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38"/>
  </p:notesMasterIdLst>
  <p:sldIdLst>
    <p:sldId id="256" r:id="rId2"/>
    <p:sldId id="258" r:id="rId3"/>
    <p:sldId id="313" r:id="rId4"/>
    <p:sldId id="1258" r:id="rId5"/>
    <p:sldId id="262" r:id="rId6"/>
    <p:sldId id="260" r:id="rId7"/>
    <p:sldId id="270" r:id="rId8"/>
    <p:sldId id="261" r:id="rId9"/>
    <p:sldId id="365" r:id="rId10"/>
    <p:sldId id="265" r:id="rId11"/>
    <p:sldId id="327" r:id="rId12"/>
    <p:sldId id="268" r:id="rId13"/>
    <p:sldId id="269" r:id="rId14"/>
    <p:sldId id="1260" r:id="rId15"/>
    <p:sldId id="271" r:id="rId16"/>
    <p:sldId id="272" r:id="rId17"/>
    <p:sldId id="337" r:id="rId18"/>
    <p:sldId id="273" r:id="rId19"/>
    <p:sldId id="275" r:id="rId20"/>
    <p:sldId id="277" r:id="rId21"/>
    <p:sldId id="278" r:id="rId22"/>
    <p:sldId id="279" r:id="rId23"/>
    <p:sldId id="1259" r:id="rId24"/>
    <p:sldId id="361" r:id="rId25"/>
    <p:sldId id="281" r:id="rId26"/>
    <p:sldId id="326" r:id="rId27"/>
    <p:sldId id="282" r:id="rId28"/>
    <p:sldId id="1257" r:id="rId29"/>
    <p:sldId id="285" r:id="rId30"/>
    <p:sldId id="317" r:id="rId31"/>
    <p:sldId id="362" r:id="rId32"/>
    <p:sldId id="363" r:id="rId33"/>
    <p:sldId id="364" r:id="rId34"/>
    <p:sldId id="323" r:id="rId35"/>
    <p:sldId id="320" r:id="rId36"/>
    <p:sldId id="321" r:id="rId37"/>
  </p:sldIdLst>
  <p:sldSz cx="9144000" cy="5143500" type="screen16x9"/>
  <p:notesSz cx="6858000" cy="9144000"/>
  <p:embeddedFontLst>
    <p:embeddedFont>
      <p:font typeface="Cinzel Decorative" panose="020B0604020202020204" charset="0"/>
      <p:regular r:id="rId39"/>
      <p:bold r:id="rId40"/>
    </p:embeddedFont>
    <p:embeddedFont>
      <p:font typeface="Bree Serif" panose="020B0604020202020204" charset="0"/>
      <p:regular r:id="rId41"/>
    </p:embeddedFont>
    <p:embeddedFont>
      <p:font typeface="Roboto" pitchFamily="2" charset="0"/>
      <p:regular r:id="rId42"/>
      <p:bold r:id="rId43"/>
      <p:italic r:id="rId44"/>
      <p:boldItalic r:id="rId45"/>
    </p:embeddedFont>
    <p:embeddedFont>
      <p:font typeface="Kanit Light" panose="020B0604020202020204" charset="0"/>
      <p:regular r:id="rId46"/>
      <p:bold r:id="rId47"/>
      <p:italic r:id="rId48"/>
      <p:boldItalic r:id="rId49"/>
    </p:embeddedFont>
    <p:embeddedFont>
      <p:font typeface="맑은 고딕" panose="020B0503020000020004" pitchFamily="34" charset="-127"/>
      <p:regular r:id="rId50"/>
      <p:bold r:id="rId51"/>
    </p:embeddedFont>
    <p:embeddedFont>
      <p:font typeface="Montserrat" pitchFamily="2" charset="0"/>
      <p:regular r:id="rId52"/>
      <p:bold r:id="rId53"/>
      <p:italic r:id="rId54"/>
      <p:boldItalic r:id="rId55"/>
    </p:embeddedFont>
    <p:embeddedFont>
      <p:font typeface="DM Sans" panose="020B0604020202020204" charset="0"/>
      <p:regular r:id="rId56"/>
      <p:bold r:id="rId57"/>
      <p:italic r:id="rId58"/>
      <p:boldItalic r:id="rId59"/>
    </p:embeddedFont>
    <p:embeddedFont>
      <p:font typeface="Amiri" panose="020B0604020202020204" charset="-78"/>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6356"/>
    <a:srgbClr val="D5BB8B"/>
    <a:srgbClr val="E9DBC1"/>
    <a:srgbClr val="F1E8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9A1703A-1273-448B-97DA-5B55C2EC60B7}">
  <a:tblStyle styleId="{A9A1703A-1273-448B-97DA-5B55C2EC60B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965" autoAdjust="0"/>
  </p:normalViewPr>
  <p:slideViewPr>
    <p:cSldViewPr snapToGrid="0">
      <p:cViewPr varScale="1">
        <p:scale>
          <a:sx n="143" d="100"/>
          <a:sy n="143" d="100"/>
        </p:scale>
        <p:origin x="684" y="120"/>
      </p:cViewPr>
      <p:guideLst>
        <p:guide orient="horz" pos="1620"/>
        <p:guide pos="2880"/>
      </p:guideLst>
    </p:cSldViewPr>
  </p:slideViewPr>
  <p:notesTextViewPr>
    <p:cViewPr>
      <p:scale>
        <a:sx n="1" d="1"/>
        <a:sy n="1" d="1"/>
      </p:scale>
      <p:origin x="0" y="0"/>
    </p:cViewPr>
  </p:notesTextViewPr>
  <p:sorterViewPr>
    <p:cViewPr>
      <p:scale>
        <a:sx n="55" d="100"/>
        <a:sy n="5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openxmlformats.org/officeDocument/2006/relationships/font" Target="fonts/font2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61" Type="http://schemas.openxmlformats.org/officeDocument/2006/relationships/font" Target="fonts/font2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1188f5f0e6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188f5f0e6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7"/>
        <p:cNvGrpSpPr/>
        <p:nvPr/>
      </p:nvGrpSpPr>
      <p:grpSpPr>
        <a:xfrm>
          <a:off x="0" y="0"/>
          <a:ext cx="0" cy="0"/>
          <a:chOff x="0" y="0"/>
          <a:chExt cx="0" cy="0"/>
        </a:xfrm>
      </p:grpSpPr>
      <p:sp>
        <p:nvSpPr>
          <p:cNvPr id="2078" name="Google Shape;2078;g6408f5a9af_1_3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9" name="Google Shape;2079;g6408f5a9af_1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0051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1188f5f0e60_1_22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 name="Google Shape;639;g1188f5f0e60_1_22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1188f5f0e60_1_22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1" name="Google Shape;651;g1188f5f0e60_1_22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1597480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1188f5f0e60_1_21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1188f5f0e60_1_216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1188f5f0e60_1_21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1188f5f0e60_1_21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1188f5f0e60_1_219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5" name="Google Shape;735;g1188f5f0e60_1_219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1188f5f0e60_1_220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3" name="Google Shape;743;g1188f5f0e60_1_220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g1188f5f0e60_1_22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6" name="Google Shape;866;g1188f5f0e60_1_22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8"/>
        <p:cNvGrpSpPr/>
        <p:nvPr/>
      </p:nvGrpSpPr>
      <p:grpSpPr>
        <a:xfrm>
          <a:off x="0" y="0"/>
          <a:ext cx="0" cy="0"/>
          <a:chOff x="0" y="0"/>
          <a:chExt cx="0" cy="0"/>
        </a:xfrm>
      </p:grpSpPr>
      <p:sp>
        <p:nvSpPr>
          <p:cNvPr id="1389" name="Google Shape;1389;g6579491373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0" name="Google Shape;1390;g6579491373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0787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1188562bdce_0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1188562bdce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1188f5f0e60_1_217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3" name="Google Shape;953;g1188f5f0e60_1_217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79e5e2b96d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79e5e2b96d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30848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1188f5f0e60_1_21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1" name="Google Shape;971;g1188f5f0e60_1_21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1188f5f0e60_1_218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g1188f5f0e60_1_218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40348323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18953389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1526164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1188f5f0e60_1_219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1188f5f0e60_1_219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1188562bdce_0_6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1188562bdce_0_6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1188f5f0e60_1_219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1188f5f0e60_1_219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1188f5f0e60_1_219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1188f5f0e60_1_219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1188f5f0e60_1_214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1188f5f0e60_1_214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c30578362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c30578362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4211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1188f5f0e60_1_219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1188f5f0e60_1_219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12" name="Google Shape;12;p2"/>
          <p:cNvSpPr txBox="1">
            <a:spLocks noGrp="1"/>
          </p:cNvSpPr>
          <p:nvPr>
            <p:ph type="ctrTitle"/>
          </p:nvPr>
        </p:nvSpPr>
        <p:spPr>
          <a:xfrm>
            <a:off x="1679998" y="1341250"/>
            <a:ext cx="5784000" cy="21753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4200">
                <a:solidFill>
                  <a:schemeClr val="lt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1680002" y="3480650"/>
            <a:ext cx="5784000" cy="4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cxnSp>
        <p:nvCxnSpPr>
          <p:cNvPr id="15" name="Google Shape;15;p2"/>
          <p:cNvCxnSpPr/>
          <p:nvPr/>
        </p:nvCxnSpPr>
        <p:spPr>
          <a:xfrm>
            <a:off x="4572125" y="-11675"/>
            <a:ext cx="0" cy="731400"/>
          </a:xfrm>
          <a:prstGeom prst="straightConnector1">
            <a:avLst/>
          </a:prstGeom>
          <a:noFill/>
          <a:ln w="9525" cap="flat" cmpd="sng">
            <a:solidFill>
              <a:schemeClr val="lt2"/>
            </a:solidFill>
            <a:prstDash val="solid"/>
            <a:round/>
            <a:headEnd type="none" w="med" len="med"/>
            <a:tailEnd type="none" w="med" len="med"/>
          </a:ln>
        </p:spPr>
      </p:cxnSp>
      <p:sp>
        <p:nvSpPr>
          <p:cNvPr id="19" name="Google Shape;19;p2"/>
          <p:cNvSpPr/>
          <p:nvPr/>
        </p:nvSpPr>
        <p:spPr>
          <a:xfrm>
            <a:off x="631650" y="3242188"/>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363500"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7964752" y="2329629"/>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158"/>
        <p:cNvGrpSpPr/>
        <p:nvPr/>
      </p:nvGrpSpPr>
      <p:grpSpPr>
        <a:xfrm>
          <a:off x="0" y="0"/>
          <a:ext cx="0" cy="0"/>
          <a:chOff x="0" y="0"/>
          <a:chExt cx="0" cy="0"/>
        </a:xfrm>
      </p:grpSpPr>
      <p:sp>
        <p:nvSpPr>
          <p:cNvPr id="162" name="Google Shape;162;p14"/>
          <p:cNvSpPr txBox="1">
            <a:spLocks noGrp="1"/>
          </p:cNvSpPr>
          <p:nvPr>
            <p:ph type="title"/>
          </p:nvPr>
        </p:nvSpPr>
        <p:spPr>
          <a:xfrm>
            <a:off x="1957000" y="3362500"/>
            <a:ext cx="5238600" cy="508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2200" b="0">
                <a:solidFill>
                  <a:schemeClr val="lt2"/>
                </a:solidFill>
              </a:defRPr>
            </a:lvl1pPr>
            <a:lvl2pPr lvl="1" algn="ctr" rtl="0">
              <a:spcBef>
                <a:spcPts val="0"/>
              </a:spcBef>
              <a:spcAft>
                <a:spcPts val="0"/>
              </a:spcAft>
              <a:buSzPts val="3300"/>
              <a:buNone/>
              <a:defRPr>
                <a:latin typeface="Arial"/>
                <a:ea typeface="Arial"/>
                <a:cs typeface="Arial"/>
                <a:sym typeface="Arial"/>
              </a:defRPr>
            </a:lvl2pPr>
            <a:lvl3pPr lvl="2" algn="ctr" rtl="0">
              <a:spcBef>
                <a:spcPts val="0"/>
              </a:spcBef>
              <a:spcAft>
                <a:spcPts val="0"/>
              </a:spcAft>
              <a:buSzPts val="3300"/>
              <a:buNone/>
              <a:defRPr>
                <a:latin typeface="Arial"/>
                <a:ea typeface="Arial"/>
                <a:cs typeface="Arial"/>
                <a:sym typeface="Arial"/>
              </a:defRPr>
            </a:lvl3pPr>
            <a:lvl4pPr lvl="3" algn="ctr" rtl="0">
              <a:spcBef>
                <a:spcPts val="0"/>
              </a:spcBef>
              <a:spcAft>
                <a:spcPts val="0"/>
              </a:spcAft>
              <a:buSzPts val="3300"/>
              <a:buNone/>
              <a:defRPr>
                <a:latin typeface="Arial"/>
                <a:ea typeface="Arial"/>
                <a:cs typeface="Arial"/>
                <a:sym typeface="Arial"/>
              </a:defRPr>
            </a:lvl4pPr>
            <a:lvl5pPr lvl="4" algn="ctr" rtl="0">
              <a:spcBef>
                <a:spcPts val="0"/>
              </a:spcBef>
              <a:spcAft>
                <a:spcPts val="0"/>
              </a:spcAft>
              <a:buSzPts val="3300"/>
              <a:buNone/>
              <a:defRPr>
                <a:latin typeface="Arial"/>
                <a:ea typeface="Arial"/>
                <a:cs typeface="Arial"/>
                <a:sym typeface="Arial"/>
              </a:defRPr>
            </a:lvl5pPr>
            <a:lvl6pPr lvl="5" algn="ctr" rtl="0">
              <a:spcBef>
                <a:spcPts val="0"/>
              </a:spcBef>
              <a:spcAft>
                <a:spcPts val="0"/>
              </a:spcAft>
              <a:buSzPts val="3300"/>
              <a:buNone/>
              <a:defRPr>
                <a:latin typeface="Arial"/>
                <a:ea typeface="Arial"/>
                <a:cs typeface="Arial"/>
                <a:sym typeface="Arial"/>
              </a:defRPr>
            </a:lvl6pPr>
            <a:lvl7pPr lvl="6" algn="ctr" rtl="0">
              <a:spcBef>
                <a:spcPts val="0"/>
              </a:spcBef>
              <a:spcAft>
                <a:spcPts val="0"/>
              </a:spcAft>
              <a:buSzPts val="3300"/>
              <a:buNone/>
              <a:defRPr>
                <a:latin typeface="Arial"/>
                <a:ea typeface="Arial"/>
                <a:cs typeface="Arial"/>
                <a:sym typeface="Arial"/>
              </a:defRPr>
            </a:lvl7pPr>
            <a:lvl8pPr lvl="7" algn="ctr" rtl="0">
              <a:spcBef>
                <a:spcPts val="0"/>
              </a:spcBef>
              <a:spcAft>
                <a:spcPts val="0"/>
              </a:spcAft>
              <a:buSzPts val="3300"/>
              <a:buNone/>
              <a:defRPr>
                <a:latin typeface="Arial"/>
                <a:ea typeface="Arial"/>
                <a:cs typeface="Arial"/>
                <a:sym typeface="Arial"/>
              </a:defRPr>
            </a:lvl8pPr>
            <a:lvl9pPr lvl="8" algn="ctr" rtl="0">
              <a:spcBef>
                <a:spcPts val="0"/>
              </a:spcBef>
              <a:spcAft>
                <a:spcPts val="0"/>
              </a:spcAft>
              <a:buSzPts val="3300"/>
              <a:buNone/>
              <a:defRPr>
                <a:latin typeface="Arial"/>
                <a:ea typeface="Arial"/>
                <a:cs typeface="Arial"/>
                <a:sym typeface="Arial"/>
              </a:defRPr>
            </a:lvl9pPr>
          </a:lstStyle>
          <a:p>
            <a:endParaRPr/>
          </a:p>
        </p:txBody>
      </p:sp>
      <p:sp>
        <p:nvSpPr>
          <p:cNvPr id="163" name="Google Shape;163;p14"/>
          <p:cNvSpPr txBox="1">
            <a:spLocks noGrp="1"/>
          </p:cNvSpPr>
          <p:nvPr>
            <p:ph type="subTitle" idx="1"/>
          </p:nvPr>
        </p:nvSpPr>
        <p:spPr>
          <a:xfrm>
            <a:off x="1952700" y="1272475"/>
            <a:ext cx="5238600" cy="2054100"/>
          </a:xfrm>
          <a:prstGeom prst="rect">
            <a:avLst/>
          </a:prstGeom>
        </p:spPr>
        <p:txBody>
          <a:bodyPr spcFirstLastPara="1" wrap="square" lIns="91425" tIns="91425" rIns="91425" bIns="91425" anchor="t" anchorCtr="0">
            <a:noAutofit/>
          </a:bodyPr>
          <a:lstStyle>
            <a:lvl1pPr marR="228600" lvl="0" algn="ctr" rtl="0">
              <a:spcBef>
                <a:spcPts val="1000"/>
              </a:spcBef>
              <a:spcAft>
                <a:spcPts val="0"/>
              </a:spcAft>
              <a:buClr>
                <a:schemeClr val="dk1"/>
              </a:buClr>
              <a:buSzPts val="2100"/>
              <a:buNone/>
              <a:defRPr sz="3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164" name="Google Shape;164;p14"/>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165" name="Google Shape;165;p14"/>
          <p:cNvSpPr/>
          <p:nvPr/>
        </p:nvSpPr>
        <p:spPr>
          <a:xfrm>
            <a:off x="3101625"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4"/>
          <p:cNvSpPr/>
          <p:nvPr/>
        </p:nvSpPr>
        <p:spPr>
          <a:xfrm>
            <a:off x="8628200" y="264660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umbers and text ">
  <p:cSld name="CUSTOM_14">
    <p:spTree>
      <p:nvGrpSpPr>
        <p:cNvPr id="1" name="Shape 170"/>
        <p:cNvGrpSpPr/>
        <p:nvPr/>
      </p:nvGrpSpPr>
      <p:grpSpPr>
        <a:xfrm>
          <a:off x="0" y="0"/>
          <a:ext cx="0" cy="0"/>
          <a:chOff x="0" y="0"/>
          <a:chExt cx="0" cy="0"/>
        </a:xfrm>
      </p:grpSpPr>
      <p:sp>
        <p:nvSpPr>
          <p:cNvPr id="174" name="Google Shape;174;p15"/>
          <p:cNvSpPr txBox="1">
            <a:spLocks noGrp="1"/>
          </p:cNvSpPr>
          <p:nvPr>
            <p:ph type="subTitle" idx="1"/>
          </p:nvPr>
        </p:nvSpPr>
        <p:spPr>
          <a:xfrm>
            <a:off x="2328000" y="1454038"/>
            <a:ext cx="4488000" cy="3024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500"/>
              <a:buNone/>
              <a:defRPr sz="1600"/>
            </a:lvl1pPr>
            <a:lvl2pPr lvl="1" algn="r" rtl="0">
              <a:spcBef>
                <a:spcPts val="0"/>
              </a:spcBef>
              <a:spcAft>
                <a:spcPts val="0"/>
              </a:spcAft>
              <a:buSzPts val="1500"/>
              <a:buNone/>
              <a:defRPr sz="1500"/>
            </a:lvl2pPr>
            <a:lvl3pPr lvl="2" algn="r" rtl="0">
              <a:spcBef>
                <a:spcPts val="0"/>
              </a:spcBef>
              <a:spcAft>
                <a:spcPts val="0"/>
              </a:spcAft>
              <a:buSzPts val="1500"/>
              <a:buNone/>
              <a:defRPr sz="1500"/>
            </a:lvl3pPr>
            <a:lvl4pPr lvl="3" algn="r" rtl="0">
              <a:spcBef>
                <a:spcPts val="0"/>
              </a:spcBef>
              <a:spcAft>
                <a:spcPts val="0"/>
              </a:spcAft>
              <a:buSzPts val="1500"/>
              <a:buNone/>
              <a:defRPr sz="1500"/>
            </a:lvl4pPr>
            <a:lvl5pPr lvl="4" algn="r" rtl="0">
              <a:spcBef>
                <a:spcPts val="0"/>
              </a:spcBef>
              <a:spcAft>
                <a:spcPts val="0"/>
              </a:spcAft>
              <a:buSzPts val="1500"/>
              <a:buNone/>
              <a:defRPr sz="1500"/>
            </a:lvl5pPr>
            <a:lvl6pPr lvl="5" algn="r" rtl="0">
              <a:spcBef>
                <a:spcPts val="0"/>
              </a:spcBef>
              <a:spcAft>
                <a:spcPts val="0"/>
              </a:spcAft>
              <a:buSzPts val="1500"/>
              <a:buNone/>
              <a:defRPr sz="1500"/>
            </a:lvl6pPr>
            <a:lvl7pPr lvl="6" algn="r" rtl="0">
              <a:spcBef>
                <a:spcPts val="0"/>
              </a:spcBef>
              <a:spcAft>
                <a:spcPts val="0"/>
              </a:spcAft>
              <a:buSzPts val="1500"/>
              <a:buNone/>
              <a:defRPr sz="1500"/>
            </a:lvl7pPr>
            <a:lvl8pPr lvl="7" algn="r" rtl="0">
              <a:spcBef>
                <a:spcPts val="0"/>
              </a:spcBef>
              <a:spcAft>
                <a:spcPts val="0"/>
              </a:spcAft>
              <a:buSzPts val="1500"/>
              <a:buNone/>
              <a:defRPr sz="1500"/>
            </a:lvl8pPr>
            <a:lvl9pPr lvl="8" algn="r" rtl="0">
              <a:spcBef>
                <a:spcPts val="0"/>
              </a:spcBef>
              <a:spcAft>
                <a:spcPts val="0"/>
              </a:spcAft>
              <a:buSzPts val="1500"/>
              <a:buNone/>
              <a:defRPr sz="1500"/>
            </a:lvl9pPr>
          </a:lstStyle>
          <a:p>
            <a:endParaRPr/>
          </a:p>
        </p:txBody>
      </p:sp>
      <p:sp>
        <p:nvSpPr>
          <p:cNvPr id="175" name="Google Shape;175;p15"/>
          <p:cNvSpPr txBox="1">
            <a:spLocks noGrp="1"/>
          </p:cNvSpPr>
          <p:nvPr>
            <p:ph type="title" hasCustomPrompt="1"/>
          </p:nvPr>
        </p:nvSpPr>
        <p:spPr>
          <a:xfrm>
            <a:off x="2328000" y="656811"/>
            <a:ext cx="4488000" cy="717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4600">
                <a:solidFill>
                  <a:schemeClr val="lt2"/>
                </a:solidFill>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r>
              <a:t>xx%</a:t>
            </a:r>
          </a:p>
        </p:txBody>
      </p:sp>
      <p:sp>
        <p:nvSpPr>
          <p:cNvPr id="176" name="Google Shape;176;p15"/>
          <p:cNvSpPr txBox="1">
            <a:spLocks noGrp="1"/>
          </p:cNvSpPr>
          <p:nvPr>
            <p:ph type="subTitle" idx="2"/>
          </p:nvPr>
        </p:nvSpPr>
        <p:spPr>
          <a:xfrm>
            <a:off x="2328000" y="2663738"/>
            <a:ext cx="4488000" cy="3024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500"/>
              <a:buNone/>
              <a:defRPr sz="1600"/>
            </a:lvl1pPr>
            <a:lvl2pPr lvl="1" algn="r" rtl="0">
              <a:spcBef>
                <a:spcPts val="0"/>
              </a:spcBef>
              <a:spcAft>
                <a:spcPts val="0"/>
              </a:spcAft>
              <a:buSzPts val="1500"/>
              <a:buNone/>
              <a:defRPr sz="1500"/>
            </a:lvl2pPr>
            <a:lvl3pPr lvl="2" algn="r" rtl="0">
              <a:spcBef>
                <a:spcPts val="0"/>
              </a:spcBef>
              <a:spcAft>
                <a:spcPts val="0"/>
              </a:spcAft>
              <a:buSzPts val="1500"/>
              <a:buNone/>
              <a:defRPr sz="1500"/>
            </a:lvl3pPr>
            <a:lvl4pPr lvl="3" algn="r" rtl="0">
              <a:spcBef>
                <a:spcPts val="0"/>
              </a:spcBef>
              <a:spcAft>
                <a:spcPts val="0"/>
              </a:spcAft>
              <a:buSzPts val="1500"/>
              <a:buNone/>
              <a:defRPr sz="1500"/>
            </a:lvl4pPr>
            <a:lvl5pPr lvl="4" algn="r" rtl="0">
              <a:spcBef>
                <a:spcPts val="0"/>
              </a:spcBef>
              <a:spcAft>
                <a:spcPts val="0"/>
              </a:spcAft>
              <a:buSzPts val="1500"/>
              <a:buNone/>
              <a:defRPr sz="1500"/>
            </a:lvl5pPr>
            <a:lvl6pPr lvl="5" algn="r" rtl="0">
              <a:spcBef>
                <a:spcPts val="0"/>
              </a:spcBef>
              <a:spcAft>
                <a:spcPts val="0"/>
              </a:spcAft>
              <a:buSzPts val="1500"/>
              <a:buNone/>
              <a:defRPr sz="1500"/>
            </a:lvl6pPr>
            <a:lvl7pPr lvl="6" algn="r" rtl="0">
              <a:spcBef>
                <a:spcPts val="0"/>
              </a:spcBef>
              <a:spcAft>
                <a:spcPts val="0"/>
              </a:spcAft>
              <a:buSzPts val="1500"/>
              <a:buNone/>
              <a:defRPr sz="1500"/>
            </a:lvl7pPr>
            <a:lvl8pPr lvl="7" algn="r" rtl="0">
              <a:spcBef>
                <a:spcPts val="0"/>
              </a:spcBef>
              <a:spcAft>
                <a:spcPts val="0"/>
              </a:spcAft>
              <a:buSzPts val="1500"/>
              <a:buNone/>
              <a:defRPr sz="1500"/>
            </a:lvl8pPr>
            <a:lvl9pPr lvl="8" algn="r" rtl="0">
              <a:spcBef>
                <a:spcPts val="0"/>
              </a:spcBef>
              <a:spcAft>
                <a:spcPts val="0"/>
              </a:spcAft>
              <a:buSzPts val="1500"/>
              <a:buNone/>
              <a:defRPr sz="1500"/>
            </a:lvl9pPr>
          </a:lstStyle>
          <a:p>
            <a:endParaRPr/>
          </a:p>
        </p:txBody>
      </p:sp>
      <p:sp>
        <p:nvSpPr>
          <p:cNvPr id="177" name="Google Shape;177;p15"/>
          <p:cNvSpPr txBox="1">
            <a:spLocks noGrp="1"/>
          </p:cNvSpPr>
          <p:nvPr>
            <p:ph type="title" idx="3" hasCustomPrompt="1"/>
          </p:nvPr>
        </p:nvSpPr>
        <p:spPr>
          <a:xfrm>
            <a:off x="2328000" y="1866512"/>
            <a:ext cx="4488000" cy="717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4600">
                <a:solidFill>
                  <a:schemeClr val="lt2"/>
                </a:solidFill>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r>
              <a:t>xx%</a:t>
            </a:r>
          </a:p>
        </p:txBody>
      </p:sp>
      <p:sp>
        <p:nvSpPr>
          <p:cNvPr id="178" name="Google Shape;178;p15"/>
          <p:cNvSpPr txBox="1">
            <a:spLocks noGrp="1"/>
          </p:cNvSpPr>
          <p:nvPr>
            <p:ph type="subTitle" idx="4"/>
          </p:nvPr>
        </p:nvSpPr>
        <p:spPr>
          <a:xfrm>
            <a:off x="2328075" y="3873438"/>
            <a:ext cx="4488000" cy="3024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500"/>
              <a:buNone/>
              <a:defRPr sz="1600"/>
            </a:lvl1pPr>
            <a:lvl2pPr lvl="1" algn="r" rtl="0">
              <a:spcBef>
                <a:spcPts val="0"/>
              </a:spcBef>
              <a:spcAft>
                <a:spcPts val="0"/>
              </a:spcAft>
              <a:buSzPts val="1500"/>
              <a:buNone/>
              <a:defRPr sz="1500"/>
            </a:lvl2pPr>
            <a:lvl3pPr lvl="2" algn="r" rtl="0">
              <a:spcBef>
                <a:spcPts val="0"/>
              </a:spcBef>
              <a:spcAft>
                <a:spcPts val="0"/>
              </a:spcAft>
              <a:buSzPts val="1500"/>
              <a:buNone/>
              <a:defRPr sz="1500"/>
            </a:lvl3pPr>
            <a:lvl4pPr lvl="3" algn="r" rtl="0">
              <a:spcBef>
                <a:spcPts val="0"/>
              </a:spcBef>
              <a:spcAft>
                <a:spcPts val="0"/>
              </a:spcAft>
              <a:buSzPts val="1500"/>
              <a:buNone/>
              <a:defRPr sz="1500"/>
            </a:lvl4pPr>
            <a:lvl5pPr lvl="4" algn="r" rtl="0">
              <a:spcBef>
                <a:spcPts val="0"/>
              </a:spcBef>
              <a:spcAft>
                <a:spcPts val="0"/>
              </a:spcAft>
              <a:buSzPts val="1500"/>
              <a:buNone/>
              <a:defRPr sz="1500"/>
            </a:lvl5pPr>
            <a:lvl6pPr lvl="5" algn="r" rtl="0">
              <a:spcBef>
                <a:spcPts val="0"/>
              </a:spcBef>
              <a:spcAft>
                <a:spcPts val="0"/>
              </a:spcAft>
              <a:buSzPts val="1500"/>
              <a:buNone/>
              <a:defRPr sz="1500"/>
            </a:lvl6pPr>
            <a:lvl7pPr lvl="6" algn="r" rtl="0">
              <a:spcBef>
                <a:spcPts val="0"/>
              </a:spcBef>
              <a:spcAft>
                <a:spcPts val="0"/>
              </a:spcAft>
              <a:buSzPts val="1500"/>
              <a:buNone/>
              <a:defRPr sz="1500"/>
            </a:lvl7pPr>
            <a:lvl8pPr lvl="7" algn="r" rtl="0">
              <a:spcBef>
                <a:spcPts val="0"/>
              </a:spcBef>
              <a:spcAft>
                <a:spcPts val="0"/>
              </a:spcAft>
              <a:buSzPts val="1500"/>
              <a:buNone/>
              <a:defRPr sz="1500"/>
            </a:lvl8pPr>
            <a:lvl9pPr lvl="8" algn="r" rtl="0">
              <a:spcBef>
                <a:spcPts val="0"/>
              </a:spcBef>
              <a:spcAft>
                <a:spcPts val="0"/>
              </a:spcAft>
              <a:buSzPts val="1500"/>
              <a:buNone/>
              <a:defRPr sz="1500"/>
            </a:lvl9pPr>
          </a:lstStyle>
          <a:p>
            <a:endParaRPr/>
          </a:p>
        </p:txBody>
      </p:sp>
      <p:sp>
        <p:nvSpPr>
          <p:cNvPr id="179" name="Google Shape;179;p15"/>
          <p:cNvSpPr txBox="1">
            <a:spLocks noGrp="1"/>
          </p:cNvSpPr>
          <p:nvPr>
            <p:ph type="title" idx="5" hasCustomPrompt="1"/>
          </p:nvPr>
        </p:nvSpPr>
        <p:spPr>
          <a:xfrm>
            <a:off x="2328000" y="3076211"/>
            <a:ext cx="4488000" cy="717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4600">
                <a:solidFill>
                  <a:schemeClr val="lt2"/>
                </a:solidFill>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r>
              <a:t>xx%</a:t>
            </a:r>
          </a:p>
        </p:txBody>
      </p:sp>
      <p:cxnSp>
        <p:nvCxnSpPr>
          <p:cNvPr id="180" name="Google Shape;180;p15"/>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185" name="Google Shape;185;p15"/>
          <p:cNvSpPr/>
          <p:nvPr/>
        </p:nvSpPr>
        <p:spPr>
          <a:xfrm>
            <a:off x="7689773" y="770024"/>
            <a:ext cx="738152" cy="738891"/>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CUSTOM_7">
    <p:spTree>
      <p:nvGrpSpPr>
        <p:cNvPr id="1" name="Shape 223"/>
        <p:cNvGrpSpPr/>
        <p:nvPr/>
      </p:nvGrpSpPr>
      <p:grpSpPr>
        <a:xfrm>
          <a:off x="0" y="0"/>
          <a:ext cx="0" cy="0"/>
          <a:chOff x="0" y="0"/>
          <a:chExt cx="0" cy="0"/>
        </a:xfrm>
      </p:grpSpPr>
      <p:sp>
        <p:nvSpPr>
          <p:cNvPr id="227" name="Google Shape;227;p19"/>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300"/>
              <a:buFont typeface="Roboto"/>
              <a:buNone/>
              <a:defRPr sz="3300" b="0">
                <a:solidFill>
                  <a:schemeClr val="lt2"/>
                </a:solidFill>
              </a:defRPr>
            </a:lvl1pPr>
            <a:lvl2pPr lvl="1" rtl="0">
              <a:lnSpc>
                <a:spcPct val="100000"/>
              </a:lnSpc>
              <a:spcBef>
                <a:spcPts val="0"/>
              </a:spcBef>
              <a:spcAft>
                <a:spcPts val="0"/>
              </a:spcAft>
              <a:buSzPts val="3300"/>
              <a:buFont typeface="Roboto"/>
              <a:buNone/>
              <a:defRPr b="1">
                <a:latin typeface="Roboto"/>
                <a:ea typeface="Roboto"/>
                <a:cs typeface="Roboto"/>
                <a:sym typeface="Roboto"/>
              </a:defRPr>
            </a:lvl2pPr>
            <a:lvl3pPr lvl="2" rtl="0">
              <a:lnSpc>
                <a:spcPct val="100000"/>
              </a:lnSpc>
              <a:spcBef>
                <a:spcPts val="0"/>
              </a:spcBef>
              <a:spcAft>
                <a:spcPts val="0"/>
              </a:spcAft>
              <a:buSzPts val="3300"/>
              <a:buFont typeface="Roboto"/>
              <a:buNone/>
              <a:defRPr b="1">
                <a:latin typeface="Roboto"/>
                <a:ea typeface="Roboto"/>
                <a:cs typeface="Roboto"/>
                <a:sym typeface="Roboto"/>
              </a:defRPr>
            </a:lvl3pPr>
            <a:lvl4pPr lvl="3" rtl="0">
              <a:lnSpc>
                <a:spcPct val="100000"/>
              </a:lnSpc>
              <a:spcBef>
                <a:spcPts val="0"/>
              </a:spcBef>
              <a:spcAft>
                <a:spcPts val="0"/>
              </a:spcAft>
              <a:buSzPts val="3300"/>
              <a:buFont typeface="Roboto"/>
              <a:buNone/>
              <a:defRPr b="1">
                <a:latin typeface="Roboto"/>
                <a:ea typeface="Roboto"/>
                <a:cs typeface="Roboto"/>
                <a:sym typeface="Roboto"/>
              </a:defRPr>
            </a:lvl4pPr>
            <a:lvl5pPr lvl="4" rtl="0">
              <a:lnSpc>
                <a:spcPct val="100000"/>
              </a:lnSpc>
              <a:spcBef>
                <a:spcPts val="0"/>
              </a:spcBef>
              <a:spcAft>
                <a:spcPts val="0"/>
              </a:spcAft>
              <a:buSzPts val="3300"/>
              <a:buFont typeface="Roboto"/>
              <a:buNone/>
              <a:defRPr b="1">
                <a:latin typeface="Roboto"/>
                <a:ea typeface="Roboto"/>
                <a:cs typeface="Roboto"/>
                <a:sym typeface="Roboto"/>
              </a:defRPr>
            </a:lvl5pPr>
            <a:lvl6pPr lvl="5" rtl="0">
              <a:lnSpc>
                <a:spcPct val="100000"/>
              </a:lnSpc>
              <a:spcBef>
                <a:spcPts val="0"/>
              </a:spcBef>
              <a:spcAft>
                <a:spcPts val="0"/>
              </a:spcAft>
              <a:buSzPts val="3300"/>
              <a:buFont typeface="Roboto"/>
              <a:buNone/>
              <a:defRPr b="1">
                <a:latin typeface="Roboto"/>
                <a:ea typeface="Roboto"/>
                <a:cs typeface="Roboto"/>
                <a:sym typeface="Roboto"/>
              </a:defRPr>
            </a:lvl6pPr>
            <a:lvl7pPr lvl="6" rtl="0">
              <a:lnSpc>
                <a:spcPct val="100000"/>
              </a:lnSpc>
              <a:spcBef>
                <a:spcPts val="0"/>
              </a:spcBef>
              <a:spcAft>
                <a:spcPts val="0"/>
              </a:spcAft>
              <a:buSzPts val="3300"/>
              <a:buFont typeface="Roboto"/>
              <a:buNone/>
              <a:defRPr b="1">
                <a:latin typeface="Roboto"/>
                <a:ea typeface="Roboto"/>
                <a:cs typeface="Roboto"/>
                <a:sym typeface="Roboto"/>
              </a:defRPr>
            </a:lvl7pPr>
            <a:lvl8pPr lvl="7" rtl="0">
              <a:lnSpc>
                <a:spcPct val="100000"/>
              </a:lnSpc>
              <a:spcBef>
                <a:spcPts val="0"/>
              </a:spcBef>
              <a:spcAft>
                <a:spcPts val="0"/>
              </a:spcAft>
              <a:buSzPts val="3300"/>
              <a:buFont typeface="Roboto"/>
              <a:buNone/>
              <a:defRPr b="1">
                <a:latin typeface="Roboto"/>
                <a:ea typeface="Roboto"/>
                <a:cs typeface="Roboto"/>
                <a:sym typeface="Roboto"/>
              </a:defRPr>
            </a:lvl8pPr>
            <a:lvl9pPr lvl="8" rtl="0">
              <a:lnSpc>
                <a:spcPct val="100000"/>
              </a:lnSpc>
              <a:spcBef>
                <a:spcPts val="0"/>
              </a:spcBef>
              <a:spcAft>
                <a:spcPts val="0"/>
              </a:spcAft>
              <a:buSzPts val="3300"/>
              <a:buFont typeface="Roboto"/>
              <a:buNone/>
              <a:defRPr b="1">
                <a:latin typeface="Roboto"/>
                <a:ea typeface="Roboto"/>
                <a:cs typeface="Roboto"/>
                <a:sym typeface="Roboto"/>
              </a:defRPr>
            </a:lvl9pPr>
          </a:lstStyle>
          <a:p>
            <a:endParaRPr/>
          </a:p>
        </p:txBody>
      </p:sp>
      <p:sp>
        <p:nvSpPr>
          <p:cNvPr id="229" name="Google Shape;229;p19"/>
          <p:cNvSpPr/>
          <p:nvPr/>
        </p:nvSpPr>
        <p:spPr>
          <a:xfrm>
            <a:off x="1751850"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0" name="Google Shape;230;p19"/>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CUSTOM_8">
    <p:spTree>
      <p:nvGrpSpPr>
        <p:cNvPr id="1" name="Shape 231"/>
        <p:cNvGrpSpPr/>
        <p:nvPr/>
      </p:nvGrpSpPr>
      <p:grpSpPr>
        <a:xfrm>
          <a:off x="0" y="0"/>
          <a:ext cx="0" cy="0"/>
          <a:chOff x="0" y="0"/>
          <a:chExt cx="0" cy="0"/>
        </a:xfrm>
      </p:grpSpPr>
      <p:sp>
        <p:nvSpPr>
          <p:cNvPr id="235" name="Google Shape;235;p20"/>
          <p:cNvSpPr txBox="1">
            <a:spLocks noGrp="1"/>
          </p:cNvSpPr>
          <p:nvPr>
            <p:ph type="title"/>
          </p:nvPr>
        </p:nvSpPr>
        <p:spPr>
          <a:xfrm rot="-535">
            <a:off x="713250" y="451337"/>
            <a:ext cx="7717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300"/>
              <a:buFont typeface="Roboto"/>
              <a:buNone/>
              <a:defRPr sz="3300" b="0">
                <a:solidFill>
                  <a:schemeClr val="lt2"/>
                </a:solidFill>
              </a:defRPr>
            </a:lvl1pPr>
            <a:lvl2pPr lvl="1" rtl="0">
              <a:lnSpc>
                <a:spcPct val="100000"/>
              </a:lnSpc>
              <a:spcBef>
                <a:spcPts val="0"/>
              </a:spcBef>
              <a:spcAft>
                <a:spcPts val="0"/>
              </a:spcAft>
              <a:buSzPts val="3300"/>
              <a:buFont typeface="Roboto"/>
              <a:buNone/>
              <a:defRPr b="1">
                <a:latin typeface="Roboto"/>
                <a:ea typeface="Roboto"/>
                <a:cs typeface="Roboto"/>
                <a:sym typeface="Roboto"/>
              </a:defRPr>
            </a:lvl2pPr>
            <a:lvl3pPr lvl="2" rtl="0">
              <a:lnSpc>
                <a:spcPct val="100000"/>
              </a:lnSpc>
              <a:spcBef>
                <a:spcPts val="0"/>
              </a:spcBef>
              <a:spcAft>
                <a:spcPts val="0"/>
              </a:spcAft>
              <a:buSzPts val="3300"/>
              <a:buFont typeface="Roboto"/>
              <a:buNone/>
              <a:defRPr b="1">
                <a:latin typeface="Roboto"/>
                <a:ea typeface="Roboto"/>
                <a:cs typeface="Roboto"/>
                <a:sym typeface="Roboto"/>
              </a:defRPr>
            </a:lvl3pPr>
            <a:lvl4pPr lvl="3" rtl="0">
              <a:lnSpc>
                <a:spcPct val="100000"/>
              </a:lnSpc>
              <a:spcBef>
                <a:spcPts val="0"/>
              </a:spcBef>
              <a:spcAft>
                <a:spcPts val="0"/>
              </a:spcAft>
              <a:buSzPts val="3300"/>
              <a:buFont typeface="Roboto"/>
              <a:buNone/>
              <a:defRPr b="1">
                <a:latin typeface="Roboto"/>
                <a:ea typeface="Roboto"/>
                <a:cs typeface="Roboto"/>
                <a:sym typeface="Roboto"/>
              </a:defRPr>
            </a:lvl4pPr>
            <a:lvl5pPr lvl="4" rtl="0">
              <a:lnSpc>
                <a:spcPct val="100000"/>
              </a:lnSpc>
              <a:spcBef>
                <a:spcPts val="0"/>
              </a:spcBef>
              <a:spcAft>
                <a:spcPts val="0"/>
              </a:spcAft>
              <a:buSzPts val="3300"/>
              <a:buFont typeface="Roboto"/>
              <a:buNone/>
              <a:defRPr b="1">
                <a:latin typeface="Roboto"/>
                <a:ea typeface="Roboto"/>
                <a:cs typeface="Roboto"/>
                <a:sym typeface="Roboto"/>
              </a:defRPr>
            </a:lvl5pPr>
            <a:lvl6pPr lvl="5" rtl="0">
              <a:lnSpc>
                <a:spcPct val="100000"/>
              </a:lnSpc>
              <a:spcBef>
                <a:spcPts val="0"/>
              </a:spcBef>
              <a:spcAft>
                <a:spcPts val="0"/>
              </a:spcAft>
              <a:buSzPts val="3300"/>
              <a:buFont typeface="Roboto"/>
              <a:buNone/>
              <a:defRPr b="1">
                <a:latin typeface="Roboto"/>
                <a:ea typeface="Roboto"/>
                <a:cs typeface="Roboto"/>
                <a:sym typeface="Roboto"/>
              </a:defRPr>
            </a:lvl6pPr>
            <a:lvl7pPr lvl="6" rtl="0">
              <a:lnSpc>
                <a:spcPct val="100000"/>
              </a:lnSpc>
              <a:spcBef>
                <a:spcPts val="0"/>
              </a:spcBef>
              <a:spcAft>
                <a:spcPts val="0"/>
              </a:spcAft>
              <a:buSzPts val="3300"/>
              <a:buFont typeface="Roboto"/>
              <a:buNone/>
              <a:defRPr b="1">
                <a:latin typeface="Roboto"/>
                <a:ea typeface="Roboto"/>
                <a:cs typeface="Roboto"/>
                <a:sym typeface="Roboto"/>
              </a:defRPr>
            </a:lvl7pPr>
            <a:lvl8pPr lvl="7" rtl="0">
              <a:lnSpc>
                <a:spcPct val="100000"/>
              </a:lnSpc>
              <a:spcBef>
                <a:spcPts val="0"/>
              </a:spcBef>
              <a:spcAft>
                <a:spcPts val="0"/>
              </a:spcAft>
              <a:buSzPts val="3300"/>
              <a:buFont typeface="Roboto"/>
              <a:buNone/>
              <a:defRPr b="1">
                <a:latin typeface="Roboto"/>
                <a:ea typeface="Roboto"/>
                <a:cs typeface="Roboto"/>
                <a:sym typeface="Roboto"/>
              </a:defRPr>
            </a:lvl8pPr>
            <a:lvl9pPr lvl="8" rtl="0">
              <a:lnSpc>
                <a:spcPct val="100000"/>
              </a:lnSpc>
              <a:spcBef>
                <a:spcPts val="0"/>
              </a:spcBef>
              <a:spcAft>
                <a:spcPts val="0"/>
              </a:spcAft>
              <a:buSzPts val="3300"/>
              <a:buFont typeface="Roboto"/>
              <a:buNone/>
              <a:defRPr b="1">
                <a:latin typeface="Roboto"/>
                <a:ea typeface="Roboto"/>
                <a:cs typeface="Roboto"/>
                <a:sym typeface="Roboto"/>
              </a:defRPr>
            </a:lvl9pPr>
          </a:lstStyle>
          <a:p>
            <a:endParaRPr/>
          </a:p>
        </p:txBody>
      </p:sp>
      <p:cxnSp>
        <p:nvCxnSpPr>
          <p:cNvPr id="236" name="Google Shape;236;p20"/>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239" name="Google Shape;239;p20"/>
          <p:cNvSpPr/>
          <p:nvPr/>
        </p:nvSpPr>
        <p:spPr>
          <a:xfrm>
            <a:off x="104750" y="130592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4">
  <p:cSld name="CUSTOM_10">
    <p:spTree>
      <p:nvGrpSpPr>
        <p:cNvPr id="1" name="Shape 249"/>
        <p:cNvGrpSpPr/>
        <p:nvPr/>
      </p:nvGrpSpPr>
      <p:grpSpPr>
        <a:xfrm>
          <a:off x="0" y="0"/>
          <a:ext cx="0" cy="0"/>
          <a:chOff x="0" y="0"/>
          <a:chExt cx="0" cy="0"/>
        </a:xfrm>
      </p:grpSpPr>
      <p:sp>
        <p:nvSpPr>
          <p:cNvPr id="253" name="Google Shape;253;p22"/>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300"/>
              <a:buFont typeface="Roboto"/>
              <a:buNone/>
              <a:defRPr sz="3300" b="0">
                <a:solidFill>
                  <a:schemeClr val="lt2"/>
                </a:solidFill>
              </a:defRPr>
            </a:lvl1pPr>
            <a:lvl2pPr lvl="1" rtl="0">
              <a:lnSpc>
                <a:spcPct val="100000"/>
              </a:lnSpc>
              <a:spcBef>
                <a:spcPts val="0"/>
              </a:spcBef>
              <a:spcAft>
                <a:spcPts val="0"/>
              </a:spcAft>
              <a:buSzPts val="3300"/>
              <a:buFont typeface="Roboto"/>
              <a:buNone/>
              <a:defRPr b="1">
                <a:latin typeface="Roboto"/>
                <a:ea typeface="Roboto"/>
                <a:cs typeface="Roboto"/>
                <a:sym typeface="Roboto"/>
              </a:defRPr>
            </a:lvl2pPr>
            <a:lvl3pPr lvl="2" rtl="0">
              <a:lnSpc>
                <a:spcPct val="100000"/>
              </a:lnSpc>
              <a:spcBef>
                <a:spcPts val="0"/>
              </a:spcBef>
              <a:spcAft>
                <a:spcPts val="0"/>
              </a:spcAft>
              <a:buSzPts val="3300"/>
              <a:buFont typeface="Roboto"/>
              <a:buNone/>
              <a:defRPr b="1">
                <a:latin typeface="Roboto"/>
                <a:ea typeface="Roboto"/>
                <a:cs typeface="Roboto"/>
                <a:sym typeface="Roboto"/>
              </a:defRPr>
            </a:lvl3pPr>
            <a:lvl4pPr lvl="3" rtl="0">
              <a:lnSpc>
                <a:spcPct val="100000"/>
              </a:lnSpc>
              <a:spcBef>
                <a:spcPts val="0"/>
              </a:spcBef>
              <a:spcAft>
                <a:spcPts val="0"/>
              </a:spcAft>
              <a:buSzPts val="3300"/>
              <a:buFont typeface="Roboto"/>
              <a:buNone/>
              <a:defRPr b="1">
                <a:latin typeface="Roboto"/>
                <a:ea typeface="Roboto"/>
                <a:cs typeface="Roboto"/>
                <a:sym typeface="Roboto"/>
              </a:defRPr>
            </a:lvl4pPr>
            <a:lvl5pPr lvl="4" rtl="0">
              <a:lnSpc>
                <a:spcPct val="100000"/>
              </a:lnSpc>
              <a:spcBef>
                <a:spcPts val="0"/>
              </a:spcBef>
              <a:spcAft>
                <a:spcPts val="0"/>
              </a:spcAft>
              <a:buSzPts val="3300"/>
              <a:buFont typeface="Roboto"/>
              <a:buNone/>
              <a:defRPr b="1">
                <a:latin typeface="Roboto"/>
                <a:ea typeface="Roboto"/>
                <a:cs typeface="Roboto"/>
                <a:sym typeface="Roboto"/>
              </a:defRPr>
            </a:lvl5pPr>
            <a:lvl6pPr lvl="5" rtl="0">
              <a:lnSpc>
                <a:spcPct val="100000"/>
              </a:lnSpc>
              <a:spcBef>
                <a:spcPts val="0"/>
              </a:spcBef>
              <a:spcAft>
                <a:spcPts val="0"/>
              </a:spcAft>
              <a:buSzPts val="3300"/>
              <a:buFont typeface="Roboto"/>
              <a:buNone/>
              <a:defRPr b="1">
                <a:latin typeface="Roboto"/>
                <a:ea typeface="Roboto"/>
                <a:cs typeface="Roboto"/>
                <a:sym typeface="Roboto"/>
              </a:defRPr>
            </a:lvl6pPr>
            <a:lvl7pPr lvl="6" rtl="0">
              <a:lnSpc>
                <a:spcPct val="100000"/>
              </a:lnSpc>
              <a:spcBef>
                <a:spcPts val="0"/>
              </a:spcBef>
              <a:spcAft>
                <a:spcPts val="0"/>
              </a:spcAft>
              <a:buSzPts val="3300"/>
              <a:buFont typeface="Roboto"/>
              <a:buNone/>
              <a:defRPr b="1">
                <a:latin typeface="Roboto"/>
                <a:ea typeface="Roboto"/>
                <a:cs typeface="Roboto"/>
                <a:sym typeface="Roboto"/>
              </a:defRPr>
            </a:lvl7pPr>
            <a:lvl8pPr lvl="7" rtl="0">
              <a:lnSpc>
                <a:spcPct val="100000"/>
              </a:lnSpc>
              <a:spcBef>
                <a:spcPts val="0"/>
              </a:spcBef>
              <a:spcAft>
                <a:spcPts val="0"/>
              </a:spcAft>
              <a:buSzPts val="3300"/>
              <a:buFont typeface="Roboto"/>
              <a:buNone/>
              <a:defRPr b="1">
                <a:latin typeface="Roboto"/>
                <a:ea typeface="Roboto"/>
                <a:cs typeface="Roboto"/>
                <a:sym typeface="Roboto"/>
              </a:defRPr>
            </a:lvl8pPr>
            <a:lvl9pPr lvl="8" rtl="0">
              <a:lnSpc>
                <a:spcPct val="100000"/>
              </a:lnSpc>
              <a:spcBef>
                <a:spcPts val="0"/>
              </a:spcBef>
              <a:spcAft>
                <a:spcPts val="0"/>
              </a:spcAft>
              <a:buSzPts val="3300"/>
              <a:buFont typeface="Roboto"/>
              <a:buNone/>
              <a:defRPr b="1">
                <a:latin typeface="Roboto"/>
                <a:ea typeface="Roboto"/>
                <a:cs typeface="Roboto"/>
                <a:sym typeface="Roboto"/>
              </a:defRPr>
            </a:lvl9pPr>
          </a:lstStyle>
          <a:p>
            <a:endParaRPr/>
          </a:p>
        </p:txBody>
      </p:sp>
      <p:cxnSp>
        <p:nvCxnSpPr>
          <p:cNvPr id="254" name="Google Shape;254;p22"/>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255" name="Google Shape;255;p22"/>
          <p:cNvSpPr/>
          <p:nvPr/>
        </p:nvSpPr>
        <p:spPr>
          <a:xfrm>
            <a:off x="4422150"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2"/>
          <p:cNvSpPr/>
          <p:nvPr/>
        </p:nvSpPr>
        <p:spPr>
          <a:xfrm>
            <a:off x="353775" y="9127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2">
  <p:cSld name="CUSTOM_5">
    <p:spTree>
      <p:nvGrpSpPr>
        <p:cNvPr id="1" name="Shape 303"/>
        <p:cNvGrpSpPr/>
        <p:nvPr/>
      </p:nvGrpSpPr>
      <p:grpSpPr>
        <a:xfrm>
          <a:off x="0" y="0"/>
          <a:ext cx="0" cy="0"/>
          <a:chOff x="0" y="0"/>
          <a:chExt cx="0" cy="0"/>
        </a:xfrm>
      </p:grpSpPr>
      <p:sp>
        <p:nvSpPr>
          <p:cNvPr id="307" name="Google Shape;307;p26"/>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300"/>
              <a:buFont typeface="Roboto"/>
              <a:buNone/>
              <a:defRPr sz="3300" b="0">
                <a:solidFill>
                  <a:schemeClr val="lt2"/>
                </a:solidFill>
              </a:defRPr>
            </a:lvl1pPr>
            <a:lvl2pPr lvl="1" rtl="0">
              <a:lnSpc>
                <a:spcPct val="100000"/>
              </a:lnSpc>
              <a:spcBef>
                <a:spcPts val="0"/>
              </a:spcBef>
              <a:spcAft>
                <a:spcPts val="0"/>
              </a:spcAft>
              <a:buSzPts val="3300"/>
              <a:buFont typeface="Roboto"/>
              <a:buNone/>
              <a:defRPr b="1">
                <a:latin typeface="Roboto"/>
                <a:ea typeface="Roboto"/>
                <a:cs typeface="Roboto"/>
                <a:sym typeface="Roboto"/>
              </a:defRPr>
            </a:lvl2pPr>
            <a:lvl3pPr lvl="2" rtl="0">
              <a:lnSpc>
                <a:spcPct val="100000"/>
              </a:lnSpc>
              <a:spcBef>
                <a:spcPts val="0"/>
              </a:spcBef>
              <a:spcAft>
                <a:spcPts val="0"/>
              </a:spcAft>
              <a:buSzPts val="3300"/>
              <a:buFont typeface="Roboto"/>
              <a:buNone/>
              <a:defRPr b="1">
                <a:latin typeface="Roboto"/>
                <a:ea typeface="Roboto"/>
                <a:cs typeface="Roboto"/>
                <a:sym typeface="Roboto"/>
              </a:defRPr>
            </a:lvl3pPr>
            <a:lvl4pPr lvl="3" rtl="0">
              <a:lnSpc>
                <a:spcPct val="100000"/>
              </a:lnSpc>
              <a:spcBef>
                <a:spcPts val="0"/>
              </a:spcBef>
              <a:spcAft>
                <a:spcPts val="0"/>
              </a:spcAft>
              <a:buSzPts val="3300"/>
              <a:buFont typeface="Roboto"/>
              <a:buNone/>
              <a:defRPr b="1">
                <a:latin typeface="Roboto"/>
                <a:ea typeface="Roboto"/>
                <a:cs typeface="Roboto"/>
                <a:sym typeface="Roboto"/>
              </a:defRPr>
            </a:lvl4pPr>
            <a:lvl5pPr lvl="4" rtl="0">
              <a:lnSpc>
                <a:spcPct val="100000"/>
              </a:lnSpc>
              <a:spcBef>
                <a:spcPts val="0"/>
              </a:spcBef>
              <a:spcAft>
                <a:spcPts val="0"/>
              </a:spcAft>
              <a:buSzPts val="3300"/>
              <a:buFont typeface="Roboto"/>
              <a:buNone/>
              <a:defRPr b="1">
                <a:latin typeface="Roboto"/>
                <a:ea typeface="Roboto"/>
                <a:cs typeface="Roboto"/>
                <a:sym typeface="Roboto"/>
              </a:defRPr>
            </a:lvl5pPr>
            <a:lvl6pPr lvl="5" rtl="0">
              <a:lnSpc>
                <a:spcPct val="100000"/>
              </a:lnSpc>
              <a:spcBef>
                <a:spcPts val="0"/>
              </a:spcBef>
              <a:spcAft>
                <a:spcPts val="0"/>
              </a:spcAft>
              <a:buSzPts val="3300"/>
              <a:buFont typeface="Roboto"/>
              <a:buNone/>
              <a:defRPr b="1">
                <a:latin typeface="Roboto"/>
                <a:ea typeface="Roboto"/>
                <a:cs typeface="Roboto"/>
                <a:sym typeface="Roboto"/>
              </a:defRPr>
            </a:lvl6pPr>
            <a:lvl7pPr lvl="6" rtl="0">
              <a:lnSpc>
                <a:spcPct val="100000"/>
              </a:lnSpc>
              <a:spcBef>
                <a:spcPts val="0"/>
              </a:spcBef>
              <a:spcAft>
                <a:spcPts val="0"/>
              </a:spcAft>
              <a:buSzPts val="3300"/>
              <a:buFont typeface="Roboto"/>
              <a:buNone/>
              <a:defRPr b="1">
                <a:latin typeface="Roboto"/>
                <a:ea typeface="Roboto"/>
                <a:cs typeface="Roboto"/>
                <a:sym typeface="Roboto"/>
              </a:defRPr>
            </a:lvl7pPr>
            <a:lvl8pPr lvl="7" rtl="0">
              <a:lnSpc>
                <a:spcPct val="100000"/>
              </a:lnSpc>
              <a:spcBef>
                <a:spcPts val="0"/>
              </a:spcBef>
              <a:spcAft>
                <a:spcPts val="0"/>
              </a:spcAft>
              <a:buSzPts val="3300"/>
              <a:buFont typeface="Roboto"/>
              <a:buNone/>
              <a:defRPr b="1">
                <a:latin typeface="Roboto"/>
                <a:ea typeface="Roboto"/>
                <a:cs typeface="Roboto"/>
                <a:sym typeface="Roboto"/>
              </a:defRPr>
            </a:lvl8pPr>
            <a:lvl9pPr lvl="8" rtl="0">
              <a:lnSpc>
                <a:spcPct val="100000"/>
              </a:lnSpc>
              <a:spcBef>
                <a:spcPts val="0"/>
              </a:spcBef>
              <a:spcAft>
                <a:spcPts val="0"/>
              </a:spcAft>
              <a:buSzPts val="3300"/>
              <a:buFont typeface="Roboto"/>
              <a:buNone/>
              <a:defRPr b="1">
                <a:latin typeface="Roboto"/>
                <a:ea typeface="Roboto"/>
                <a:cs typeface="Roboto"/>
                <a:sym typeface="Roboto"/>
              </a:defRPr>
            </a:lvl9pPr>
          </a:lstStyle>
          <a:p>
            <a:endParaRPr/>
          </a:p>
        </p:txBody>
      </p:sp>
      <p:sp>
        <p:nvSpPr>
          <p:cNvPr id="308" name="Google Shape;308;p26"/>
          <p:cNvSpPr txBox="1">
            <a:spLocks noGrp="1"/>
          </p:cNvSpPr>
          <p:nvPr>
            <p:ph type="subTitle" idx="1"/>
          </p:nvPr>
        </p:nvSpPr>
        <p:spPr>
          <a:xfrm>
            <a:off x="865625" y="2670500"/>
            <a:ext cx="22617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09" name="Google Shape;309;p26"/>
          <p:cNvSpPr txBox="1">
            <a:spLocks noGrp="1"/>
          </p:cNvSpPr>
          <p:nvPr>
            <p:ph type="subTitle" idx="2"/>
          </p:nvPr>
        </p:nvSpPr>
        <p:spPr>
          <a:xfrm>
            <a:off x="3431975" y="2670500"/>
            <a:ext cx="22617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0" name="Google Shape;310;p26"/>
          <p:cNvSpPr txBox="1">
            <a:spLocks noGrp="1"/>
          </p:cNvSpPr>
          <p:nvPr>
            <p:ph type="subTitle" idx="3"/>
          </p:nvPr>
        </p:nvSpPr>
        <p:spPr>
          <a:xfrm>
            <a:off x="865625" y="3058400"/>
            <a:ext cx="2261700" cy="93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1" name="Google Shape;311;p26"/>
          <p:cNvSpPr txBox="1">
            <a:spLocks noGrp="1"/>
          </p:cNvSpPr>
          <p:nvPr>
            <p:ph type="subTitle" idx="4"/>
          </p:nvPr>
        </p:nvSpPr>
        <p:spPr>
          <a:xfrm>
            <a:off x="3431975" y="3058400"/>
            <a:ext cx="2261700" cy="93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2" name="Google Shape;312;p26"/>
          <p:cNvSpPr txBox="1">
            <a:spLocks noGrp="1"/>
          </p:cNvSpPr>
          <p:nvPr>
            <p:ph type="subTitle" idx="5"/>
          </p:nvPr>
        </p:nvSpPr>
        <p:spPr>
          <a:xfrm>
            <a:off x="6016675" y="2670500"/>
            <a:ext cx="22617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3" name="Google Shape;313;p26"/>
          <p:cNvSpPr txBox="1">
            <a:spLocks noGrp="1"/>
          </p:cNvSpPr>
          <p:nvPr>
            <p:ph type="subTitle" idx="6"/>
          </p:nvPr>
        </p:nvSpPr>
        <p:spPr>
          <a:xfrm>
            <a:off x="6016675" y="3058400"/>
            <a:ext cx="2261700" cy="93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314" name="Google Shape;314;p26"/>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315" name="Google Shape;315;p26"/>
          <p:cNvSpPr/>
          <p:nvPr/>
        </p:nvSpPr>
        <p:spPr>
          <a:xfrm>
            <a:off x="639700"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CUSTOM_11">
    <p:spTree>
      <p:nvGrpSpPr>
        <p:cNvPr id="1" name="Shape 316"/>
        <p:cNvGrpSpPr/>
        <p:nvPr/>
      </p:nvGrpSpPr>
      <p:grpSpPr>
        <a:xfrm>
          <a:off x="0" y="0"/>
          <a:ext cx="0" cy="0"/>
          <a:chOff x="0" y="0"/>
          <a:chExt cx="0" cy="0"/>
        </a:xfrm>
      </p:grpSpPr>
      <p:sp>
        <p:nvSpPr>
          <p:cNvPr id="320" name="Google Shape;320;p27"/>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300"/>
              <a:buFont typeface="Roboto"/>
              <a:buNone/>
              <a:defRPr sz="3300" b="0">
                <a:solidFill>
                  <a:schemeClr val="lt2"/>
                </a:solidFill>
              </a:defRPr>
            </a:lvl1pPr>
            <a:lvl2pPr lvl="1" rtl="0">
              <a:lnSpc>
                <a:spcPct val="100000"/>
              </a:lnSpc>
              <a:spcBef>
                <a:spcPts val="0"/>
              </a:spcBef>
              <a:spcAft>
                <a:spcPts val="0"/>
              </a:spcAft>
              <a:buSzPts val="3300"/>
              <a:buFont typeface="Roboto"/>
              <a:buNone/>
              <a:defRPr b="1">
                <a:latin typeface="Roboto"/>
                <a:ea typeface="Roboto"/>
                <a:cs typeface="Roboto"/>
                <a:sym typeface="Roboto"/>
              </a:defRPr>
            </a:lvl2pPr>
            <a:lvl3pPr lvl="2" rtl="0">
              <a:lnSpc>
                <a:spcPct val="100000"/>
              </a:lnSpc>
              <a:spcBef>
                <a:spcPts val="0"/>
              </a:spcBef>
              <a:spcAft>
                <a:spcPts val="0"/>
              </a:spcAft>
              <a:buSzPts val="3300"/>
              <a:buFont typeface="Roboto"/>
              <a:buNone/>
              <a:defRPr b="1">
                <a:latin typeface="Roboto"/>
                <a:ea typeface="Roboto"/>
                <a:cs typeface="Roboto"/>
                <a:sym typeface="Roboto"/>
              </a:defRPr>
            </a:lvl3pPr>
            <a:lvl4pPr lvl="3" rtl="0">
              <a:lnSpc>
                <a:spcPct val="100000"/>
              </a:lnSpc>
              <a:spcBef>
                <a:spcPts val="0"/>
              </a:spcBef>
              <a:spcAft>
                <a:spcPts val="0"/>
              </a:spcAft>
              <a:buSzPts val="3300"/>
              <a:buFont typeface="Roboto"/>
              <a:buNone/>
              <a:defRPr b="1">
                <a:latin typeface="Roboto"/>
                <a:ea typeface="Roboto"/>
                <a:cs typeface="Roboto"/>
                <a:sym typeface="Roboto"/>
              </a:defRPr>
            </a:lvl4pPr>
            <a:lvl5pPr lvl="4" rtl="0">
              <a:lnSpc>
                <a:spcPct val="100000"/>
              </a:lnSpc>
              <a:spcBef>
                <a:spcPts val="0"/>
              </a:spcBef>
              <a:spcAft>
                <a:spcPts val="0"/>
              </a:spcAft>
              <a:buSzPts val="3300"/>
              <a:buFont typeface="Roboto"/>
              <a:buNone/>
              <a:defRPr b="1">
                <a:latin typeface="Roboto"/>
                <a:ea typeface="Roboto"/>
                <a:cs typeface="Roboto"/>
                <a:sym typeface="Roboto"/>
              </a:defRPr>
            </a:lvl5pPr>
            <a:lvl6pPr lvl="5" rtl="0">
              <a:lnSpc>
                <a:spcPct val="100000"/>
              </a:lnSpc>
              <a:spcBef>
                <a:spcPts val="0"/>
              </a:spcBef>
              <a:spcAft>
                <a:spcPts val="0"/>
              </a:spcAft>
              <a:buSzPts val="3300"/>
              <a:buFont typeface="Roboto"/>
              <a:buNone/>
              <a:defRPr b="1">
                <a:latin typeface="Roboto"/>
                <a:ea typeface="Roboto"/>
                <a:cs typeface="Roboto"/>
                <a:sym typeface="Roboto"/>
              </a:defRPr>
            </a:lvl6pPr>
            <a:lvl7pPr lvl="6" rtl="0">
              <a:lnSpc>
                <a:spcPct val="100000"/>
              </a:lnSpc>
              <a:spcBef>
                <a:spcPts val="0"/>
              </a:spcBef>
              <a:spcAft>
                <a:spcPts val="0"/>
              </a:spcAft>
              <a:buSzPts val="3300"/>
              <a:buFont typeface="Roboto"/>
              <a:buNone/>
              <a:defRPr b="1">
                <a:latin typeface="Roboto"/>
                <a:ea typeface="Roboto"/>
                <a:cs typeface="Roboto"/>
                <a:sym typeface="Roboto"/>
              </a:defRPr>
            </a:lvl7pPr>
            <a:lvl8pPr lvl="7" rtl="0">
              <a:lnSpc>
                <a:spcPct val="100000"/>
              </a:lnSpc>
              <a:spcBef>
                <a:spcPts val="0"/>
              </a:spcBef>
              <a:spcAft>
                <a:spcPts val="0"/>
              </a:spcAft>
              <a:buSzPts val="3300"/>
              <a:buFont typeface="Roboto"/>
              <a:buNone/>
              <a:defRPr b="1">
                <a:latin typeface="Roboto"/>
                <a:ea typeface="Roboto"/>
                <a:cs typeface="Roboto"/>
                <a:sym typeface="Roboto"/>
              </a:defRPr>
            </a:lvl8pPr>
            <a:lvl9pPr lvl="8" rtl="0">
              <a:lnSpc>
                <a:spcPct val="100000"/>
              </a:lnSpc>
              <a:spcBef>
                <a:spcPts val="0"/>
              </a:spcBef>
              <a:spcAft>
                <a:spcPts val="0"/>
              </a:spcAft>
              <a:buSzPts val="3300"/>
              <a:buFont typeface="Roboto"/>
              <a:buNone/>
              <a:defRPr b="1">
                <a:latin typeface="Roboto"/>
                <a:ea typeface="Roboto"/>
                <a:cs typeface="Roboto"/>
                <a:sym typeface="Roboto"/>
              </a:defRPr>
            </a:lvl9pPr>
          </a:lstStyle>
          <a:p>
            <a:endParaRPr/>
          </a:p>
        </p:txBody>
      </p:sp>
      <p:sp>
        <p:nvSpPr>
          <p:cNvPr id="321" name="Google Shape;321;p27"/>
          <p:cNvSpPr txBox="1">
            <a:spLocks noGrp="1"/>
          </p:cNvSpPr>
          <p:nvPr>
            <p:ph type="subTitle" idx="1"/>
          </p:nvPr>
        </p:nvSpPr>
        <p:spPr>
          <a:xfrm>
            <a:off x="1777750" y="1447425"/>
            <a:ext cx="23280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2" name="Google Shape;322;p27"/>
          <p:cNvSpPr txBox="1">
            <a:spLocks noGrp="1"/>
          </p:cNvSpPr>
          <p:nvPr>
            <p:ph type="subTitle" idx="2"/>
          </p:nvPr>
        </p:nvSpPr>
        <p:spPr>
          <a:xfrm>
            <a:off x="5019900" y="1447425"/>
            <a:ext cx="23280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3" name="Google Shape;323;p27"/>
          <p:cNvSpPr txBox="1">
            <a:spLocks noGrp="1"/>
          </p:cNvSpPr>
          <p:nvPr>
            <p:ph type="subTitle" idx="3"/>
          </p:nvPr>
        </p:nvSpPr>
        <p:spPr>
          <a:xfrm>
            <a:off x="1777750" y="1835325"/>
            <a:ext cx="2328000" cy="83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4" name="Google Shape;324;p27"/>
          <p:cNvSpPr txBox="1">
            <a:spLocks noGrp="1"/>
          </p:cNvSpPr>
          <p:nvPr>
            <p:ph type="subTitle" idx="4"/>
          </p:nvPr>
        </p:nvSpPr>
        <p:spPr>
          <a:xfrm>
            <a:off x="5019900" y="1835325"/>
            <a:ext cx="2328000" cy="83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5" name="Google Shape;325;p27"/>
          <p:cNvSpPr txBox="1">
            <a:spLocks noGrp="1"/>
          </p:cNvSpPr>
          <p:nvPr>
            <p:ph type="subTitle" idx="5"/>
          </p:nvPr>
        </p:nvSpPr>
        <p:spPr>
          <a:xfrm>
            <a:off x="1777750" y="2982650"/>
            <a:ext cx="23280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6" name="Google Shape;326;p27"/>
          <p:cNvSpPr txBox="1">
            <a:spLocks noGrp="1"/>
          </p:cNvSpPr>
          <p:nvPr>
            <p:ph type="subTitle" idx="6"/>
          </p:nvPr>
        </p:nvSpPr>
        <p:spPr>
          <a:xfrm>
            <a:off x="5019900" y="2982650"/>
            <a:ext cx="23280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7" name="Google Shape;327;p27"/>
          <p:cNvSpPr txBox="1">
            <a:spLocks noGrp="1"/>
          </p:cNvSpPr>
          <p:nvPr>
            <p:ph type="subTitle" idx="7"/>
          </p:nvPr>
        </p:nvSpPr>
        <p:spPr>
          <a:xfrm>
            <a:off x="1777750" y="3370550"/>
            <a:ext cx="2328000" cy="83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28" name="Google Shape;328;p27"/>
          <p:cNvSpPr txBox="1">
            <a:spLocks noGrp="1"/>
          </p:cNvSpPr>
          <p:nvPr>
            <p:ph type="subTitle" idx="8"/>
          </p:nvPr>
        </p:nvSpPr>
        <p:spPr>
          <a:xfrm>
            <a:off x="5019900" y="3370550"/>
            <a:ext cx="2328000" cy="83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329" name="Google Shape;329;p27"/>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332" name="Google Shape;332;p27"/>
          <p:cNvSpPr/>
          <p:nvPr/>
        </p:nvSpPr>
        <p:spPr>
          <a:xfrm>
            <a:off x="4426450"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7"/>
          <p:cNvSpPr/>
          <p:nvPr/>
        </p:nvSpPr>
        <p:spPr>
          <a:xfrm>
            <a:off x="7968200" y="196335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p:cSld name="CUSTOM_15">
    <p:spTree>
      <p:nvGrpSpPr>
        <p:cNvPr id="1" name="Shape 334"/>
        <p:cNvGrpSpPr/>
        <p:nvPr/>
      </p:nvGrpSpPr>
      <p:grpSpPr>
        <a:xfrm>
          <a:off x="0" y="0"/>
          <a:ext cx="0" cy="0"/>
          <a:chOff x="0" y="0"/>
          <a:chExt cx="0" cy="0"/>
        </a:xfrm>
      </p:grpSpPr>
      <p:sp>
        <p:nvSpPr>
          <p:cNvPr id="338" name="Google Shape;338;p28"/>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300"/>
              <a:buFont typeface="Roboto"/>
              <a:buNone/>
              <a:defRPr sz="3300" b="0">
                <a:solidFill>
                  <a:schemeClr val="lt2"/>
                </a:solidFill>
              </a:defRPr>
            </a:lvl1pPr>
            <a:lvl2pPr lvl="1" rtl="0">
              <a:lnSpc>
                <a:spcPct val="100000"/>
              </a:lnSpc>
              <a:spcBef>
                <a:spcPts val="0"/>
              </a:spcBef>
              <a:spcAft>
                <a:spcPts val="0"/>
              </a:spcAft>
              <a:buSzPts val="3300"/>
              <a:buFont typeface="Roboto"/>
              <a:buNone/>
              <a:defRPr b="1">
                <a:latin typeface="Roboto"/>
                <a:ea typeface="Roboto"/>
                <a:cs typeface="Roboto"/>
                <a:sym typeface="Roboto"/>
              </a:defRPr>
            </a:lvl2pPr>
            <a:lvl3pPr lvl="2" rtl="0">
              <a:lnSpc>
                <a:spcPct val="100000"/>
              </a:lnSpc>
              <a:spcBef>
                <a:spcPts val="0"/>
              </a:spcBef>
              <a:spcAft>
                <a:spcPts val="0"/>
              </a:spcAft>
              <a:buSzPts val="3300"/>
              <a:buFont typeface="Roboto"/>
              <a:buNone/>
              <a:defRPr b="1">
                <a:latin typeface="Roboto"/>
                <a:ea typeface="Roboto"/>
                <a:cs typeface="Roboto"/>
                <a:sym typeface="Roboto"/>
              </a:defRPr>
            </a:lvl3pPr>
            <a:lvl4pPr lvl="3" rtl="0">
              <a:lnSpc>
                <a:spcPct val="100000"/>
              </a:lnSpc>
              <a:spcBef>
                <a:spcPts val="0"/>
              </a:spcBef>
              <a:spcAft>
                <a:spcPts val="0"/>
              </a:spcAft>
              <a:buSzPts val="3300"/>
              <a:buFont typeface="Roboto"/>
              <a:buNone/>
              <a:defRPr b="1">
                <a:latin typeface="Roboto"/>
                <a:ea typeface="Roboto"/>
                <a:cs typeface="Roboto"/>
                <a:sym typeface="Roboto"/>
              </a:defRPr>
            </a:lvl4pPr>
            <a:lvl5pPr lvl="4" rtl="0">
              <a:lnSpc>
                <a:spcPct val="100000"/>
              </a:lnSpc>
              <a:spcBef>
                <a:spcPts val="0"/>
              </a:spcBef>
              <a:spcAft>
                <a:spcPts val="0"/>
              </a:spcAft>
              <a:buSzPts val="3300"/>
              <a:buFont typeface="Roboto"/>
              <a:buNone/>
              <a:defRPr b="1">
                <a:latin typeface="Roboto"/>
                <a:ea typeface="Roboto"/>
                <a:cs typeface="Roboto"/>
                <a:sym typeface="Roboto"/>
              </a:defRPr>
            </a:lvl5pPr>
            <a:lvl6pPr lvl="5" rtl="0">
              <a:lnSpc>
                <a:spcPct val="100000"/>
              </a:lnSpc>
              <a:spcBef>
                <a:spcPts val="0"/>
              </a:spcBef>
              <a:spcAft>
                <a:spcPts val="0"/>
              </a:spcAft>
              <a:buSzPts val="3300"/>
              <a:buFont typeface="Roboto"/>
              <a:buNone/>
              <a:defRPr b="1">
                <a:latin typeface="Roboto"/>
                <a:ea typeface="Roboto"/>
                <a:cs typeface="Roboto"/>
                <a:sym typeface="Roboto"/>
              </a:defRPr>
            </a:lvl6pPr>
            <a:lvl7pPr lvl="6" rtl="0">
              <a:lnSpc>
                <a:spcPct val="100000"/>
              </a:lnSpc>
              <a:spcBef>
                <a:spcPts val="0"/>
              </a:spcBef>
              <a:spcAft>
                <a:spcPts val="0"/>
              </a:spcAft>
              <a:buSzPts val="3300"/>
              <a:buFont typeface="Roboto"/>
              <a:buNone/>
              <a:defRPr b="1">
                <a:latin typeface="Roboto"/>
                <a:ea typeface="Roboto"/>
                <a:cs typeface="Roboto"/>
                <a:sym typeface="Roboto"/>
              </a:defRPr>
            </a:lvl7pPr>
            <a:lvl8pPr lvl="7" rtl="0">
              <a:lnSpc>
                <a:spcPct val="100000"/>
              </a:lnSpc>
              <a:spcBef>
                <a:spcPts val="0"/>
              </a:spcBef>
              <a:spcAft>
                <a:spcPts val="0"/>
              </a:spcAft>
              <a:buSzPts val="3300"/>
              <a:buFont typeface="Roboto"/>
              <a:buNone/>
              <a:defRPr b="1">
                <a:latin typeface="Roboto"/>
                <a:ea typeface="Roboto"/>
                <a:cs typeface="Roboto"/>
                <a:sym typeface="Roboto"/>
              </a:defRPr>
            </a:lvl8pPr>
            <a:lvl9pPr lvl="8" rtl="0">
              <a:lnSpc>
                <a:spcPct val="100000"/>
              </a:lnSpc>
              <a:spcBef>
                <a:spcPts val="0"/>
              </a:spcBef>
              <a:spcAft>
                <a:spcPts val="0"/>
              </a:spcAft>
              <a:buSzPts val="3300"/>
              <a:buFont typeface="Roboto"/>
              <a:buNone/>
              <a:defRPr b="1">
                <a:latin typeface="Roboto"/>
                <a:ea typeface="Roboto"/>
                <a:cs typeface="Roboto"/>
                <a:sym typeface="Roboto"/>
              </a:defRPr>
            </a:lvl9pPr>
          </a:lstStyle>
          <a:p>
            <a:endParaRPr/>
          </a:p>
        </p:txBody>
      </p:sp>
      <p:sp>
        <p:nvSpPr>
          <p:cNvPr id="339" name="Google Shape;339;p28"/>
          <p:cNvSpPr txBox="1">
            <a:spLocks noGrp="1"/>
          </p:cNvSpPr>
          <p:nvPr>
            <p:ph type="subTitle" idx="1"/>
          </p:nvPr>
        </p:nvSpPr>
        <p:spPr>
          <a:xfrm>
            <a:off x="984925" y="1904625"/>
            <a:ext cx="21936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0" name="Google Shape;340;p28"/>
          <p:cNvSpPr txBox="1">
            <a:spLocks noGrp="1"/>
          </p:cNvSpPr>
          <p:nvPr>
            <p:ph type="subTitle" idx="2"/>
          </p:nvPr>
        </p:nvSpPr>
        <p:spPr>
          <a:xfrm>
            <a:off x="984925" y="2216325"/>
            <a:ext cx="2193600" cy="57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1" name="Google Shape;341;p28"/>
          <p:cNvSpPr txBox="1">
            <a:spLocks noGrp="1"/>
          </p:cNvSpPr>
          <p:nvPr>
            <p:ph type="subTitle" idx="3"/>
          </p:nvPr>
        </p:nvSpPr>
        <p:spPr>
          <a:xfrm>
            <a:off x="3466025" y="1904625"/>
            <a:ext cx="21936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2" name="Google Shape;342;p28"/>
          <p:cNvSpPr txBox="1">
            <a:spLocks noGrp="1"/>
          </p:cNvSpPr>
          <p:nvPr>
            <p:ph type="subTitle" idx="4"/>
          </p:nvPr>
        </p:nvSpPr>
        <p:spPr>
          <a:xfrm>
            <a:off x="3466025" y="2216325"/>
            <a:ext cx="2193600" cy="57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3" name="Google Shape;343;p28"/>
          <p:cNvSpPr txBox="1">
            <a:spLocks noGrp="1"/>
          </p:cNvSpPr>
          <p:nvPr>
            <p:ph type="subTitle" idx="5"/>
          </p:nvPr>
        </p:nvSpPr>
        <p:spPr>
          <a:xfrm>
            <a:off x="5947125" y="1904625"/>
            <a:ext cx="21936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4" name="Google Shape;344;p28"/>
          <p:cNvSpPr txBox="1">
            <a:spLocks noGrp="1"/>
          </p:cNvSpPr>
          <p:nvPr>
            <p:ph type="subTitle" idx="6"/>
          </p:nvPr>
        </p:nvSpPr>
        <p:spPr>
          <a:xfrm>
            <a:off x="5947125" y="2216325"/>
            <a:ext cx="2193600" cy="57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5" name="Google Shape;345;p28"/>
          <p:cNvSpPr txBox="1">
            <a:spLocks noGrp="1"/>
          </p:cNvSpPr>
          <p:nvPr>
            <p:ph type="subTitle" idx="7"/>
          </p:nvPr>
        </p:nvSpPr>
        <p:spPr>
          <a:xfrm>
            <a:off x="984925" y="3401125"/>
            <a:ext cx="21936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6" name="Google Shape;346;p28"/>
          <p:cNvSpPr txBox="1">
            <a:spLocks noGrp="1"/>
          </p:cNvSpPr>
          <p:nvPr>
            <p:ph type="subTitle" idx="8"/>
          </p:nvPr>
        </p:nvSpPr>
        <p:spPr>
          <a:xfrm>
            <a:off x="984925" y="3712825"/>
            <a:ext cx="2193600" cy="57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7" name="Google Shape;347;p28"/>
          <p:cNvSpPr txBox="1">
            <a:spLocks noGrp="1"/>
          </p:cNvSpPr>
          <p:nvPr>
            <p:ph type="subTitle" idx="9"/>
          </p:nvPr>
        </p:nvSpPr>
        <p:spPr>
          <a:xfrm>
            <a:off x="3466025" y="3401125"/>
            <a:ext cx="21936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8" name="Google Shape;348;p28"/>
          <p:cNvSpPr txBox="1">
            <a:spLocks noGrp="1"/>
          </p:cNvSpPr>
          <p:nvPr>
            <p:ph type="subTitle" idx="13"/>
          </p:nvPr>
        </p:nvSpPr>
        <p:spPr>
          <a:xfrm>
            <a:off x="3466025" y="3712825"/>
            <a:ext cx="2193600" cy="57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49" name="Google Shape;349;p28"/>
          <p:cNvSpPr txBox="1">
            <a:spLocks noGrp="1"/>
          </p:cNvSpPr>
          <p:nvPr>
            <p:ph type="subTitle" idx="14"/>
          </p:nvPr>
        </p:nvSpPr>
        <p:spPr>
          <a:xfrm>
            <a:off x="5947125" y="3401125"/>
            <a:ext cx="21936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50" name="Google Shape;350;p28"/>
          <p:cNvSpPr txBox="1">
            <a:spLocks noGrp="1"/>
          </p:cNvSpPr>
          <p:nvPr>
            <p:ph type="subTitle" idx="15"/>
          </p:nvPr>
        </p:nvSpPr>
        <p:spPr>
          <a:xfrm>
            <a:off x="5947125" y="3712825"/>
            <a:ext cx="2193600" cy="57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353" name="Google Shape;353;p28"/>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354" name="Google Shape;354;p28"/>
          <p:cNvSpPr/>
          <p:nvPr/>
        </p:nvSpPr>
        <p:spPr>
          <a:xfrm>
            <a:off x="2878825"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8"/>
          <p:cNvSpPr/>
          <p:nvPr/>
        </p:nvSpPr>
        <p:spPr>
          <a:xfrm>
            <a:off x="413525" y="369370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s">
  <p:cSld name="CUSTOM_13">
    <p:spTree>
      <p:nvGrpSpPr>
        <p:cNvPr id="1" name="Shape 356"/>
        <p:cNvGrpSpPr/>
        <p:nvPr/>
      </p:nvGrpSpPr>
      <p:grpSpPr>
        <a:xfrm>
          <a:off x="0" y="0"/>
          <a:ext cx="0" cy="0"/>
          <a:chOff x="0" y="0"/>
          <a:chExt cx="0" cy="0"/>
        </a:xfrm>
      </p:grpSpPr>
      <p:cxnSp>
        <p:nvCxnSpPr>
          <p:cNvPr id="361" name="Google Shape;361;p29"/>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366" name="Google Shape;366;p29"/>
          <p:cNvSpPr/>
          <p:nvPr/>
        </p:nvSpPr>
        <p:spPr>
          <a:xfrm>
            <a:off x="8663925" y="362810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9"/>
          <p:cNvSpPr/>
          <p:nvPr/>
        </p:nvSpPr>
        <p:spPr>
          <a:xfrm>
            <a:off x="305025" y="111302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9"/>
          <p:cNvSpPr txBox="1">
            <a:spLocks noGrp="1"/>
          </p:cNvSpPr>
          <p:nvPr>
            <p:ph type="title"/>
          </p:nvPr>
        </p:nvSpPr>
        <p:spPr>
          <a:xfrm rot="-436">
            <a:off x="2207550" y="515815"/>
            <a:ext cx="4728900" cy="117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300"/>
              <a:buFont typeface="Roboto"/>
              <a:buNone/>
              <a:defRPr sz="6600" b="0">
                <a:solidFill>
                  <a:schemeClr val="lt2"/>
                </a:solidFill>
              </a:defRPr>
            </a:lvl1pPr>
            <a:lvl2pPr lvl="1" rtl="0">
              <a:lnSpc>
                <a:spcPct val="100000"/>
              </a:lnSpc>
              <a:spcBef>
                <a:spcPts val="0"/>
              </a:spcBef>
              <a:spcAft>
                <a:spcPts val="0"/>
              </a:spcAft>
              <a:buSzPts val="3300"/>
              <a:buFont typeface="Roboto"/>
              <a:buNone/>
              <a:defRPr b="1">
                <a:latin typeface="Roboto"/>
                <a:ea typeface="Roboto"/>
                <a:cs typeface="Roboto"/>
                <a:sym typeface="Roboto"/>
              </a:defRPr>
            </a:lvl2pPr>
            <a:lvl3pPr lvl="2" rtl="0">
              <a:lnSpc>
                <a:spcPct val="100000"/>
              </a:lnSpc>
              <a:spcBef>
                <a:spcPts val="0"/>
              </a:spcBef>
              <a:spcAft>
                <a:spcPts val="0"/>
              </a:spcAft>
              <a:buSzPts val="3300"/>
              <a:buFont typeface="Roboto"/>
              <a:buNone/>
              <a:defRPr b="1">
                <a:latin typeface="Roboto"/>
                <a:ea typeface="Roboto"/>
                <a:cs typeface="Roboto"/>
                <a:sym typeface="Roboto"/>
              </a:defRPr>
            </a:lvl3pPr>
            <a:lvl4pPr lvl="3" rtl="0">
              <a:lnSpc>
                <a:spcPct val="100000"/>
              </a:lnSpc>
              <a:spcBef>
                <a:spcPts val="0"/>
              </a:spcBef>
              <a:spcAft>
                <a:spcPts val="0"/>
              </a:spcAft>
              <a:buSzPts val="3300"/>
              <a:buFont typeface="Roboto"/>
              <a:buNone/>
              <a:defRPr b="1">
                <a:latin typeface="Roboto"/>
                <a:ea typeface="Roboto"/>
                <a:cs typeface="Roboto"/>
                <a:sym typeface="Roboto"/>
              </a:defRPr>
            </a:lvl4pPr>
            <a:lvl5pPr lvl="4" rtl="0">
              <a:lnSpc>
                <a:spcPct val="100000"/>
              </a:lnSpc>
              <a:spcBef>
                <a:spcPts val="0"/>
              </a:spcBef>
              <a:spcAft>
                <a:spcPts val="0"/>
              </a:spcAft>
              <a:buSzPts val="3300"/>
              <a:buFont typeface="Roboto"/>
              <a:buNone/>
              <a:defRPr b="1">
                <a:latin typeface="Roboto"/>
                <a:ea typeface="Roboto"/>
                <a:cs typeface="Roboto"/>
                <a:sym typeface="Roboto"/>
              </a:defRPr>
            </a:lvl5pPr>
            <a:lvl6pPr lvl="5" rtl="0">
              <a:lnSpc>
                <a:spcPct val="100000"/>
              </a:lnSpc>
              <a:spcBef>
                <a:spcPts val="0"/>
              </a:spcBef>
              <a:spcAft>
                <a:spcPts val="0"/>
              </a:spcAft>
              <a:buSzPts val="3300"/>
              <a:buFont typeface="Roboto"/>
              <a:buNone/>
              <a:defRPr b="1">
                <a:latin typeface="Roboto"/>
                <a:ea typeface="Roboto"/>
                <a:cs typeface="Roboto"/>
                <a:sym typeface="Roboto"/>
              </a:defRPr>
            </a:lvl6pPr>
            <a:lvl7pPr lvl="6" rtl="0">
              <a:lnSpc>
                <a:spcPct val="100000"/>
              </a:lnSpc>
              <a:spcBef>
                <a:spcPts val="0"/>
              </a:spcBef>
              <a:spcAft>
                <a:spcPts val="0"/>
              </a:spcAft>
              <a:buSzPts val="3300"/>
              <a:buFont typeface="Roboto"/>
              <a:buNone/>
              <a:defRPr b="1">
                <a:latin typeface="Roboto"/>
                <a:ea typeface="Roboto"/>
                <a:cs typeface="Roboto"/>
                <a:sym typeface="Roboto"/>
              </a:defRPr>
            </a:lvl7pPr>
            <a:lvl8pPr lvl="7" rtl="0">
              <a:lnSpc>
                <a:spcPct val="100000"/>
              </a:lnSpc>
              <a:spcBef>
                <a:spcPts val="0"/>
              </a:spcBef>
              <a:spcAft>
                <a:spcPts val="0"/>
              </a:spcAft>
              <a:buSzPts val="3300"/>
              <a:buFont typeface="Roboto"/>
              <a:buNone/>
              <a:defRPr b="1">
                <a:latin typeface="Roboto"/>
                <a:ea typeface="Roboto"/>
                <a:cs typeface="Roboto"/>
                <a:sym typeface="Roboto"/>
              </a:defRPr>
            </a:lvl8pPr>
            <a:lvl9pPr lvl="8" rtl="0">
              <a:lnSpc>
                <a:spcPct val="100000"/>
              </a:lnSpc>
              <a:spcBef>
                <a:spcPts val="0"/>
              </a:spcBef>
              <a:spcAft>
                <a:spcPts val="0"/>
              </a:spcAft>
              <a:buSzPts val="3300"/>
              <a:buFont typeface="Roboto"/>
              <a:buNone/>
              <a:defRPr b="1">
                <a:latin typeface="Roboto"/>
                <a:ea typeface="Roboto"/>
                <a:cs typeface="Roboto"/>
                <a:sym typeface="Roboto"/>
              </a:defRPr>
            </a:lvl9pPr>
          </a:lstStyle>
          <a:p>
            <a:endParaRPr dirty="0"/>
          </a:p>
        </p:txBody>
      </p:sp>
      <p:sp>
        <p:nvSpPr>
          <p:cNvPr id="371" name="Google Shape;371;p29"/>
          <p:cNvSpPr txBox="1">
            <a:spLocks noGrp="1"/>
          </p:cNvSpPr>
          <p:nvPr>
            <p:ph type="subTitle" idx="1"/>
          </p:nvPr>
        </p:nvSpPr>
        <p:spPr>
          <a:xfrm>
            <a:off x="2207550" y="1688425"/>
            <a:ext cx="4728900" cy="83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CUSTOM_16">
    <p:spTree>
      <p:nvGrpSpPr>
        <p:cNvPr id="1" name="Shape 372"/>
        <p:cNvGrpSpPr/>
        <p:nvPr/>
      </p:nvGrpSpPr>
      <p:grpSpPr>
        <a:xfrm>
          <a:off x="0" y="0"/>
          <a:ext cx="0" cy="0"/>
          <a:chOff x="0" y="0"/>
          <a:chExt cx="0" cy="0"/>
        </a:xfrm>
      </p:grpSpPr>
      <p:cxnSp>
        <p:nvCxnSpPr>
          <p:cNvPr id="377" name="Google Shape;377;p30"/>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381" name="Google Shape;381;p30"/>
          <p:cNvSpPr/>
          <p:nvPr/>
        </p:nvSpPr>
        <p:spPr>
          <a:xfrm>
            <a:off x="744150" y="8422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81;p30">
            <a:extLst>
              <a:ext uri="{FF2B5EF4-FFF2-40B4-BE49-F238E27FC236}">
                <a16:creationId xmlns:a16="http://schemas.microsoft.com/office/drawing/2014/main" id="{81B5945A-8FCF-4ECF-994F-744E1FB3CE4B}"/>
              </a:ext>
            </a:extLst>
          </p:cNvPr>
          <p:cNvSpPr/>
          <p:nvPr userDrawn="1"/>
        </p:nvSpPr>
        <p:spPr>
          <a:xfrm>
            <a:off x="8250000" y="8422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7" name="Google Shape;27;p3"/>
          <p:cNvSpPr txBox="1">
            <a:spLocks noGrp="1"/>
          </p:cNvSpPr>
          <p:nvPr>
            <p:ph type="title"/>
          </p:nvPr>
        </p:nvSpPr>
        <p:spPr>
          <a:xfrm>
            <a:off x="1941300" y="2310388"/>
            <a:ext cx="5261400" cy="862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5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28" name="Google Shape;28;p3"/>
          <p:cNvSpPr txBox="1">
            <a:spLocks noGrp="1"/>
          </p:cNvSpPr>
          <p:nvPr>
            <p:ph type="subTitle" idx="1"/>
          </p:nvPr>
        </p:nvSpPr>
        <p:spPr>
          <a:xfrm>
            <a:off x="2915400" y="3172413"/>
            <a:ext cx="3313200" cy="7260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 name="Google Shape;29;p3"/>
          <p:cNvSpPr txBox="1">
            <a:spLocks noGrp="1"/>
          </p:cNvSpPr>
          <p:nvPr>
            <p:ph type="title" idx="2" hasCustomPrompt="1"/>
          </p:nvPr>
        </p:nvSpPr>
        <p:spPr>
          <a:xfrm>
            <a:off x="3595650" y="1092675"/>
            <a:ext cx="1952700" cy="121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900"/>
              <a:buNone/>
              <a:defRPr sz="7700">
                <a:solidFill>
                  <a:schemeClr val="lt2"/>
                </a:solidFill>
              </a:defRPr>
            </a:lvl1pPr>
            <a:lvl2pPr lvl="1" rtl="0">
              <a:spcBef>
                <a:spcPts val="0"/>
              </a:spcBef>
              <a:spcAft>
                <a:spcPts val="0"/>
              </a:spcAft>
              <a:buSzPts val="8900"/>
              <a:buNone/>
              <a:defRPr sz="8900"/>
            </a:lvl2pPr>
            <a:lvl3pPr lvl="2" rtl="0">
              <a:spcBef>
                <a:spcPts val="0"/>
              </a:spcBef>
              <a:spcAft>
                <a:spcPts val="0"/>
              </a:spcAft>
              <a:buSzPts val="8900"/>
              <a:buNone/>
              <a:defRPr sz="8900"/>
            </a:lvl3pPr>
            <a:lvl4pPr lvl="3" rtl="0">
              <a:spcBef>
                <a:spcPts val="0"/>
              </a:spcBef>
              <a:spcAft>
                <a:spcPts val="0"/>
              </a:spcAft>
              <a:buSzPts val="8900"/>
              <a:buNone/>
              <a:defRPr sz="8900"/>
            </a:lvl4pPr>
            <a:lvl5pPr lvl="4" rtl="0">
              <a:spcBef>
                <a:spcPts val="0"/>
              </a:spcBef>
              <a:spcAft>
                <a:spcPts val="0"/>
              </a:spcAft>
              <a:buSzPts val="8900"/>
              <a:buNone/>
              <a:defRPr sz="8900"/>
            </a:lvl5pPr>
            <a:lvl6pPr lvl="5" rtl="0">
              <a:spcBef>
                <a:spcPts val="0"/>
              </a:spcBef>
              <a:spcAft>
                <a:spcPts val="0"/>
              </a:spcAft>
              <a:buSzPts val="8900"/>
              <a:buNone/>
              <a:defRPr sz="8900"/>
            </a:lvl6pPr>
            <a:lvl7pPr lvl="6" rtl="0">
              <a:spcBef>
                <a:spcPts val="0"/>
              </a:spcBef>
              <a:spcAft>
                <a:spcPts val="0"/>
              </a:spcAft>
              <a:buSzPts val="8900"/>
              <a:buNone/>
              <a:defRPr sz="8900"/>
            </a:lvl7pPr>
            <a:lvl8pPr lvl="7" rtl="0">
              <a:spcBef>
                <a:spcPts val="0"/>
              </a:spcBef>
              <a:spcAft>
                <a:spcPts val="0"/>
              </a:spcAft>
              <a:buSzPts val="8900"/>
              <a:buNone/>
              <a:defRPr sz="8900"/>
            </a:lvl8pPr>
            <a:lvl9pPr lvl="8" rtl="0">
              <a:spcBef>
                <a:spcPts val="0"/>
              </a:spcBef>
              <a:spcAft>
                <a:spcPts val="0"/>
              </a:spcAft>
              <a:buSzPts val="8900"/>
              <a:buNone/>
              <a:defRPr sz="8900"/>
            </a:lvl9pPr>
          </a:lstStyle>
          <a:p>
            <a:r>
              <a:t>xx%</a:t>
            </a:r>
          </a:p>
        </p:txBody>
      </p:sp>
      <p:sp>
        <p:nvSpPr>
          <p:cNvPr id="33" name="Google Shape;33;p3"/>
          <p:cNvSpPr/>
          <p:nvPr/>
        </p:nvSpPr>
        <p:spPr>
          <a:xfrm>
            <a:off x="4426450"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563375" y="147575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8112725" y="18124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CUSTOM_16_1">
    <p:spTree>
      <p:nvGrpSpPr>
        <p:cNvPr id="1" name="Shape 383"/>
        <p:cNvGrpSpPr/>
        <p:nvPr/>
      </p:nvGrpSpPr>
      <p:grpSpPr>
        <a:xfrm>
          <a:off x="0" y="0"/>
          <a:ext cx="0" cy="0"/>
          <a:chOff x="0" y="0"/>
          <a:chExt cx="0" cy="0"/>
        </a:xfrm>
      </p:grpSpPr>
      <p:cxnSp>
        <p:nvCxnSpPr>
          <p:cNvPr id="387" name="Google Shape;387;p31"/>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392" name="Google Shape;392;p31"/>
          <p:cNvSpPr/>
          <p:nvPr/>
        </p:nvSpPr>
        <p:spPr>
          <a:xfrm>
            <a:off x="1035200" y="266685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1"/>
          <p:cNvSpPr/>
          <p:nvPr/>
        </p:nvSpPr>
        <p:spPr>
          <a:xfrm>
            <a:off x="8575671" y="266685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8"/>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499601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PPTMON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00989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9_Icon sets layout">
    <p:bg>
      <p:bgPr>
        <a:solidFill>
          <a:schemeClr val="bg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2"/>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10" y="848696"/>
            <a:ext cx="2670575" cy="4051921"/>
          </a:xfrm>
          <a:prstGeom prst="roundRect">
            <a:avLst>
              <a:gd name="adj" fmla="val 3968"/>
            </a:avLst>
          </a:prstGeom>
          <a:solidFill>
            <a:srgbClr val="5B6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6"/>
            <a:ext cx="98156" cy="3199323"/>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32"/>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Resize without losing quality</a:t>
              </a:r>
              <a:endParaRPr lang="ko-KR" altLang="en-US" sz="1500" b="1" dirty="0">
                <a:solidFill>
                  <a:srgbClr val="FFFFFF"/>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Change Fill Color &amp;</a:t>
              </a:r>
            </a:p>
            <a:p>
              <a:pPr algn="r"/>
              <a:r>
                <a:rPr lang="en-US" altLang="ko-KR" sz="1500" b="1" dirty="0">
                  <a:solidFill>
                    <a:srgbClr val="FFFFFF"/>
                  </a:solidFill>
                  <a:latin typeface="Arial" pitchFamily="34" charset="0"/>
                  <a:cs typeface="Arial" pitchFamily="34" charset="0"/>
                </a:rPr>
                <a:t>Line Color</a:t>
              </a:r>
              <a:endParaRPr lang="ko-KR" altLang="en-US" sz="1500" b="1" dirty="0">
                <a:solidFill>
                  <a:srgbClr val="FFFFFF"/>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rgbClr val="FFFFFF"/>
                </a:solidFill>
                <a:latin typeface="+mn-lt"/>
                <a:ea typeface="+mn-ea"/>
                <a:cs typeface="Arial" pitchFamily="34" charset="0"/>
              </a:rPr>
              <a:t>GOOGLE </a:t>
            </a:r>
            <a:r>
              <a:rPr lang="en-US" altLang="ko-KR" sz="1800" b="1" baseline="0" dirty="0">
                <a:solidFill>
                  <a:srgbClr val="FFFFFF"/>
                </a:solidFill>
                <a:latin typeface="+mn-lt"/>
                <a:ea typeface="+mn-ea"/>
                <a:cs typeface="Arial" pitchFamily="34" charset="0"/>
              </a:rPr>
              <a:t>SLIDES AND </a:t>
            </a:r>
            <a:r>
              <a:rPr lang="en-US" altLang="ko-KR" sz="1800" b="1" dirty="0">
                <a:solidFill>
                  <a:srgbClr val="FFFFFF"/>
                </a:solidFill>
                <a:latin typeface="+mn-lt"/>
                <a:ea typeface="+mn-ea"/>
                <a:cs typeface="Arial" pitchFamily="34" charset="0"/>
              </a:rPr>
              <a:t>FREE </a:t>
            </a:r>
          </a:p>
          <a:p>
            <a:pPr algn="r"/>
            <a:r>
              <a:rPr lang="en-US" altLang="ko-KR" sz="1800" b="1" dirty="0">
                <a:solidFill>
                  <a:srgbClr val="FFFFFF"/>
                </a:solidFill>
                <a:latin typeface="+mn-lt"/>
                <a:ea typeface="+mn-ea"/>
                <a:cs typeface="Arial" pitchFamily="34" charset="0"/>
              </a:rPr>
              <a:t>PPT </a:t>
            </a:r>
          </a:p>
          <a:p>
            <a:pPr algn="r"/>
            <a:r>
              <a:rPr lang="en-US" altLang="ko-KR" sz="1800" b="1" dirty="0">
                <a:solidFill>
                  <a:srgbClr val="FFFFFF"/>
                </a:solidFill>
                <a:latin typeface="+mn-lt"/>
                <a:ea typeface="+mn-ea"/>
                <a:cs typeface="Arial" pitchFamily="34" charset="0"/>
              </a:rPr>
              <a:t>TEMPLATES  </a:t>
            </a:r>
          </a:p>
        </p:txBody>
      </p:sp>
      <p:sp>
        <p:nvSpPr>
          <p:cNvPr id="25" name="Rounded Rectangle 3"/>
          <p:cNvSpPr/>
          <p:nvPr userDrawn="1"/>
        </p:nvSpPr>
        <p:spPr>
          <a:xfrm rot="5400000">
            <a:off x="1948932" y="3912560"/>
            <a:ext cx="76235" cy="1668469"/>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2" y="972507"/>
            <a:ext cx="679333" cy="682777"/>
            <a:chOff x="2844390" y="1337313"/>
            <a:chExt cx="905777" cy="910369"/>
          </a:xfrm>
          <a:solidFill>
            <a:schemeClr val="bg1">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4512372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ítulo y objetos">
    <p:spTree>
      <p:nvGrpSpPr>
        <p:cNvPr id="1" name=""/>
        <p:cNvGrpSpPr/>
        <p:nvPr/>
      </p:nvGrpSpPr>
      <p:grpSpPr>
        <a:xfrm>
          <a:off x="0" y="0"/>
          <a:ext cx="0" cy="0"/>
          <a:chOff x="0" y="0"/>
          <a:chExt cx="0" cy="0"/>
        </a:xfrm>
      </p:grpSpPr>
      <p:sp>
        <p:nvSpPr>
          <p:cNvPr id="8" name="Marcador de posición de imagen 21">
            <a:extLst>
              <a:ext uri="{FF2B5EF4-FFF2-40B4-BE49-F238E27FC236}">
                <a16:creationId xmlns:a16="http://schemas.microsoft.com/office/drawing/2014/main" id="{E50157F8-6BBE-2F4D-96EA-7EA04710D801}"/>
              </a:ext>
            </a:extLst>
          </p:cNvPr>
          <p:cNvSpPr>
            <a:spLocks noGrp="1"/>
          </p:cNvSpPr>
          <p:nvPr>
            <p:ph type="pic" sz="quarter" idx="16" hasCustomPrompt="1"/>
          </p:nvPr>
        </p:nvSpPr>
        <p:spPr>
          <a:xfrm>
            <a:off x="4543426" y="723697"/>
            <a:ext cx="758997" cy="758997"/>
          </a:xfrm>
          <a:solidFill>
            <a:schemeClr val="accent1"/>
          </a:solidFill>
        </p:spPr>
        <p:txBody>
          <a:bodyPr anchor="ctr">
            <a:noAutofit/>
          </a:bodyPr>
          <a:lstStyle>
            <a:lvl1pPr algn="ctr">
              <a:defRPr sz="525"/>
            </a:lvl1pPr>
          </a:lstStyle>
          <a:p>
            <a:r>
              <a:rPr lang="es-ES" dirty="0" err="1"/>
              <a:t>Your</a:t>
            </a:r>
            <a:r>
              <a:rPr lang="es-ES" dirty="0"/>
              <a:t> </a:t>
            </a:r>
            <a:r>
              <a:rPr lang="es-ES" dirty="0" err="1"/>
              <a:t>image</a:t>
            </a:r>
            <a:r>
              <a:rPr lang="es-ES" dirty="0"/>
              <a:t> </a:t>
            </a:r>
            <a:r>
              <a:rPr lang="es-ES" dirty="0" err="1"/>
              <a:t>here</a:t>
            </a:r>
            <a:endParaRPr lang="es-ES" dirty="0"/>
          </a:p>
        </p:txBody>
      </p:sp>
      <p:sp>
        <p:nvSpPr>
          <p:cNvPr id="9" name="Marcador de posición de imagen 21">
            <a:extLst>
              <a:ext uri="{FF2B5EF4-FFF2-40B4-BE49-F238E27FC236}">
                <a16:creationId xmlns:a16="http://schemas.microsoft.com/office/drawing/2014/main" id="{978F9614-26B9-8249-A392-0824455C5F74}"/>
              </a:ext>
            </a:extLst>
          </p:cNvPr>
          <p:cNvSpPr>
            <a:spLocks noGrp="1"/>
          </p:cNvSpPr>
          <p:nvPr>
            <p:ph type="pic" sz="quarter" idx="18" hasCustomPrompt="1"/>
          </p:nvPr>
        </p:nvSpPr>
        <p:spPr>
          <a:xfrm>
            <a:off x="4543426" y="2139829"/>
            <a:ext cx="758997" cy="758997"/>
          </a:xfrm>
          <a:solidFill>
            <a:schemeClr val="accent1"/>
          </a:solidFill>
        </p:spPr>
        <p:txBody>
          <a:bodyPr anchor="ctr">
            <a:noAutofit/>
          </a:bodyPr>
          <a:lstStyle>
            <a:lvl1pPr algn="ctr">
              <a:defRPr sz="525"/>
            </a:lvl1pPr>
          </a:lstStyle>
          <a:p>
            <a:r>
              <a:rPr lang="es-ES" dirty="0" err="1"/>
              <a:t>Your</a:t>
            </a:r>
            <a:r>
              <a:rPr lang="es-ES" dirty="0"/>
              <a:t> </a:t>
            </a:r>
            <a:r>
              <a:rPr lang="es-ES" dirty="0" err="1"/>
              <a:t>image</a:t>
            </a:r>
            <a:r>
              <a:rPr lang="es-ES" dirty="0"/>
              <a:t> </a:t>
            </a:r>
            <a:r>
              <a:rPr lang="es-ES" dirty="0" err="1"/>
              <a:t>here</a:t>
            </a:r>
            <a:endParaRPr lang="es-ES" dirty="0"/>
          </a:p>
        </p:txBody>
      </p:sp>
      <p:sp>
        <p:nvSpPr>
          <p:cNvPr id="10" name="Marcador de posición de imagen 21">
            <a:extLst>
              <a:ext uri="{FF2B5EF4-FFF2-40B4-BE49-F238E27FC236}">
                <a16:creationId xmlns:a16="http://schemas.microsoft.com/office/drawing/2014/main" id="{E6378399-4574-6A47-9EA1-56D7A10866D0}"/>
              </a:ext>
            </a:extLst>
          </p:cNvPr>
          <p:cNvSpPr>
            <a:spLocks noGrp="1"/>
          </p:cNvSpPr>
          <p:nvPr>
            <p:ph type="pic" sz="quarter" idx="19" hasCustomPrompt="1"/>
          </p:nvPr>
        </p:nvSpPr>
        <p:spPr>
          <a:xfrm>
            <a:off x="4543426" y="3440177"/>
            <a:ext cx="758997" cy="758997"/>
          </a:xfrm>
          <a:solidFill>
            <a:schemeClr val="accent1"/>
          </a:solidFill>
        </p:spPr>
        <p:txBody>
          <a:bodyPr anchor="ctr">
            <a:noAutofit/>
          </a:bodyPr>
          <a:lstStyle>
            <a:lvl1pPr algn="ctr">
              <a:defRPr sz="525"/>
            </a:lvl1pPr>
          </a:lstStyle>
          <a:p>
            <a:r>
              <a:rPr lang="es-ES" dirty="0" err="1"/>
              <a:t>Your</a:t>
            </a:r>
            <a:r>
              <a:rPr lang="es-ES" dirty="0"/>
              <a:t> </a:t>
            </a:r>
            <a:r>
              <a:rPr lang="es-ES" dirty="0" err="1"/>
              <a:t>image</a:t>
            </a:r>
            <a:r>
              <a:rPr lang="es-ES" dirty="0"/>
              <a:t> </a:t>
            </a:r>
            <a:r>
              <a:rPr lang="es-ES" dirty="0" err="1"/>
              <a:t>here</a:t>
            </a:r>
            <a:endParaRPr lang="es-ES" dirty="0"/>
          </a:p>
        </p:txBody>
      </p:sp>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629841" y="2382"/>
            <a:ext cx="411302" cy="407194"/>
          </a:xfrm>
        </p:spPr>
        <p:txBody>
          <a:bodyPr anchor="ctr">
            <a:noAutofit/>
          </a:bodyPr>
          <a:lstStyle>
            <a:lvl1pPr marL="0" indent="0" algn="ctr">
              <a:lnSpc>
                <a:spcPct val="100000"/>
              </a:lnSpc>
              <a:buNone/>
              <a:defRPr sz="2100">
                <a:latin typeface="+mj-lt"/>
              </a:defRPr>
            </a:lvl1pPr>
            <a:lvl2pPr marL="342900" indent="0">
              <a:buNone/>
              <a:defRPr>
                <a:latin typeface="+mj-lt"/>
              </a:defRPr>
            </a:lvl2pPr>
            <a:lvl3pPr marL="685800" indent="0">
              <a:buNone/>
              <a:defRPr>
                <a:latin typeface="+mj-lt"/>
              </a:defRPr>
            </a:lvl3pPr>
            <a:lvl4pPr marL="1028700" indent="0">
              <a:buNone/>
              <a:defRPr>
                <a:latin typeface="+mj-lt"/>
              </a:defRPr>
            </a:lvl4pPr>
            <a:lvl5pPr marL="13716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041143" y="0"/>
            <a:ext cx="7820024" cy="409575"/>
          </a:xfrm>
        </p:spPr>
        <p:txBody>
          <a:bodyPr>
            <a:normAutofit/>
          </a:bodyPr>
          <a:lstStyle>
            <a:lvl1pPr marL="0" marR="0" indent="0" algn="l" defTabSz="685800" rtl="0" eaLnBrk="1" fontAlgn="auto" latinLnBrk="0" hangingPunct="1">
              <a:lnSpc>
                <a:spcPct val="150000"/>
              </a:lnSpc>
              <a:spcBef>
                <a:spcPts val="750"/>
              </a:spcBef>
              <a:spcAft>
                <a:spcPts val="0"/>
              </a:spcAft>
              <a:buClrTx/>
              <a:buSzTx/>
              <a:buFont typeface="Arial" panose="020B0604020202020204" pitchFamily="34" charset="0"/>
              <a:buNone/>
              <a:tabLst/>
              <a:defRPr sz="1200">
                <a:latin typeface="+mj-lt"/>
              </a:defRPr>
            </a:lvl1pPr>
          </a:lstStyle>
          <a:p>
            <a:pPr marL="0" marR="0" lvl="0" indent="0" algn="l" defTabSz="685800" rtl="0" eaLnBrk="1" fontAlgn="auto" latinLnBrk="0" hangingPunct="1">
              <a:lnSpc>
                <a:spcPct val="150000"/>
              </a:lnSpc>
              <a:spcBef>
                <a:spcPts val="75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685800" rtl="0" eaLnBrk="1" fontAlgn="auto" latinLnBrk="0" hangingPunct="1">
              <a:lnSpc>
                <a:spcPct val="150000"/>
              </a:lnSpc>
              <a:spcBef>
                <a:spcPts val="750"/>
              </a:spcBef>
              <a:spcAft>
                <a:spcPts val="0"/>
              </a:spcAft>
              <a:buClrTx/>
              <a:buSzTx/>
              <a:buFont typeface="Arial" panose="020B0604020202020204" pitchFamily="34" charset="0"/>
              <a:buNone/>
              <a:tabLst/>
              <a:defRPr/>
            </a:pPr>
            <a:endParaRPr lang="es-ES" dirty="0"/>
          </a:p>
        </p:txBody>
      </p:sp>
      <p:sp>
        <p:nvSpPr>
          <p:cNvPr id="4" name="Marcador de texto 23">
            <a:extLst>
              <a:ext uri="{FF2B5EF4-FFF2-40B4-BE49-F238E27FC236}">
                <a16:creationId xmlns:a16="http://schemas.microsoft.com/office/drawing/2014/main" id="{FB71DB54-0E4F-2F40-A860-242FED4D2993}"/>
              </a:ext>
            </a:extLst>
          </p:cNvPr>
          <p:cNvSpPr>
            <a:spLocks noGrp="1"/>
          </p:cNvSpPr>
          <p:nvPr>
            <p:ph type="body" sz="quarter" idx="17" hasCustomPrompt="1"/>
          </p:nvPr>
        </p:nvSpPr>
        <p:spPr>
          <a:xfrm>
            <a:off x="629841" y="649907"/>
            <a:ext cx="7911703" cy="744179"/>
          </a:xfrm>
        </p:spPr>
        <p:txBody>
          <a:bodyPr>
            <a:normAutofit/>
          </a:bodyPr>
          <a:lstStyle>
            <a:lvl1pPr>
              <a:lnSpc>
                <a:spcPct val="100000"/>
              </a:lnSpc>
              <a:defRPr sz="4500">
                <a:solidFill>
                  <a:schemeClr val="accent6"/>
                </a:solidFill>
                <a:latin typeface="+mj-lt"/>
              </a:defRPr>
            </a:lvl1pPr>
          </a:lstStyle>
          <a:p>
            <a:pPr lvl="0"/>
            <a:r>
              <a:rPr lang="es-ES" dirty="0" err="1"/>
              <a:t>Slide</a:t>
            </a:r>
            <a:r>
              <a:rPr lang="es-ES" dirty="0"/>
              <a:t> </a:t>
            </a:r>
            <a:r>
              <a:rPr lang="es-ES" dirty="0" err="1"/>
              <a:t>Title</a:t>
            </a:r>
            <a:endParaRPr lang="es-ES" dirty="0"/>
          </a:p>
        </p:txBody>
      </p:sp>
    </p:spTree>
    <p:extLst>
      <p:ext uri="{BB962C8B-B14F-4D97-AF65-F5344CB8AC3E}">
        <p14:creationId xmlns:p14="http://schemas.microsoft.com/office/powerpoint/2010/main" val="7664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
        <p:nvSpPr>
          <p:cNvPr id="22" name="Marcador de posición de imagen 21">
            <a:extLst>
              <a:ext uri="{FF2B5EF4-FFF2-40B4-BE49-F238E27FC236}">
                <a16:creationId xmlns:a16="http://schemas.microsoft.com/office/drawing/2014/main" id="{011102DC-A258-5846-9C58-23C52E5AEA0A}"/>
              </a:ext>
            </a:extLst>
          </p:cNvPr>
          <p:cNvSpPr>
            <a:spLocks noGrp="1"/>
          </p:cNvSpPr>
          <p:nvPr>
            <p:ph type="pic" sz="quarter" idx="16" hasCustomPrompt="1"/>
          </p:nvPr>
        </p:nvSpPr>
        <p:spPr>
          <a:xfrm>
            <a:off x="1041143" y="1618060"/>
            <a:ext cx="2593181" cy="2593181"/>
          </a:xfrm>
          <a:solidFill>
            <a:schemeClr val="accent1"/>
          </a:solidFill>
        </p:spPr>
        <p:txBody>
          <a:bodyPr anchor="ctr">
            <a:normAutofit/>
          </a:bodyPr>
          <a:lstStyle>
            <a:lvl1pPr algn="ctr">
              <a:defRPr sz="12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629841" y="2382"/>
            <a:ext cx="411302" cy="407194"/>
          </a:xfrm>
        </p:spPr>
        <p:txBody>
          <a:bodyPr anchor="ctr">
            <a:noAutofit/>
          </a:bodyPr>
          <a:lstStyle>
            <a:lvl1pPr marL="0" indent="0" algn="ctr">
              <a:lnSpc>
                <a:spcPct val="100000"/>
              </a:lnSpc>
              <a:buNone/>
              <a:defRPr sz="2100">
                <a:latin typeface="+mj-lt"/>
              </a:defRPr>
            </a:lvl1pPr>
            <a:lvl2pPr marL="342900" indent="0">
              <a:buNone/>
              <a:defRPr>
                <a:latin typeface="+mj-lt"/>
              </a:defRPr>
            </a:lvl2pPr>
            <a:lvl3pPr marL="685800" indent="0">
              <a:buNone/>
              <a:defRPr>
                <a:latin typeface="+mj-lt"/>
              </a:defRPr>
            </a:lvl3pPr>
            <a:lvl4pPr marL="1028700" indent="0">
              <a:buNone/>
              <a:defRPr>
                <a:latin typeface="+mj-lt"/>
              </a:defRPr>
            </a:lvl4pPr>
            <a:lvl5pPr marL="13716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041143" y="0"/>
            <a:ext cx="7820024" cy="409575"/>
          </a:xfrm>
        </p:spPr>
        <p:txBody>
          <a:bodyPr>
            <a:normAutofit/>
          </a:bodyPr>
          <a:lstStyle>
            <a:lvl1pPr marL="0" marR="0" indent="0" algn="l" defTabSz="685800" rtl="0" eaLnBrk="1" fontAlgn="auto" latinLnBrk="0" hangingPunct="1">
              <a:lnSpc>
                <a:spcPct val="150000"/>
              </a:lnSpc>
              <a:spcBef>
                <a:spcPts val="750"/>
              </a:spcBef>
              <a:spcAft>
                <a:spcPts val="0"/>
              </a:spcAft>
              <a:buClrTx/>
              <a:buSzTx/>
              <a:buFont typeface="Arial" panose="020B0604020202020204" pitchFamily="34" charset="0"/>
              <a:buNone/>
              <a:tabLst/>
              <a:defRPr sz="1200">
                <a:latin typeface="+mj-lt"/>
              </a:defRPr>
            </a:lvl1pPr>
          </a:lstStyle>
          <a:p>
            <a:pPr marL="0" marR="0" lvl="0" indent="0" algn="l" defTabSz="685800" rtl="0" eaLnBrk="1" fontAlgn="auto" latinLnBrk="0" hangingPunct="1">
              <a:lnSpc>
                <a:spcPct val="150000"/>
              </a:lnSpc>
              <a:spcBef>
                <a:spcPts val="75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685800" rtl="0" eaLnBrk="1" fontAlgn="auto" latinLnBrk="0" hangingPunct="1">
              <a:lnSpc>
                <a:spcPct val="150000"/>
              </a:lnSpc>
              <a:spcBef>
                <a:spcPts val="750"/>
              </a:spcBef>
              <a:spcAft>
                <a:spcPts val="0"/>
              </a:spcAft>
              <a:buClrTx/>
              <a:buSzTx/>
              <a:buFont typeface="Arial" panose="020B0604020202020204" pitchFamily="34" charset="0"/>
              <a:buNone/>
              <a:tabLst/>
              <a:defRPr/>
            </a:pPr>
            <a:endParaRPr lang="es-ES" dirty="0"/>
          </a:p>
        </p:txBody>
      </p:sp>
      <p:sp>
        <p:nvSpPr>
          <p:cNvPr id="24" name="Marcador de texto 23">
            <a:extLst>
              <a:ext uri="{FF2B5EF4-FFF2-40B4-BE49-F238E27FC236}">
                <a16:creationId xmlns:a16="http://schemas.microsoft.com/office/drawing/2014/main" id="{E49B6C54-FE48-D74E-A9DF-F464CC90C4E4}"/>
              </a:ext>
            </a:extLst>
          </p:cNvPr>
          <p:cNvSpPr>
            <a:spLocks noGrp="1"/>
          </p:cNvSpPr>
          <p:nvPr>
            <p:ph type="body" sz="quarter" idx="17" hasCustomPrompt="1"/>
          </p:nvPr>
        </p:nvSpPr>
        <p:spPr>
          <a:xfrm>
            <a:off x="629841" y="425054"/>
            <a:ext cx="4075509" cy="1069181"/>
          </a:xfrm>
        </p:spPr>
        <p:txBody>
          <a:bodyPr>
            <a:normAutofit/>
          </a:bodyPr>
          <a:lstStyle>
            <a:lvl1pPr>
              <a:defRPr sz="4500">
                <a:solidFill>
                  <a:schemeClr val="accent6"/>
                </a:solidFill>
                <a:latin typeface="+mj-lt"/>
              </a:defRPr>
            </a:lvl1pPr>
          </a:lstStyle>
          <a:p>
            <a:pPr lvl="0"/>
            <a:r>
              <a:rPr lang="es-ES" dirty="0" err="1"/>
              <a:t>Slide</a:t>
            </a:r>
            <a:r>
              <a:rPr lang="es-ES" dirty="0"/>
              <a:t> </a:t>
            </a:r>
            <a:r>
              <a:rPr lang="es-ES" dirty="0" err="1"/>
              <a:t>Title</a:t>
            </a:r>
            <a:endParaRPr lang="es-ES" dirty="0"/>
          </a:p>
        </p:txBody>
      </p:sp>
    </p:spTree>
    <p:extLst>
      <p:ext uri="{BB962C8B-B14F-4D97-AF65-F5344CB8AC3E}">
        <p14:creationId xmlns:p14="http://schemas.microsoft.com/office/powerpoint/2010/main" val="2300192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9_PPTMON slide">
    <p:spTree>
      <p:nvGrpSpPr>
        <p:cNvPr id="1" name=""/>
        <p:cNvGrpSpPr/>
        <p:nvPr/>
      </p:nvGrpSpPr>
      <p:grpSpPr>
        <a:xfrm>
          <a:off x="0" y="0"/>
          <a:ext cx="0" cy="0"/>
          <a:chOff x="0" y="0"/>
          <a:chExt cx="0" cy="0"/>
        </a:xfrm>
      </p:grpSpPr>
      <p:sp>
        <p:nvSpPr>
          <p:cNvPr id="18" name="사각형: 둥근 모서리 17">
            <a:extLst>
              <a:ext uri="{FF2B5EF4-FFF2-40B4-BE49-F238E27FC236}">
                <a16:creationId xmlns:a16="http://schemas.microsoft.com/office/drawing/2014/main" id="{7C54F00C-28A4-46F8-A3AF-B88A9F570C5D}"/>
              </a:ext>
            </a:extLst>
          </p:cNvPr>
          <p:cNvSpPr>
            <a:spLocks/>
          </p:cNvSpPr>
          <p:nvPr userDrawn="1"/>
        </p:nvSpPr>
        <p:spPr>
          <a:xfrm>
            <a:off x="269550" y="270000"/>
            <a:ext cx="8604900" cy="4603500"/>
          </a:xfrm>
          <a:prstGeom prst="roundRect">
            <a:avLst>
              <a:gd name="adj" fmla="val 4936"/>
            </a:avLst>
          </a:prstGeom>
          <a:solidFill>
            <a:schemeClr val="bg1"/>
          </a:solidFill>
          <a:ln w="76200"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800" dirty="0">
              <a:solidFill>
                <a:schemeClr val="bg1"/>
              </a:solidFill>
              <a:latin typeface="+mj-lt"/>
            </a:endParaRPr>
          </a:p>
        </p:txBody>
      </p:sp>
      <p:pic>
        <p:nvPicPr>
          <p:cNvPr id="27" name="그림 26">
            <a:extLst>
              <a:ext uri="{FF2B5EF4-FFF2-40B4-BE49-F238E27FC236}">
                <a16:creationId xmlns:a16="http://schemas.microsoft.com/office/drawing/2014/main" id="{F1FA962A-6A99-46B0-A751-9D054421D3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442" y="4057883"/>
            <a:ext cx="135000" cy="135000"/>
          </a:xfrm>
          <a:prstGeom prst="rect">
            <a:avLst/>
          </a:prstGeom>
        </p:spPr>
      </p:pic>
      <p:sp>
        <p:nvSpPr>
          <p:cNvPr id="8" name="그림 개체 틀 4">
            <a:extLst>
              <a:ext uri="{FF2B5EF4-FFF2-40B4-BE49-F238E27FC236}">
                <a16:creationId xmlns:a16="http://schemas.microsoft.com/office/drawing/2014/main" id="{70F7A834-BBC4-4B20-BBD9-3EA6111E3EE6}"/>
              </a:ext>
            </a:extLst>
          </p:cNvPr>
          <p:cNvSpPr>
            <a:spLocks noGrp="1"/>
          </p:cNvSpPr>
          <p:nvPr>
            <p:ph type="pic" sz="quarter" idx="13" hasCustomPrompt="1"/>
          </p:nvPr>
        </p:nvSpPr>
        <p:spPr>
          <a:xfrm>
            <a:off x="469331" y="504826"/>
            <a:ext cx="2682627" cy="4133846"/>
          </a:xfrm>
          <a:prstGeom prst="roundRect">
            <a:avLst>
              <a:gd name="adj" fmla="val 3750"/>
            </a:avLst>
          </a:prstGeom>
          <a:pattFill prst="pct10">
            <a:fgClr>
              <a:schemeClr val="bg1">
                <a:lumMod val="75000"/>
              </a:schemeClr>
            </a:fgClr>
            <a:bgClr>
              <a:schemeClr val="bg1">
                <a:lumMod val="95000"/>
              </a:schemeClr>
            </a:bgClr>
          </a:pattFill>
        </p:spPr>
        <p:txBody>
          <a:bodyPr tIns="828000" anchor="ctr" anchorCtr="1"/>
          <a:lstStyle>
            <a:lvl1pPr marL="0" indent="0">
              <a:buNone/>
              <a:defRPr sz="1200"/>
            </a:lvl1pPr>
          </a:lstStyle>
          <a:p>
            <a:r>
              <a:rPr lang="en-US" altLang="ko-KR" dirty="0"/>
              <a:t>Click icon to add picture</a:t>
            </a:r>
            <a:endParaRPr lang="ko-KR" altLang="en-US" dirty="0"/>
          </a:p>
        </p:txBody>
      </p:sp>
    </p:spTree>
    <p:extLst>
      <p:ext uri="{BB962C8B-B14F-4D97-AF65-F5344CB8AC3E}">
        <p14:creationId xmlns:p14="http://schemas.microsoft.com/office/powerpoint/2010/main" val="40488205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Diapositiva de título">
    <p:bg>
      <p:bgPr>
        <a:solidFill>
          <a:schemeClr val="bg1"/>
        </a:solidFill>
        <a:effectLst/>
      </p:bgPr>
    </p:bg>
    <p:spTree>
      <p:nvGrpSpPr>
        <p:cNvPr id="1" name=""/>
        <p:cNvGrpSpPr/>
        <p:nvPr/>
      </p:nvGrpSpPr>
      <p:grpSpPr>
        <a:xfrm>
          <a:off x="0" y="0"/>
          <a:ext cx="0" cy="0"/>
          <a:chOff x="0" y="0"/>
          <a:chExt cx="0" cy="0"/>
        </a:xfrm>
      </p:grpSpPr>
      <p:sp>
        <p:nvSpPr>
          <p:cNvPr id="12" name="Marcador de posición de imagen 11">
            <a:extLst>
              <a:ext uri="{FF2B5EF4-FFF2-40B4-BE49-F238E27FC236}">
                <a16:creationId xmlns:a16="http://schemas.microsoft.com/office/drawing/2014/main" id="{48E10BA6-FEBB-4644-8D2E-6BB47CFA519A}"/>
              </a:ext>
            </a:extLst>
          </p:cNvPr>
          <p:cNvSpPr>
            <a:spLocks noGrp="1"/>
          </p:cNvSpPr>
          <p:nvPr>
            <p:ph type="pic" sz="quarter" idx="10" hasCustomPrompt="1"/>
          </p:nvPr>
        </p:nvSpPr>
        <p:spPr>
          <a:xfrm>
            <a:off x="0" y="0"/>
            <a:ext cx="3979718" cy="5143500"/>
          </a:xfrm>
          <a:solidFill>
            <a:schemeClr val="accent1"/>
          </a:solidFill>
        </p:spPr>
        <p:txBody>
          <a:bodyPr anchor="ctr">
            <a:normAutofit/>
          </a:bodyPr>
          <a:lstStyle>
            <a:lvl1pPr marL="0" indent="0" algn="ctr">
              <a:buNone/>
              <a:defRPr sz="1350">
                <a:solidFill>
                  <a:schemeClr val="accent4"/>
                </a:solidFill>
              </a:defRPr>
            </a:lvl1pPr>
          </a:lstStyle>
          <a:p>
            <a:r>
              <a:rPr lang="es-ES" dirty="0" err="1"/>
              <a:t>Put</a:t>
            </a:r>
            <a:r>
              <a:rPr lang="es-ES" dirty="0"/>
              <a:t> </a:t>
            </a:r>
            <a:r>
              <a:rPr lang="es-ES" dirty="0" err="1"/>
              <a:t>your</a:t>
            </a:r>
            <a:r>
              <a:rPr lang="es-ES" dirty="0"/>
              <a:t> </a:t>
            </a:r>
          </a:p>
          <a:p>
            <a:r>
              <a:rPr lang="es-ES" dirty="0" err="1"/>
              <a:t>image</a:t>
            </a:r>
            <a:r>
              <a:rPr lang="es-ES" dirty="0"/>
              <a:t> </a:t>
            </a:r>
            <a:r>
              <a:rPr lang="es-ES" dirty="0" err="1"/>
              <a:t>here</a:t>
            </a:r>
            <a:endParaRPr lang="es-ES" dirty="0"/>
          </a:p>
        </p:txBody>
      </p:sp>
      <p:sp>
        <p:nvSpPr>
          <p:cNvPr id="2" name="Título 1">
            <a:extLst>
              <a:ext uri="{FF2B5EF4-FFF2-40B4-BE49-F238E27FC236}">
                <a16:creationId xmlns:a16="http://schemas.microsoft.com/office/drawing/2014/main" id="{B9630E55-B2DA-044F-9A9A-19C5D1646125}"/>
              </a:ext>
            </a:extLst>
          </p:cNvPr>
          <p:cNvSpPr>
            <a:spLocks noGrp="1"/>
          </p:cNvSpPr>
          <p:nvPr>
            <p:ph type="ctrTitle" hasCustomPrompt="1"/>
          </p:nvPr>
        </p:nvSpPr>
        <p:spPr>
          <a:xfrm>
            <a:off x="4260628" y="1463521"/>
            <a:ext cx="4405391" cy="799451"/>
          </a:xfrm>
        </p:spPr>
        <p:txBody>
          <a:bodyPr anchor="t">
            <a:normAutofit/>
          </a:bodyPr>
          <a:lstStyle>
            <a:lvl1pPr algn="l">
              <a:lnSpc>
                <a:spcPct val="100000"/>
              </a:lnSpc>
              <a:defRPr sz="4950">
                <a:solidFill>
                  <a:schemeClr val="tx1"/>
                </a:solidFill>
              </a:defRPr>
            </a:lvl1pPr>
          </a:lstStyle>
          <a:p>
            <a:r>
              <a:rPr lang="es-ES" dirty="0" err="1"/>
              <a:t>Slide</a:t>
            </a:r>
            <a:r>
              <a:rPr lang="es-ES" dirty="0"/>
              <a:t> </a:t>
            </a:r>
            <a:r>
              <a:rPr lang="es-ES" dirty="0" err="1"/>
              <a:t>Title</a:t>
            </a:r>
            <a:r>
              <a:rPr lang="es-ES" dirty="0"/>
              <a:t> </a:t>
            </a:r>
            <a:r>
              <a:rPr lang="es-ES" dirty="0" err="1"/>
              <a:t>Here</a:t>
            </a:r>
            <a:endParaRPr lang="es-ES" dirty="0"/>
          </a:p>
        </p:txBody>
      </p:sp>
      <p:sp>
        <p:nvSpPr>
          <p:cNvPr id="3" name="Subtítulo 2">
            <a:extLst>
              <a:ext uri="{FF2B5EF4-FFF2-40B4-BE49-F238E27FC236}">
                <a16:creationId xmlns:a16="http://schemas.microsoft.com/office/drawing/2014/main" id="{AB45E088-7D6C-7348-9A01-32EE46D9D194}"/>
              </a:ext>
            </a:extLst>
          </p:cNvPr>
          <p:cNvSpPr>
            <a:spLocks noGrp="1"/>
          </p:cNvSpPr>
          <p:nvPr>
            <p:ph type="subTitle" idx="1" hasCustomPrompt="1"/>
          </p:nvPr>
        </p:nvSpPr>
        <p:spPr>
          <a:xfrm>
            <a:off x="4260273" y="2617932"/>
            <a:ext cx="4405710" cy="1247883"/>
          </a:xfrm>
        </p:spPr>
        <p:txBody>
          <a:bodyPr>
            <a:normAutofit/>
          </a:bodyPr>
          <a:lstStyle>
            <a:lvl1pPr marL="0" indent="0" algn="l">
              <a:lnSpc>
                <a:spcPct val="150000"/>
              </a:lnSpc>
              <a:buNone/>
              <a:defRPr sz="1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err="1"/>
              <a:t>Slide</a:t>
            </a:r>
            <a:r>
              <a:rPr lang="es-ES" dirty="0"/>
              <a:t> </a:t>
            </a:r>
            <a:r>
              <a:rPr lang="es-ES" dirty="0" err="1"/>
              <a:t>Subtitle</a:t>
            </a:r>
            <a:r>
              <a:rPr lang="es-ES" dirty="0"/>
              <a:t> </a:t>
            </a:r>
            <a:r>
              <a:rPr lang="es-ES" dirty="0" err="1"/>
              <a:t>here</a:t>
            </a:r>
            <a:endParaRPr lang="es-ES" dirty="0"/>
          </a:p>
        </p:txBody>
      </p:sp>
      <p:sp>
        <p:nvSpPr>
          <p:cNvPr id="5" name="Marcador de texto 4">
            <a:extLst>
              <a:ext uri="{FF2B5EF4-FFF2-40B4-BE49-F238E27FC236}">
                <a16:creationId xmlns:a16="http://schemas.microsoft.com/office/drawing/2014/main" id="{8BB93F33-A990-5E49-82FD-18CA3F216028}"/>
              </a:ext>
            </a:extLst>
          </p:cNvPr>
          <p:cNvSpPr>
            <a:spLocks noGrp="1"/>
          </p:cNvSpPr>
          <p:nvPr>
            <p:ph type="body" sz="quarter" idx="11" hasCustomPrompt="1"/>
          </p:nvPr>
        </p:nvSpPr>
        <p:spPr>
          <a:xfrm>
            <a:off x="4260056" y="582360"/>
            <a:ext cx="4405313" cy="800100"/>
          </a:xfrm>
        </p:spPr>
        <p:txBody>
          <a:bodyPr anchor="ctr">
            <a:noAutofit/>
          </a:bodyPr>
          <a:lstStyle>
            <a:lvl1pPr>
              <a:lnSpc>
                <a:spcPct val="100000"/>
              </a:lnSpc>
              <a:defRPr sz="6000">
                <a:solidFill>
                  <a:schemeClr val="accent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s-ES" dirty="0"/>
              <a:t>00</a:t>
            </a:r>
          </a:p>
        </p:txBody>
      </p:sp>
    </p:spTree>
    <p:extLst>
      <p:ext uri="{BB962C8B-B14F-4D97-AF65-F5344CB8AC3E}">
        <p14:creationId xmlns:p14="http://schemas.microsoft.com/office/powerpoint/2010/main" val="159492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Título y objetos">
    <p:spTree>
      <p:nvGrpSpPr>
        <p:cNvPr id="1" name=""/>
        <p:cNvGrpSpPr/>
        <p:nvPr/>
      </p:nvGrpSpPr>
      <p:grpSpPr>
        <a:xfrm>
          <a:off x="0" y="0"/>
          <a:ext cx="0" cy="0"/>
          <a:chOff x="0" y="0"/>
          <a:chExt cx="0" cy="0"/>
        </a:xfrm>
      </p:grpSpPr>
      <p:sp>
        <p:nvSpPr>
          <p:cNvPr id="6" name="Marcador de posición de imagen 21">
            <a:extLst>
              <a:ext uri="{FF2B5EF4-FFF2-40B4-BE49-F238E27FC236}">
                <a16:creationId xmlns:a16="http://schemas.microsoft.com/office/drawing/2014/main" id="{13EDB523-B349-FA4F-A0CA-93718F211CEE}"/>
              </a:ext>
            </a:extLst>
          </p:cNvPr>
          <p:cNvSpPr>
            <a:spLocks noGrp="1"/>
          </p:cNvSpPr>
          <p:nvPr>
            <p:ph type="pic" sz="quarter" idx="16" hasCustomPrompt="1"/>
          </p:nvPr>
        </p:nvSpPr>
        <p:spPr>
          <a:xfrm>
            <a:off x="4572001" y="415852"/>
            <a:ext cx="4571999" cy="4318067"/>
          </a:xfrm>
          <a:solidFill>
            <a:schemeClr val="accent1"/>
          </a:solidFill>
        </p:spPr>
        <p:txBody>
          <a:bodyPr anchor="ctr">
            <a:normAutofit/>
          </a:bodyPr>
          <a:lstStyle>
            <a:lvl1pPr algn="ctr">
              <a:defRPr sz="1200"/>
            </a:lvl1pPr>
          </a:lstStyle>
          <a:p>
            <a:r>
              <a:rPr lang="es-ES" dirty="0" err="1"/>
              <a:t>Your</a:t>
            </a:r>
            <a:r>
              <a:rPr lang="es-ES" dirty="0"/>
              <a:t> </a:t>
            </a:r>
            <a:r>
              <a:rPr lang="es-ES" dirty="0" err="1"/>
              <a:t>image</a:t>
            </a:r>
            <a:r>
              <a:rPr lang="es-ES" dirty="0"/>
              <a:t> </a:t>
            </a:r>
            <a:r>
              <a:rPr lang="es-ES" dirty="0" err="1"/>
              <a:t>here</a:t>
            </a:r>
            <a:endParaRPr lang="es-ES" dirty="0"/>
          </a:p>
        </p:txBody>
      </p:sp>
      <p:sp>
        <p:nvSpPr>
          <p:cNvPr id="11" name="Marcador de texto 7">
            <a:extLst>
              <a:ext uri="{FF2B5EF4-FFF2-40B4-BE49-F238E27FC236}">
                <a16:creationId xmlns:a16="http://schemas.microsoft.com/office/drawing/2014/main" id="{EC20D690-EA4F-8F47-A6B7-32985235C425}"/>
              </a:ext>
            </a:extLst>
          </p:cNvPr>
          <p:cNvSpPr>
            <a:spLocks noGrp="1"/>
          </p:cNvSpPr>
          <p:nvPr>
            <p:ph type="body" sz="quarter" idx="13" hasCustomPrompt="1"/>
          </p:nvPr>
        </p:nvSpPr>
        <p:spPr>
          <a:xfrm>
            <a:off x="629841" y="2382"/>
            <a:ext cx="411302" cy="407194"/>
          </a:xfrm>
        </p:spPr>
        <p:txBody>
          <a:bodyPr anchor="ctr">
            <a:noAutofit/>
          </a:bodyPr>
          <a:lstStyle>
            <a:lvl1pPr marL="0" indent="0" algn="ctr">
              <a:lnSpc>
                <a:spcPct val="100000"/>
              </a:lnSpc>
              <a:buNone/>
              <a:defRPr sz="2100">
                <a:latin typeface="+mj-lt"/>
              </a:defRPr>
            </a:lvl1pPr>
            <a:lvl2pPr marL="342900" indent="0">
              <a:buNone/>
              <a:defRPr>
                <a:latin typeface="+mj-lt"/>
              </a:defRPr>
            </a:lvl2pPr>
            <a:lvl3pPr marL="685800" indent="0">
              <a:buNone/>
              <a:defRPr>
                <a:latin typeface="+mj-lt"/>
              </a:defRPr>
            </a:lvl3pPr>
            <a:lvl4pPr marL="1028700" indent="0">
              <a:buNone/>
              <a:defRPr>
                <a:latin typeface="+mj-lt"/>
              </a:defRPr>
            </a:lvl4pPr>
            <a:lvl5pPr marL="1371600" indent="0">
              <a:buNone/>
              <a:defRPr>
                <a:latin typeface="+mj-lt"/>
              </a:defRPr>
            </a:lvl5pPr>
          </a:lstStyle>
          <a:p>
            <a:pPr lvl="0"/>
            <a:r>
              <a:rPr lang="es-ES" dirty="0"/>
              <a:t>0</a:t>
            </a:r>
          </a:p>
        </p:txBody>
      </p:sp>
      <p:sp>
        <p:nvSpPr>
          <p:cNvPr id="18" name="Marcador de texto 17">
            <a:extLst>
              <a:ext uri="{FF2B5EF4-FFF2-40B4-BE49-F238E27FC236}">
                <a16:creationId xmlns:a16="http://schemas.microsoft.com/office/drawing/2014/main" id="{7DDF6266-E752-F141-A654-B701B8E358DA}"/>
              </a:ext>
            </a:extLst>
          </p:cNvPr>
          <p:cNvSpPr>
            <a:spLocks noGrp="1"/>
          </p:cNvSpPr>
          <p:nvPr>
            <p:ph type="body" sz="quarter" idx="15" hasCustomPrompt="1"/>
          </p:nvPr>
        </p:nvSpPr>
        <p:spPr>
          <a:xfrm>
            <a:off x="1041143" y="0"/>
            <a:ext cx="7820024" cy="409575"/>
          </a:xfrm>
        </p:spPr>
        <p:txBody>
          <a:bodyPr>
            <a:normAutofit/>
          </a:bodyPr>
          <a:lstStyle>
            <a:lvl1pPr marL="0" marR="0" indent="0" algn="l" defTabSz="685800" rtl="0" eaLnBrk="1" fontAlgn="auto" latinLnBrk="0" hangingPunct="1">
              <a:lnSpc>
                <a:spcPct val="150000"/>
              </a:lnSpc>
              <a:spcBef>
                <a:spcPts val="750"/>
              </a:spcBef>
              <a:spcAft>
                <a:spcPts val="0"/>
              </a:spcAft>
              <a:buClrTx/>
              <a:buSzTx/>
              <a:buFont typeface="Arial" panose="020B0604020202020204" pitchFamily="34" charset="0"/>
              <a:buNone/>
              <a:tabLst/>
              <a:defRPr sz="1200">
                <a:latin typeface="+mj-lt"/>
              </a:defRPr>
            </a:lvl1pPr>
          </a:lstStyle>
          <a:p>
            <a:pPr marL="0" marR="0" lvl="0" indent="0" algn="l" defTabSz="685800" rtl="0" eaLnBrk="1" fontAlgn="auto" latinLnBrk="0" hangingPunct="1">
              <a:lnSpc>
                <a:spcPct val="150000"/>
              </a:lnSpc>
              <a:spcBef>
                <a:spcPts val="750"/>
              </a:spcBef>
              <a:spcAft>
                <a:spcPts val="0"/>
              </a:spcAft>
              <a:buClrTx/>
              <a:buSzTx/>
              <a:buFont typeface="Arial" panose="020B0604020202020204" pitchFamily="34" charset="0"/>
              <a:buNone/>
              <a:tabLst/>
              <a:defRPr/>
            </a:pPr>
            <a:r>
              <a:rPr lang="es-ES" dirty="0" err="1"/>
              <a:t>Slide</a:t>
            </a:r>
            <a:r>
              <a:rPr lang="es-ES" dirty="0"/>
              <a:t> </a:t>
            </a:r>
            <a:r>
              <a:rPr lang="es-ES" dirty="0" err="1"/>
              <a:t>small</a:t>
            </a:r>
            <a:r>
              <a:rPr lang="es-ES" dirty="0"/>
              <a:t> </a:t>
            </a:r>
            <a:r>
              <a:rPr lang="es-ES" dirty="0" err="1"/>
              <a:t>title</a:t>
            </a:r>
            <a:r>
              <a:rPr lang="es-ES" dirty="0"/>
              <a:t> </a:t>
            </a:r>
            <a:r>
              <a:rPr lang="es-ES" dirty="0" err="1"/>
              <a:t>here</a:t>
            </a:r>
            <a:r>
              <a:rPr lang="es-ES" dirty="0"/>
              <a:t>   •   </a:t>
            </a:r>
            <a:r>
              <a:rPr lang="es-ES" dirty="0" err="1"/>
              <a:t>Subtitle</a:t>
            </a:r>
            <a:r>
              <a:rPr lang="es-ES" dirty="0"/>
              <a:t> </a:t>
            </a:r>
            <a:r>
              <a:rPr lang="es-ES" dirty="0" err="1"/>
              <a:t>Section</a:t>
            </a:r>
            <a:r>
              <a:rPr lang="es-ES" dirty="0"/>
              <a:t> </a:t>
            </a:r>
            <a:r>
              <a:rPr lang="es-ES" dirty="0" err="1"/>
              <a:t>hrere</a:t>
            </a:r>
            <a:endParaRPr lang="es-ES" dirty="0"/>
          </a:p>
          <a:p>
            <a:pPr marL="0" marR="0" lvl="0" indent="0" algn="l" defTabSz="685800" rtl="0" eaLnBrk="1" fontAlgn="auto" latinLnBrk="0" hangingPunct="1">
              <a:lnSpc>
                <a:spcPct val="150000"/>
              </a:lnSpc>
              <a:spcBef>
                <a:spcPts val="750"/>
              </a:spcBef>
              <a:spcAft>
                <a:spcPts val="0"/>
              </a:spcAft>
              <a:buClrTx/>
              <a:buSzTx/>
              <a:buFont typeface="Arial" panose="020B0604020202020204" pitchFamily="34" charset="0"/>
              <a:buNone/>
              <a:tabLst/>
              <a:defRPr/>
            </a:pPr>
            <a:endParaRPr lang="es-ES" dirty="0"/>
          </a:p>
        </p:txBody>
      </p:sp>
      <p:sp>
        <p:nvSpPr>
          <p:cNvPr id="4" name="Marcador de texto 23">
            <a:extLst>
              <a:ext uri="{FF2B5EF4-FFF2-40B4-BE49-F238E27FC236}">
                <a16:creationId xmlns:a16="http://schemas.microsoft.com/office/drawing/2014/main" id="{FB71DB54-0E4F-2F40-A860-242FED4D2993}"/>
              </a:ext>
            </a:extLst>
          </p:cNvPr>
          <p:cNvSpPr>
            <a:spLocks noGrp="1"/>
          </p:cNvSpPr>
          <p:nvPr>
            <p:ph type="body" sz="quarter" idx="17" hasCustomPrompt="1"/>
          </p:nvPr>
        </p:nvSpPr>
        <p:spPr>
          <a:xfrm>
            <a:off x="629841" y="649907"/>
            <a:ext cx="7911703" cy="744179"/>
          </a:xfrm>
        </p:spPr>
        <p:txBody>
          <a:bodyPr>
            <a:normAutofit/>
          </a:bodyPr>
          <a:lstStyle>
            <a:lvl1pPr>
              <a:lnSpc>
                <a:spcPct val="100000"/>
              </a:lnSpc>
              <a:defRPr sz="4500">
                <a:solidFill>
                  <a:schemeClr val="accent6"/>
                </a:solidFill>
                <a:latin typeface="+mj-lt"/>
              </a:defRPr>
            </a:lvl1pPr>
          </a:lstStyle>
          <a:p>
            <a:pPr lvl="0"/>
            <a:r>
              <a:rPr lang="es-ES" dirty="0" err="1"/>
              <a:t>Slide</a:t>
            </a:r>
            <a:r>
              <a:rPr lang="es-ES" dirty="0"/>
              <a:t> </a:t>
            </a:r>
            <a:r>
              <a:rPr lang="es-ES" dirty="0" err="1"/>
              <a:t>Title</a:t>
            </a:r>
            <a:endParaRPr lang="es-ES" dirty="0"/>
          </a:p>
        </p:txBody>
      </p:sp>
    </p:spTree>
    <p:extLst>
      <p:ext uri="{BB962C8B-B14F-4D97-AF65-F5344CB8AC3E}">
        <p14:creationId xmlns:p14="http://schemas.microsoft.com/office/powerpoint/2010/main" val="3780966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12"/>
        <p:cNvGrpSpPr/>
        <p:nvPr/>
      </p:nvGrpSpPr>
      <p:grpSpPr>
        <a:xfrm>
          <a:off x="0" y="0"/>
          <a:ext cx="0" cy="0"/>
          <a:chOff x="0" y="0"/>
          <a:chExt cx="0" cy="0"/>
        </a:xfrm>
      </p:grpSpPr>
      <p:sp>
        <p:nvSpPr>
          <p:cNvPr id="161" name="Google Shape;161;p8"/>
          <p:cNvSpPr txBox="1">
            <a:spLocks noGrp="1"/>
          </p:cNvSpPr>
          <p:nvPr>
            <p:ph type="title"/>
          </p:nvPr>
        </p:nvSpPr>
        <p:spPr>
          <a:xfrm>
            <a:off x="2098050" y="859075"/>
            <a:ext cx="4947900" cy="171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2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162" name="Google Shape;162;p8"/>
          <p:cNvSpPr txBox="1">
            <a:spLocks noGrp="1"/>
          </p:cNvSpPr>
          <p:nvPr>
            <p:ph type="subTitle" idx="1"/>
          </p:nvPr>
        </p:nvSpPr>
        <p:spPr>
          <a:xfrm>
            <a:off x="2627550" y="2815875"/>
            <a:ext cx="3888900" cy="55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00">
                <a:latin typeface="Kanit Light"/>
                <a:ea typeface="Kanit Light"/>
                <a:cs typeface="Kanit Light"/>
                <a:sym typeface="Kanit Ligh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684646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sp>
        <p:nvSpPr>
          <p:cNvPr id="69" name="Google Shape;69;p6"/>
          <p:cNvSpPr txBox="1">
            <a:spLocks noGrp="1"/>
          </p:cNvSpPr>
          <p:nvPr>
            <p:ph type="title"/>
          </p:nvPr>
        </p:nvSpPr>
        <p:spPr>
          <a:xfrm rot="-536">
            <a:off x="713226" y="448887"/>
            <a:ext cx="769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300"/>
              <a:buFont typeface="Roboto"/>
              <a:buNone/>
              <a:defRPr sz="3300" b="0">
                <a:solidFill>
                  <a:schemeClr val="lt2"/>
                </a:solidFill>
              </a:defRPr>
            </a:lvl1pPr>
            <a:lvl2pPr lvl="1" rtl="0">
              <a:lnSpc>
                <a:spcPct val="100000"/>
              </a:lnSpc>
              <a:spcBef>
                <a:spcPts val="0"/>
              </a:spcBef>
              <a:spcAft>
                <a:spcPts val="0"/>
              </a:spcAft>
              <a:buSzPts val="3300"/>
              <a:buFont typeface="Roboto"/>
              <a:buNone/>
              <a:defRPr b="1">
                <a:latin typeface="Roboto"/>
                <a:ea typeface="Roboto"/>
                <a:cs typeface="Roboto"/>
                <a:sym typeface="Roboto"/>
              </a:defRPr>
            </a:lvl2pPr>
            <a:lvl3pPr lvl="2" rtl="0">
              <a:lnSpc>
                <a:spcPct val="100000"/>
              </a:lnSpc>
              <a:spcBef>
                <a:spcPts val="0"/>
              </a:spcBef>
              <a:spcAft>
                <a:spcPts val="0"/>
              </a:spcAft>
              <a:buSzPts val="3300"/>
              <a:buFont typeface="Roboto"/>
              <a:buNone/>
              <a:defRPr b="1">
                <a:latin typeface="Roboto"/>
                <a:ea typeface="Roboto"/>
                <a:cs typeface="Roboto"/>
                <a:sym typeface="Roboto"/>
              </a:defRPr>
            </a:lvl3pPr>
            <a:lvl4pPr lvl="3" rtl="0">
              <a:lnSpc>
                <a:spcPct val="100000"/>
              </a:lnSpc>
              <a:spcBef>
                <a:spcPts val="0"/>
              </a:spcBef>
              <a:spcAft>
                <a:spcPts val="0"/>
              </a:spcAft>
              <a:buSzPts val="3300"/>
              <a:buFont typeface="Roboto"/>
              <a:buNone/>
              <a:defRPr b="1">
                <a:latin typeface="Roboto"/>
                <a:ea typeface="Roboto"/>
                <a:cs typeface="Roboto"/>
                <a:sym typeface="Roboto"/>
              </a:defRPr>
            </a:lvl4pPr>
            <a:lvl5pPr lvl="4" rtl="0">
              <a:lnSpc>
                <a:spcPct val="100000"/>
              </a:lnSpc>
              <a:spcBef>
                <a:spcPts val="0"/>
              </a:spcBef>
              <a:spcAft>
                <a:spcPts val="0"/>
              </a:spcAft>
              <a:buSzPts val="3300"/>
              <a:buFont typeface="Roboto"/>
              <a:buNone/>
              <a:defRPr b="1">
                <a:latin typeface="Roboto"/>
                <a:ea typeface="Roboto"/>
                <a:cs typeface="Roboto"/>
                <a:sym typeface="Roboto"/>
              </a:defRPr>
            </a:lvl5pPr>
            <a:lvl6pPr lvl="5" rtl="0">
              <a:lnSpc>
                <a:spcPct val="100000"/>
              </a:lnSpc>
              <a:spcBef>
                <a:spcPts val="0"/>
              </a:spcBef>
              <a:spcAft>
                <a:spcPts val="0"/>
              </a:spcAft>
              <a:buSzPts val="3300"/>
              <a:buFont typeface="Roboto"/>
              <a:buNone/>
              <a:defRPr b="1">
                <a:latin typeface="Roboto"/>
                <a:ea typeface="Roboto"/>
                <a:cs typeface="Roboto"/>
                <a:sym typeface="Roboto"/>
              </a:defRPr>
            </a:lvl6pPr>
            <a:lvl7pPr lvl="6" rtl="0">
              <a:lnSpc>
                <a:spcPct val="100000"/>
              </a:lnSpc>
              <a:spcBef>
                <a:spcPts val="0"/>
              </a:spcBef>
              <a:spcAft>
                <a:spcPts val="0"/>
              </a:spcAft>
              <a:buSzPts val="3300"/>
              <a:buFont typeface="Roboto"/>
              <a:buNone/>
              <a:defRPr b="1">
                <a:latin typeface="Roboto"/>
                <a:ea typeface="Roboto"/>
                <a:cs typeface="Roboto"/>
                <a:sym typeface="Roboto"/>
              </a:defRPr>
            </a:lvl7pPr>
            <a:lvl8pPr lvl="7" rtl="0">
              <a:lnSpc>
                <a:spcPct val="100000"/>
              </a:lnSpc>
              <a:spcBef>
                <a:spcPts val="0"/>
              </a:spcBef>
              <a:spcAft>
                <a:spcPts val="0"/>
              </a:spcAft>
              <a:buSzPts val="3300"/>
              <a:buFont typeface="Roboto"/>
              <a:buNone/>
              <a:defRPr b="1">
                <a:latin typeface="Roboto"/>
                <a:ea typeface="Roboto"/>
                <a:cs typeface="Roboto"/>
                <a:sym typeface="Roboto"/>
              </a:defRPr>
            </a:lvl8pPr>
            <a:lvl9pPr lvl="8" rtl="0">
              <a:lnSpc>
                <a:spcPct val="100000"/>
              </a:lnSpc>
              <a:spcBef>
                <a:spcPts val="0"/>
              </a:spcBef>
              <a:spcAft>
                <a:spcPts val="0"/>
              </a:spcAft>
              <a:buSzPts val="3300"/>
              <a:buFont typeface="Roboto"/>
              <a:buNone/>
              <a:defRPr b="1">
                <a:latin typeface="Roboto"/>
                <a:ea typeface="Roboto"/>
                <a:cs typeface="Roboto"/>
                <a:sym typeface="Roboto"/>
              </a:defRPr>
            </a:lvl9pPr>
          </a:lstStyle>
          <a:p>
            <a:endParaRPr/>
          </a:p>
        </p:txBody>
      </p:sp>
      <p:cxnSp>
        <p:nvCxnSpPr>
          <p:cNvPr id="70" name="Google Shape;70;p6"/>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71" name="Google Shape;71;p6"/>
          <p:cNvSpPr/>
          <p:nvPr/>
        </p:nvSpPr>
        <p:spPr>
          <a:xfrm>
            <a:off x="7587225"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picture">
  <p:cSld name="Big picture">
    <p:spTree>
      <p:nvGrpSpPr>
        <p:cNvPr id="1" name="Shape 75"/>
        <p:cNvGrpSpPr/>
        <p:nvPr/>
      </p:nvGrpSpPr>
      <p:grpSpPr>
        <a:xfrm>
          <a:off x="0" y="0"/>
          <a:ext cx="0" cy="0"/>
          <a:chOff x="0" y="0"/>
          <a:chExt cx="0" cy="0"/>
        </a:xfrm>
      </p:grpSpPr>
      <p:sp>
        <p:nvSpPr>
          <p:cNvPr id="76" name="Google Shape;76;p11"/>
          <p:cNvSpPr txBox="1">
            <a:spLocks noGrp="1"/>
          </p:cNvSpPr>
          <p:nvPr>
            <p:ph type="title"/>
          </p:nvPr>
        </p:nvSpPr>
        <p:spPr>
          <a:xfrm>
            <a:off x="624825" y="484623"/>
            <a:ext cx="4186500" cy="797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3000">
                <a:solidFill>
                  <a:schemeClr val="lt1"/>
                </a:solidFill>
              </a:defRPr>
            </a:lvl1pPr>
            <a:lvl2pPr lvl="1" rtl="0">
              <a:spcBef>
                <a:spcPts val="0"/>
              </a:spcBef>
              <a:spcAft>
                <a:spcPts val="0"/>
              </a:spcAft>
              <a:buNone/>
              <a:defRPr sz="3000">
                <a:solidFill>
                  <a:schemeClr val="lt1"/>
                </a:solidFill>
              </a:defRPr>
            </a:lvl2pPr>
            <a:lvl3pPr lvl="2" rtl="0">
              <a:spcBef>
                <a:spcPts val="0"/>
              </a:spcBef>
              <a:spcAft>
                <a:spcPts val="0"/>
              </a:spcAft>
              <a:buNone/>
              <a:defRPr sz="3000">
                <a:solidFill>
                  <a:schemeClr val="lt1"/>
                </a:solidFill>
              </a:defRPr>
            </a:lvl3pPr>
            <a:lvl4pPr lvl="3" rtl="0">
              <a:spcBef>
                <a:spcPts val="0"/>
              </a:spcBef>
              <a:spcAft>
                <a:spcPts val="0"/>
              </a:spcAft>
              <a:buNone/>
              <a:defRPr sz="3000">
                <a:solidFill>
                  <a:schemeClr val="lt1"/>
                </a:solidFill>
              </a:defRPr>
            </a:lvl4pPr>
            <a:lvl5pPr lvl="4" rtl="0">
              <a:spcBef>
                <a:spcPts val="0"/>
              </a:spcBef>
              <a:spcAft>
                <a:spcPts val="0"/>
              </a:spcAft>
              <a:buNone/>
              <a:defRPr sz="3000">
                <a:solidFill>
                  <a:schemeClr val="lt1"/>
                </a:solidFill>
              </a:defRPr>
            </a:lvl5pPr>
            <a:lvl6pPr lvl="5" rtl="0">
              <a:spcBef>
                <a:spcPts val="0"/>
              </a:spcBef>
              <a:spcAft>
                <a:spcPts val="0"/>
              </a:spcAft>
              <a:buNone/>
              <a:defRPr sz="3000">
                <a:solidFill>
                  <a:schemeClr val="lt1"/>
                </a:solidFill>
              </a:defRPr>
            </a:lvl6pPr>
            <a:lvl7pPr lvl="6" rtl="0">
              <a:spcBef>
                <a:spcPts val="0"/>
              </a:spcBef>
              <a:spcAft>
                <a:spcPts val="0"/>
              </a:spcAft>
              <a:buNone/>
              <a:defRPr sz="3000">
                <a:solidFill>
                  <a:schemeClr val="lt1"/>
                </a:solidFill>
              </a:defRPr>
            </a:lvl7pPr>
            <a:lvl8pPr lvl="7" rtl="0">
              <a:spcBef>
                <a:spcPts val="0"/>
              </a:spcBef>
              <a:spcAft>
                <a:spcPts val="0"/>
              </a:spcAft>
              <a:buNone/>
              <a:defRPr sz="3000">
                <a:solidFill>
                  <a:schemeClr val="lt1"/>
                </a:solidFill>
              </a:defRPr>
            </a:lvl8pPr>
            <a:lvl9pPr lvl="8" rtl="0">
              <a:spcBef>
                <a:spcPts val="0"/>
              </a:spcBef>
              <a:spcAft>
                <a:spcPts val="0"/>
              </a:spcAft>
              <a:buNone/>
              <a:defRPr sz="3000">
                <a:solidFill>
                  <a:schemeClr val="lt1"/>
                </a:solidFill>
              </a:defRPr>
            </a:lvl9pPr>
          </a:lstStyle>
          <a:p>
            <a:endParaRPr/>
          </a:p>
        </p:txBody>
      </p:sp>
    </p:spTree>
    <p:extLst>
      <p:ext uri="{BB962C8B-B14F-4D97-AF65-F5344CB8AC3E}">
        <p14:creationId xmlns:p14="http://schemas.microsoft.com/office/powerpoint/2010/main" val="30601175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235"/>
        <p:cNvGrpSpPr/>
        <p:nvPr/>
      </p:nvGrpSpPr>
      <p:grpSpPr>
        <a:xfrm>
          <a:off x="0" y="0"/>
          <a:ext cx="0" cy="0"/>
          <a:chOff x="0" y="0"/>
          <a:chExt cx="0" cy="0"/>
        </a:xfrm>
      </p:grpSpPr>
      <p:sp>
        <p:nvSpPr>
          <p:cNvPr id="282" name="Google Shape;282;p10"/>
          <p:cNvSpPr txBox="1">
            <a:spLocks noGrp="1"/>
          </p:cNvSpPr>
          <p:nvPr>
            <p:ph type="body" idx="1"/>
          </p:nvPr>
        </p:nvSpPr>
        <p:spPr>
          <a:xfrm>
            <a:off x="4027925" y="2732525"/>
            <a:ext cx="3049200" cy="1866900"/>
          </a:xfrm>
          <a:prstGeom prst="rect">
            <a:avLst/>
          </a:prstGeom>
        </p:spPr>
        <p:txBody>
          <a:bodyPr spcFirstLastPara="1" wrap="square" lIns="91425" tIns="91425" rIns="91425" bIns="91425" anchor="ctr" anchorCtr="0">
            <a:noAutofit/>
          </a:bodyPr>
          <a:lstStyle>
            <a:lvl1pPr marL="457200" lvl="0" indent="-228600" algn="r">
              <a:lnSpc>
                <a:spcPct val="100000"/>
              </a:lnSpc>
              <a:spcBef>
                <a:spcPts val="0"/>
              </a:spcBef>
              <a:spcAft>
                <a:spcPts val="0"/>
              </a:spcAft>
              <a:buSzPts val="1600"/>
              <a:buFont typeface="Bree Serif"/>
              <a:buNone/>
              <a:defRPr sz="3000">
                <a:solidFill>
                  <a:schemeClr val="lt1"/>
                </a:solidFill>
                <a:latin typeface="Bree Serif"/>
                <a:ea typeface="Bree Serif"/>
                <a:cs typeface="Bree Serif"/>
                <a:sym typeface="Bree Serif"/>
              </a:defRPr>
            </a:lvl1pPr>
          </a:lstStyle>
          <a:p>
            <a:endParaRPr/>
          </a:p>
        </p:txBody>
      </p:sp>
    </p:spTree>
    <p:extLst>
      <p:ext uri="{BB962C8B-B14F-4D97-AF65-F5344CB8AC3E}">
        <p14:creationId xmlns:p14="http://schemas.microsoft.com/office/powerpoint/2010/main" val="1133223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7" name="Google Shape;77;p7"/>
          <p:cNvSpPr txBox="1">
            <a:spLocks noGrp="1"/>
          </p:cNvSpPr>
          <p:nvPr>
            <p:ph type="title"/>
          </p:nvPr>
        </p:nvSpPr>
        <p:spPr>
          <a:xfrm>
            <a:off x="713225" y="1430950"/>
            <a:ext cx="4209300" cy="16200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300">
                <a:solidFill>
                  <a:schemeClr val="l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8" name="Google Shape;78;p7"/>
          <p:cNvSpPr txBox="1">
            <a:spLocks noGrp="1"/>
          </p:cNvSpPr>
          <p:nvPr>
            <p:ph type="subTitle" idx="1"/>
          </p:nvPr>
        </p:nvSpPr>
        <p:spPr>
          <a:xfrm>
            <a:off x="713225" y="3026450"/>
            <a:ext cx="4067700" cy="6861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81" name="Google Shape;81;p7"/>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83" name="Google Shape;83;p7"/>
          <p:cNvSpPr/>
          <p:nvPr/>
        </p:nvSpPr>
        <p:spPr>
          <a:xfrm>
            <a:off x="200438" y="214645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7"/>
          <p:cNvSpPr/>
          <p:nvPr/>
        </p:nvSpPr>
        <p:spPr>
          <a:xfrm>
            <a:off x="2991900"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sp>
        <p:nvSpPr>
          <p:cNvPr id="89" name="Google Shape;89;p8"/>
          <p:cNvSpPr txBox="1">
            <a:spLocks noGrp="1"/>
          </p:cNvSpPr>
          <p:nvPr>
            <p:ph type="title"/>
          </p:nvPr>
        </p:nvSpPr>
        <p:spPr>
          <a:xfrm>
            <a:off x="1388100" y="803250"/>
            <a:ext cx="6367800" cy="3537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7200">
                <a:solidFill>
                  <a:schemeClr val="lt2"/>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cxnSp>
        <p:nvCxnSpPr>
          <p:cNvPr id="90" name="Google Shape;90;p8"/>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94" name="Google Shape;94;p8"/>
          <p:cNvSpPr/>
          <p:nvPr/>
        </p:nvSpPr>
        <p:spPr>
          <a:xfrm>
            <a:off x="904200" y="270085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8"/>
          <p:cNvSpPr/>
          <p:nvPr/>
        </p:nvSpPr>
        <p:spPr>
          <a:xfrm>
            <a:off x="8607000" y="141570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8"/>
          <p:cNvSpPr/>
          <p:nvPr/>
        </p:nvSpPr>
        <p:spPr>
          <a:xfrm>
            <a:off x="5079825"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7"/>
        <p:cNvGrpSpPr/>
        <p:nvPr/>
      </p:nvGrpSpPr>
      <p:grpSpPr>
        <a:xfrm>
          <a:off x="0" y="0"/>
          <a:ext cx="0" cy="0"/>
          <a:chOff x="0" y="0"/>
          <a:chExt cx="0" cy="0"/>
        </a:xfrm>
      </p:grpSpPr>
      <p:sp>
        <p:nvSpPr>
          <p:cNvPr id="101" name="Google Shape;101;p9"/>
          <p:cNvSpPr txBox="1">
            <a:spLocks noGrp="1"/>
          </p:cNvSpPr>
          <p:nvPr>
            <p:ph type="title"/>
          </p:nvPr>
        </p:nvSpPr>
        <p:spPr>
          <a:xfrm>
            <a:off x="713225" y="1659350"/>
            <a:ext cx="4045200" cy="6702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3500">
                <a:solidFill>
                  <a:schemeClr val="lt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02" name="Google Shape;102;p9"/>
          <p:cNvSpPr txBox="1">
            <a:spLocks noGrp="1"/>
          </p:cNvSpPr>
          <p:nvPr>
            <p:ph type="subTitle" idx="1"/>
          </p:nvPr>
        </p:nvSpPr>
        <p:spPr>
          <a:xfrm>
            <a:off x="713225" y="2329537"/>
            <a:ext cx="4045200" cy="1154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cxnSp>
        <p:nvCxnSpPr>
          <p:cNvPr id="103" name="Google Shape;103;p9"/>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105" name="Google Shape;105;p9"/>
          <p:cNvSpPr/>
          <p:nvPr/>
        </p:nvSpPr>
        <p:spPr>
          <a:xfrm>
            <a:off x="1675550"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9"/>
          <p:cNvSpPr/>
          <p:nvPr/>
        </p:nvSpPr>
        <p:spPr>
          <a:xfrm>
            <a:off x="7946625" y="232645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8"/>
        <p:cNvGrpSpPr/>
        <p:nvPr/>
      </p:nvGrpSpPr>
      <p:grpSpPr>
        <a:xfrm>
          <a:off x="0" y="0"/>
          <a:ext cx="0" cy="0"/>
          <a:chOff x="0" y="0"/>
          <a:chExt cx="0" cy="0"/>
        </a:xfrm>
      </p:grpSpPr>
      <p:sp>
        <p:nvSpPr>
          <p:cNvPr id="112" name="Google Shape;112;p10"/>
          <p:cNvSpPr txBox="1">
            <a:spLocks noGrp="1"/>
          </p:cNvSpPr>
          <p:nvPr>
            <p:ph type="title"/>
          </p:nvPr>
        </p:nvSpPr>
        <p:spPr>
          <a:xfrm>
            <a:off x="713225" y="448925"/>
            <a:ext cx="4047600" cy="2284800"/>
          </a:xfrm>
          <a:prstGeom prst="rect">
            <a:avLst/>
          </a:prstGeom>
        </p:spPr>
        <p:txBody>
          <a:bodyPr spcFirstLastPara="1" wrap="square" lIns="91425" tIns="91425" rIns="91425" bIns="91425" anchor="t" anchorCtr="0">
            <a:noAutofit/>
          </a:bodyPr>
          <a:lstStyle>
            <a:lvl1pPr lvl="0">
              <a:spcBef>
                <a:spcPts val="0"/>
              </a:spcBef>
              <a:spcAft>
                <a:spcPts val="0"/>
              </a:spcAft>
              <a:buClr>
                <a:schemeClr val="lt2"/>
              </a:buClr>
              <a:buSzPts val="3300"/>
              <a:buNone/>
              <a:defRPr sz="3300">
                <a:solidFill>
                  <a:schemeClr val="lt2"/>
                </a:solidFill>
              </a:defRPr>
            </a:lvl1pPr>
            <a:lvl2pPr lvl="1">
              <a:spcBef>
                <a:spcPts val="0"/>
              </a:spcBef>
              <a:spcAft>
                <a:spcPts val="0"/>
              </a:spcAft>
              <a:buSzPts val="3300"/>
              <a:buNone/>
              <a:defRPr>
                <a:latin typeface="Amiri"/>
                <a:ea typeface="Amiri"/>
                <a:cs typeface="Amiri"/>
                <a:sym typeface="Amiri"/>
              </a:defRPr>
            </a:lvl2pPr>
            <a:lvl3pPr lvl="2">
              <a:spcBef>
                <a:spcPts val="0"/>
              </a:spcBef>
              <a:spcAft>
                <a:spcPts val="0"/>
              </a:spcAft>
              <a:buSzPts val="3300"/>
              <a:buNone/>
              <a:defRPr>
                <a:latin typeface="Amiri"/>
                <a:ea typeface="Amiri"/>
                <a:cs typeface="Amiri"/>
                <a:sym typeface="Amiri"/>
              </a:defRPr>
            </a:lvl3pPr>
            <a:lvl4pPr lvl="3">
              <a:spcBef>
                <a:spcPts val="0"/>
              </a:spcBef>
              <a:spcAft>
                <a:spcPts val="0"/>
              </a:spcAft>
              <a:buSzPts val="3300"/>
              <a:buNone/>
              <a:defRPr>
                <a:latin typeface="Amiri"/>
                <a:ea typeface="Amiri"/>
                <a:cs typeface="Amiri"/>
                <a:sym typeface="Amiri"/>
              </a:defRPr>
            </a:lvl4pPr>
            <a:lvl5pPr lvl="4">
              <a:spcBef>
                <a:spcPts val="0"/>
              </a:spcBef>
              <a:spcAft>
                <a:spcPts val="0"/>
              </a:spcAft>
              <a:buSzPts val="3300"/>
              <a:buNone/>
              <a:defRPr>
                <a:latin typeface="Amiri"/>
                <a:ea typeface="Amiri"/>
                <a:cs typeface="Amiri"/>
                <a:sym typeface="Amiri"/>
              </a:defRPr>
            </a:lvl5pPr>
            <a:lvl6pPr lvl="5">
              <a:spcBef>
                <a:spcPts val="0"/>
              </a:spcBef>
              <a:spcAft>
                <a:spcPts val="0"/>
              </a:spcAft>
              <a:buSzPts val="3300"/>
              <a:buNone/>
              <a:defRPr>
                <a:latin typeface="Amiri"/>
                <a:ea typeface="Amiri"/>
                <a:cs typeface="Amiri"/>
                <a:sym typeface="Amiri"/>
              </a:defRPr>
            </a:lvl6pPr>
            <a:lvl7pPr lvl="6">
              <a:spcBef>
                <a:spcPts val="0"/>
              </a:spcBef>
              <a:spcAft>
                <a:spcPts val="0"/>
              </a:spcAft>
              <a:buSzPts val="3300"/>
              <a:buNone/>
              <a:defRPr>
                <a:latin typeface="Amiri"/>
                <a:ea typeface="Amiri"/>
                <a:cs typeface="Amiri"/>
                <a:sym typeface="Amiri"/>
              </a:defRPr>
            </a:lvl7pPr>
            <a:lvl8pPr lvl="7">
              <a:spcBef>
                <a:spcPts val="0"/>
              </a:spcBef>
              <a:spcAft>
                <a:spcPts val="0"/>
              </a:spcAft>
              <a:buSzPts val="3300"/>
              <a:buNone/>
              <a:defRPr>
                <a:latin typeface="Amiri"/>
                <a:ea typeface="Amiri"/>
                <a:cs typeface="Amiri"/>
                <a:sym typeface="Amiri"/>
              </a:defRPr>
            </a:lvl8pPr>
            <a:lvl9pPr lvl="8">
              <a:spcBef>
                <a:spcPts val="0"/>
              </a:spcBef>
              <a:spcAft>
                <a:spcPts val="0"/>
              </a:spcAft>
              <a:buSzPts val="3300"/>
              <a:buNone/>
              <a:defRPr>
                <a:latin typeface="Amiri"/>
                <a:ea typeface="Amiri"/>
                <a:cs typeface="Amiri"/>
                <a:sym typeface="Amiri"/>
              </a:defRPr>
            </a:lvl9pPr>
          </a:lstStyle>
          <a:p>
            <a:endParaRPr/>
          </a:p>
        </p:txBody>
      </p:sp>
      <p:cxnSp>
        <p:nvCxnSpPr>
          <p:cNvPr id="113" name="Google Shape;113;p10"/>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116" name="Google Shape;116;p10"/>
          <p:cNvSpPr/>
          <p:nvPr/>
        </p:nvSpPr>
        <p:spPr>
          <a:xfrm>
            <a:off x="8037838" y="198645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0"/>
          <p:cNvSpPr/>
          <p:nvPr/>
        </p:nvSpPr>
        <p:spPr>
          <a:xfrm>
            <a:off x="7496938"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8"/>
        <p:cNvGrpSpPr/>
        <p:nvPr/>
      </p:nvGrpSpPr>
      <p:grpSpPr>
        <a:xfrm>
          <a:off x="0" y="0"/>
          <a:ext cx="0" cy="0"/>
          <a:chOff x="0" y="0"/>
          <a:chExt cx="0" cy="0"/>
        </a:xfrm>
      </p:grpSpPr>
      <p:sp>
        <p:nvSpPr>
          <p:cNvPr id="122" name="Google Shape;122;p11"/>
          <p:cNvSpPr txBox="1">
            <a:spLocks noGrp="1"/>
          </p:cNvSpPr>
          <p:nvPr>
            <p:ph type="title" hasCustomPrompt="1"/>
          </p:nvPr>
        </p:nvSpPr>
        <p:spPr>
          <a:xfrm>
            <a:off x="1452725" y="1141975"/>
            <a:ext cx="6173400" cy="15438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0"/>
              <a:buNone/>
              <a:defRPr sz="10700">
                <a:solidFill>
                  <a:schemeClr val="lt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23" name="Google Shape;123;p11"/>
          <p:cNvSpPr txBox="1">
            <a:spLocks noGrp="1"/>
          </p:cNvSpPr>
          <p:nvPr>
            <p:ph type="subTitle" idx="1"/>
          </p:nvPr>
        </p:nvSpPr>
        <p:spPr>
          <a:xfrm>
            <a:off x="2424750" y="2685825"/>
            <a:ext cx="4294500" cy="6855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11"/>
          <p:cNvSpPr/>
          <p:nvPr/>
        </p:nvSpPr>
        <p:spPr>
          <a:xfrm>
            <a:off x="4426450"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1"/>
          <p:cNvSpPr/>
          <p:nvPr/>
        </p:nvSpPr>
        <p:spPr>
          <a:xfrm>
            <a:off x="675075" y="211380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1"/>
          <p:cNvSpPr/>
          <p:nvPr/>
        </p:nvSpPr>
        <p:spPr>
          <a:xfrm>
            <a:off x="8182725" y="268582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32"/>
        <p:cNvGrpSpPr/>
        <p:nvPr/>
      </p:nvGrpSpPr>
      <p:grpSpPr>
        <a:xfrm>
          <a:off x="0" y="0"/>
          <a:ext cx="0" cy="0"/>
          <a:chOff x="0" y="0"/>
          <a:chExt cx="0" cy="0"/>
        </a:xfrm>
      </p:grpSpPr>
      <p:sp>
        <p:nvSpPr>
          <p:cNvPr id="136" name="Google Shape;136;p13"/>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300"/>
              <a:buFont typeface="Roboto"/>
              <a:buNone/>
              <a:defRPr sz="3300" b="0">
                <a:solidFill>
                  <a:schemeClr val="lt2"/>
                </a:solidFill>
              </a:defRPr>
            </a:lvl1pPr>
            <a:lvl2pPr lvl="1" rtl="0">
              <a:lnSpc>
                <a:spcPct val="100000"/>
              </a:lnSpc>
              <a:spcBef>
                <a:spcPts val="0"/>
              </a:spcBef>
              <a:spcAft>
                <a:spcPts val="0"/>
              </a:spcAft>
              <a:buSzPts val="3300"/>
              <a:buFont typeface="Roboto"/>
              <a:buNone/>
              <a:defRPr b="1">
                <a:latin typeface="Roboto"/>
                <a:ea typeface="Roboto"/>
                <a:cs typeface="Roboto"/>
                <a:sym typeface="Roboto"/>
              </a:defRPr>
            </a:lvl2pPr>
            <a:lvl3pPr lvl="2" rtl="0">
              <a:lnSpc>
                <a:spcPct val="100000"/>
              </a:lnSpc>
              <a:spcBef>
                <a:spcPts val="0"/>
              </a:spcBef>
              <a:spcAft>
                <a:spcPts val="0"/>
              </a:spcAft>
              <a:buSzPts val="3300"/>
              <a:buFont typeface="Roboto"/>
              <a:buNone/>
              <a:defRPr b="1">
                <a:latin typeface="Roboto"/>
                <a:ea typeface="Roboto"/>
                <a:cs typeface="Roboto"/>
                <a:sym typeface="Roboto"/>
              </a:defRPr>
            </a:lvl3pPr>
            <a:lvl4pPr lvl="3" rtl="0">
              <a:lnSpc>
                <a:spcPct val="100000"/>
              </a:lnSpc>
              <a:spcBef>
                <a:spcPts val="0"/>
              </a:spcBef>
              <a:spcAft>
                <a:spcPts val="0"/>
              </a:spcAft>
              <a:buSzPts val="3300"/>
              <a:buFont typeface="Roboto"/>
              <a:buNone/>
              <a:defRPr b="1">
                <a:latin typeface="Roboto"/>
                <a:ea typeface="Roboto"/>
                <a:cs typeface="Roboto"/>
                <a:sym typeface="Roboto"/>
              </a:defRPr>
            </a:lvl4pPr>
            <a:lvl5pPr lvl="4" rtl="0">
              <a:lnSpc>
                <a:spcPct val="100000"/>
              </a:lnSpc>
              <a:spcBef>
                <a:spcPts val="0"/>
              </a:spcBef>
              <a:spcAft>
                <a:spcPts val="0"/>
              </a:spcAft>
              <a:buSzPts val="3300"/>
              <a:buFont typeface="Roboto"/>
              <a:buNone/>
              <a:defRPr b="1">
                <a:latin typeface="Roboto"/>
                <a:ea typeface="Roboto"/>
                <a:cs typeface="Roboto"/>
                <a:sym typeface="Roboto"/>
              </a:defRPr>
            </a:lvl5pPr>
            <a:lvl6pPr lvl="5" rtl="0">
              <a:lnSpc>
                <a:spcPct val="100000"/>
              </a:lnSpc>
              <a:spcBef>
                <a:spcPts val="0"/>
              </a:spcBef>
              <a:spcAft>
                <a:spcPts val="0"/>
              </a:spcAft>
              <a:buSzPts val="3300"/>
              <a:buFont typeface="Roboto"/>
              <a:buNone/>
              <a:defRPr b="1">
                <a:latin typeface="Roboto"/>
                <a:ea typeface="Roboto"/>
                <a:cs typeface="Roboto"/>
                <a:sym typeface="Roboto"/>
              </a:defRPr>
            </a:lvl6pPr>
            <a:lvl7pPr lvl="6" rtl="0">
              <a:lnSpc>
                <a:spcPct val="100000"/>
              </a:lnSpc>
              <a:spcBef>
                <a:spcPts val="0"/>
              </a:spcBef>
              <a:spcAft>
                <a:spcPts val="0"/>
              </a:spcAft>
              <a:buSzPts val="3300"/>
              <a:buFont typeface="Roboto"/>
              <a:buNone/>
              <a:defRPr b="1">
                <a:latin typeface="Roboto"/>
                <a:ea typeface="Roboto"/>
                <a:cs typeface="Roboto"/>
                <a:sym typeface="Roboto"/>
              </a:defRPr>
            </a:lvl7pPr>
            <a:lvl8pPr lvl="7" rtl="0">
              <a:lnSpc>
                <a:spcPct val="100000"/>
              </a:lnSpc>
              <a:spcBef>
                <a:spcPts val="0"/>
              </a:spcBef>
              <a:spcAft>
                <a:spcPts val="0"/>
              </a:spcAft>
              <a:buSzPts val="3300"/>
              <a:buFont typeface="Roboto"/>
              <a:buNone/>
              <a:defRPr b="1">
                <a:latin typeface="Roboto"/>
                <a:ea typeface="Roboto"/>
                <a:cs typeface="Roboto"/>
                <a:sym typeface="Roboto"/>
              </a:defRPr>
            </a:lvl8pPr>
            <a:lvl9pPr lvl="8" rtl="0">
              <a:lnSpc>
                <a:spcPct val="100000"/>
              </a:lnSpc>
              <a:spcBef>
                <a:spcPts val="0"/>
              </a:spcBef>
              <a:spcAft>
                <a:spcPts val="0"/>
              </a:spcAft>
              <a:buSzPts val="3300"/>
              <a:buFont typeface="Roboto"/>
              <a:buNone/>
              <a:defRPr b="1">
                <a:latin typeface="Roboto"/>
                <a:ea typeface="Roboto"/>
                <a:cs typeface="Roboto"/>
                <a:sym typeface="Roboto"/>
              </a:defRPr>
            </a:lvl9pPr>
          </a:lstStyle>
          <a:p>
            <a:endParaRPr/>
          </a:p>
        </p:txBody>
      </p:sp>
      <p:sp>
        <p:nvSpPr>
          <p:cNvPr id="137" name="Google Shape;137;p13"/>
          <p:cNvSpPr txBox="1">
            <a:spLocks noGrp="1"/>
          </p:cNvSpPr>
          <p:nvPr>
            <p:ph type="subTitle" idx="1"/>
          </p:nvPr>
        </p:nvSpPr>
        <p:spPr>
          <a:xfrm>
            <a:off x="713225" y="1756100"/>
            <a:ext cx="24492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38" name="Google Shape;138;p13"/>
          <p:cNvSpPr txBox="1">
            <a:spLocks noGrp="1"/>
          </p:cNvSpPr>
          <p:nvPr>
            <p:ph type="subTitle" idx="2"/>
          </p:nvPr>
        </p:nvSpPr>
        <p:spPr>
          <a:xfrm>
            <a:off x="3351700" y="1756100"/>
            <a:ext cx="24492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39" name="Google Shape;139;p13"/>
          <p:cNvSpPr txBox="1">
            <a:spLocks noGrp="1"/>
          </p:cNvSpPr>
          <p:nvPr>
            <p:ph type="subTitle" idx="3"/>
          </p:nvPr>
        </p:nvSpPr>
        <p:spPr>
          <a:xfrm>
            <a:off x="713225" y="3331525"/>
            <a:ext cx="24492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40" name="Google Shape;140;p13"/>
          <p:cNvSpPr txBox="1">
            <a:spLocks noGrp="1"/>
          </p:cNvSpPr>
          <p:nvPr>
            <p:ph type="subTitle" idx="4"/>
          </p:nvPr>
        </p:nvSpPr>
        <p:spPr>
          <a:xfrm>
            <a:off x="3351700" y="3331525"/>
            <a:ext cx="24492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41" name="Google Shape;141;p13"/>
          <p:cNvSpPr txBox="1">
            <a:spLocks noGrp="1"/>
          </p:cNvSpPr>
          <p:nvPr>
            <p:ph type="subTitle" idx="5"/>
          </p:nvPr>
        </p:nvSpPr>
        <p:spPr>
          <a:xfrm>
            <a:off x="713225" y="2095925"/>
            <a:ext cx="2449200" cy="558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42" name="Google Shape;142;p13"/>
          <p:cNvSpPr txBox="1">
            <a:spLocks noGrp="1"/>
          </p:cNvSpPr>
          <p:nvPr>
            <p:ph type="subTitle" idx="6"/>
          </p:nvPr>
        </p:nvSpPr>
        <p:spPr>
          <a:xfrm>
            <a:off x="3351700" y="2095925"/>
            <a:ext cx="2449200" cy="558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43" name="Google Shape;143;p13"/>
          <p:cNvSpPr txBox="1">
            <a:spLocks noGrp="1"/>
          </p:cNvSpPr>
          <p:nvPr>
            <p:ph type="subTitle" idx="7"/>
          </p:nvPr>
        </p:nvSpPr>
        <p:spPr>
          <a:xfrm>
            <a:off x="713225" y="3668175"/>
            <a:ext cx="2449200" cy="558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44" name="Google Shape;144;p13"/>
          <p:cNvSpPr txBox="1">
            <a:spLocks noGrp="1"/>
          </p:cNvSpPr>
          <p:nvPr>
            <p:ph type="subTitle" idx="8"/>
          </p:nvPr>
        </p:nvSpPr>
        <p:spPr>
          <a:xfrm>
            <a:off x="3351700" y="3668175"/>
            <a:ext cx="2449200" cy="558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45" name="Google Shape;145;p13"/>
          <p:cNvSpPr txBox="1">
            <a:spLocks noGrp="1"/>
          </p:cNvSpPr>
          <p:nvPr>
            <p:ph type="title" idx="9" hasCustomPrompt="1"/>
          </p:nvPr>
        </p:nvSpPr>
        <p:spPr>
          <a:xfrm>
            <a:off x="1574675" y="1212038"/>
            <a:ext cx="7263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6"/>
              </a:buClr>
              <a:buSzPts val="1800"/>
              <a:buNone/>
              <a:defRPr>
                <a:solidFill>
                  <a:schemeClr val="lt2"/>
                </a:solidFill>
              </a:defRPr>
            </a:lvl1pPr>
            <a:lvl2pPr lvl="1" algn="ctr" rtl="0">
              <a:spcBef>
                <a:spcPts val="0"/>
              </a:spcBef>
              <a:spcAft>
                <a:spcPts val="0"/>
              </a:spcAft>
              <a:buClr>
                <a:schemeClr val="accent6"/>
              </a:buClr>
              <a:buSzPts val="1800"/>
              <a:buNone/>
              <a:defRPr sz="1800">
                <a:solidFill>
                  <a:schemeClr val="accent6"/>
                </a:solidFill>
              </a:defRPr>
            </a:lvl2pPr>
            <a:lvl3pPr lvl="2" algn="ctr" rtl="0">
              <a:spcBef>
                <a:spcPts val="0"/>
              </a:spcBef>
              <a:spcAft>
                <a:spcPts val="0"/>
              </a:spcAft>
              <a:buClr>
                <a:schemeClr val="accent6"/>
              </a:buClr>
              <a:buSzPts val="1800"/>
              <a:buNone/>
              <a:defRPr sz="1800">
                <a:solidFill>
                  <a:schemeClr val="accent6"/>
                </a:solidFill>
              </a:defRPr>
            </a:lvl3pPr>
            <a:lvl4pPr lvl="3" algn="ctr" rtl="0">
              <a:spcBef>
                <a:spcPts val="0"/>
              </a:spcBef>
              <a:spcAft>
                <a:spcPts val="0"/>
              </a:spcAft>
              <a:buClr>
                <a:schemeClr val="accent6"/>
              </a:buClr>
              <a:buSzPts val="1800"/>
              <a:buNone/>
              <a:defRPr sz="1800">
                <a:solidFill>
                  <a:schemeClr val="accent6"/>
                </a:solidFill>
              </a:defRPr>
            </a:lvl4pPr>
            <a:lvl5pPr lvl="4" algn="ctr" rtl="0">
              <a:spcBef>
                <a:spcPts val="0"/>
              </a:spcBef>
              <a:spcAft>
                <a:spcPts val="0"/>
              </a:spcAft>
              <a:buClr>
                <a:schemeClr val="accent6"/>
              </a:buClr>
              <a:buSzPts val="1800"/>
              <a:buNone/>
              <a:defRPr sz="1800">
                <a:solidFill>
                  <a:schemeClr val="accent6"/>
                </a:solidFill>
              </a:defRPr>
            </a:lvl5pPr>
            <a:lvl6pPr lvl="5" algn="ctr" rtl="0">
              <a:spcBef>
                <a:spcPts val="0"/>
              </a:spcBef>
              <a:spcAft>
                <a:spcPts val="0"/>
              </a:spcAft>
              <a:buClr>
                <a:schemeClr val="accent6"/>
              </a:buClr>
              <a:buSzPts val="1800"/>
              <a:buNone/>
              <a:defRPr sz="1800">
                <a:solidFill>
                  <a:schemeClr val="accent6"/>
                </a:solidFill>
              </a:defRPr>
            </a:lvl6pPr>
            <a:lvl7pPr lvl="6" algn="ctr" rtl="0">
              <a:spcBef>
                <a:spcPts val="0"/>
              </a:spcBef>
              <a:spcAft>
                <a:spcPts val="0"/>
              </a:spcAft>
              <a:buClr>
                <a:schemeClr val="accent6"/>
              </a:buClr>
              <a:buSzPts val="1800"/>
              <a:buNone/>
              <a:defRPr sz="1800">
                <a:solidFill>
                  <a:schemeClr val="accent6"/>
                </a:solidFill>
              </a:defRPr>
            </a:lvl7pPr>
            <a:lvl8pPr lvl="7" algn="ctr" rtl="0">
              <a:spcBef>
                <a:spcPts val="0"/>
              </a:spcBef>
              <a:spcAft>
                <a:spcPts val="0"/>
              </a:spcAft>
              <a:buClr>
                <a:schemeClr val="accent6"/>
              </a:buClr>
              <a:buSzPts val="1800"/>
              <a:buNone/>
              <a:defRPr sz="1800">
                <a:solidFill>
                  <a:schemeClr val="accent6"/>
                </a:solidFill>
              </a:defRPr>
            </a:lvl8pPr>
            <a:lvl9pPr lvl="8" algn="ctr" rtl="0">
              <a:spcBef>
                <a:spcPts val="0"/>
              </a:spcBef>
              <a:spcAft>
                <a:spcPts val="0"/>
              </a:spcAft>
              <a:buClr>
                <a:schemeClr val="accent6"/>
              </a:buClr>
              <a:buSzPts val="1800"/>
              <a:buNone/>
              <a:defRPr sz="1800">
                <a:solidFill>
                  <a:schemeClr val="accent6"/>
                </a:solidFill>
              </a:defRPr>
            </a:lvl9pPr>
          </a:lstStyle>
          <a:p>
            <a:r>
              <a:t>xx%</a:t>
            </a:r>
          </a:p>
        </p:txBody>
      </p:sp>
      <p:sp>
        <p:nvSpPr>
          <p:cNvPr id="146" name="Google Shape;146;p13"/>
          <p:cNvSpPr txBox="1">
            <a:spLocks noGrp="1"/>
          </p:cNvSpPr>
          <p:nvPr>
            <p:ph type="title" idx="13" hasCustomPrompt="1"/>
          </p:nvPr>
        </p:nvSpPr>
        <p:spPr>
          <a:xfrm>
            <a:off x="1574675" y="2787463"/>
            <a:ext cx="7263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6"/>
              </a:buClr>
              <a:buSzPts val="1800"/>
              <a:buNone/>
              <a:defRPr>
                <a:solidFill>
                  <a:schemeClr val="lt2"/>
                </a:solidFill>
              </a:defRPr>
            </a:lvl1pPr>
            <a:lvl2pPr lvl="1" algn="ctr" rtl="0">
              <a:spcBef>
                <a:spcPts val="0"/>
              </a:spcBef>
              <a:spcAft>
                <a:spcPts val="0"/>
              </a:spcAft>
              <a:buClr>
                <a:schemeClr val="accent6"/>
              </a:buClr>
              <a:buSzPts val="1800"/>
              <a:buNone/>
              <a:defRPr sz="1800">
                <a:solidFill>
                  <a:schemeClr val="accent6"/>
                </a:solidFill>
              </a:defRPr>
            </a:lvl2pPr>
            <a:lvl3pPr lvl="2" algn="ctr" rtl="0">
              <a:spcBef>
                <a:spcPts val="0"/>
              </a:spcBef>
              <a:spcAft>
                <a:spcPts val="0"/>
              </a:spcAft>
              <a:buClr>
                <a:schemeClr val="accent6"/>
              </a:buClr>
              <a:buSzPts val="1800"/>
              <a:buNone/>
              <a:defRPr sz="1800">
                <a:solidFill>
                  <a:schemeClr val="accent6"/>
                </a:solidFill>
              </a:defRPr>
            </a:lvl3pPr>
            <a:lvl4pPr lvl="3" algn="ctr" rtl="0">
              <a:spcBef>
                <a:spcPts val="0"/>
              </a:spcBef>
              <a:spcAft>
                <a:spcPts val="0"/>
              </a:spcAft>
              <a:buClr>
                <a:schemeClr val="accent6"/>
              </a:buClr>
              <a:buSzPts val="1800"/>
              <a:buNone/>
              <a:defRPr sz="1800">
                <a:solidFill>
                  <a:schemeClr val="accent6"/>
                </a:solidFill>
              </a:defRPr>
            </a:lvl4pPr>
            <a:lvl5pPr lvl="4" algn="ctr" rtl="0">
              <a:spcBef>
                <a:spcPts val="0"/>
              </a:spcBef>
              <a:spcAft>
                <a:spcPts val="0"/>
              </a:spcAft>
              <a:buClr>
                <a:schemeClr val="accent6"/>
              </a:buClr>
              <a:buSzPts val="1800"/>
              <a:buNone/>
              <a:defRPr sz="1800">
                <a:solidFill>
                  <a:schemeClr val="accent6"/>
                </a:solidFill>
              </a:defRPr>
            </a:lvl5pPr>
            <a:lvl6pPr lvl="5" algn="ctr" rtl="0">
              <a:spcBef>
                <a:spcPts val="0"/>
              </a:spcBef>
              <a:spcAft>
                <a:spcPts val="0"/>
              </a:spcAft>
              <a:buClr>
                <a:schemeClr val="accent6"/>
              </a:buClr>
              <a:buSzPts val="1800"/>
              <a:buNone/>
              <a:defRPr sz="1800">
                <a:solidFill>
                  <a:schemeClr val="accent6"/>
                </a:solidFill>
              </a:defRPr>
            </a:lvl6pPr>
            <a:lvl7pPr lvl="6" algn="ctr" rtl="0">
              <a:spcBef>
                <a:spcPts val="0"/>
              </a:spcBef>
              <a:spcAft>
                <a:spcPts val="0"/>
              </a:spcAft>
              <a:buClr>
                <a:schemeClr val="accent6"/>
              </a:buClr>
              <a:buSzPts val="1800"/>
              <a:buNone/>
              <a:defRPr sz="1800">
                <a:solidFill>
                  <a:schemeClr val="accent6"/>
                </a:solidFill>
              </a:defRPr>
            </a:lvl7pPr>
            <a:lvl8pPr lvl="7" algn="ctr" rtl="0">
              <a:spcBef>
                <a:spcPts val="0"/>
              </a:spcBef>
              <a:spcAft>
                <a:spcPts val="0"/>
              </a:spcAft>
              <a:buClr>
                <a:schemeClr val="accent6"/>
              </a:buClr>
              <a:buSzPts val="1800"/>
              <a:buNone/>
              <a:defRPr sz="1800">
                <a:solidFill>
                  <a:schemeClr val="accent6"/>
                </a:solidFill>
              </a:defRPr>
            </a:lvl8pPr>
            <a:lvl9pPr lvl="8" algn="ctr" rtl="0">
              <a:spcBef>
                <a:spcPts val="0"/>
              </a:spcBef>
              <a:spcAft>
                <a:spcPts val="0"/>
              </a:spcAft>
              <a:buClr>
                <a:schemeClr val="accent6"/>
              </a:buClr>
              <a:buSzPts val="1800"/>
              <a:buNone/>
              <a:defRPr sz="1800">
                <a:solidFill>
                  <a:schemeClr val="accent6"/>
                </a:solidFill>
              </a:defRPr>
            </a:lvl9pPr>
          </a:lstStyle>
          <a:p>
            <a:r>
              <a:t>xx%</a:t>
            </a:r>
          </a:p>
        </p:txBody>
      </p:sp>
      <p:sp>
        <p:nvSpPr>
          <p:cNvPr id="147" name="Google Shape;147;p13"/>
          <p:cNvSpPr txBox="1">
            <a:spLocks noGrp="1"/>
          </p:cNvSpPr>
          <p:nvPr>
            <p:ph type="title" idx="14" hasCustomPrompt="1"/>
          </p:nvPr>
        </p:nvSpPr>
        <p:spPr>
          <a:xfrm>
            <a:off x="4213150" y="1212038"/>
            <a:ext cx="7263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800"/>
              <a:buNone/>
              <a:defRPr>
                <a:solidFill>
                  <a:schemeClr val="lt2"/>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r>
              <a:t>xx%</a:t>
            </a:r>
          </a:p>
        </p:txBody>
      </p:sp>
      <p:sp>
        <p:nvSpPr>
          <p:cNvPr id="148" name="Google Shape;148;p13"/>
          <p:cNvSpPr txBox="1">
            <a:spLocks noGrp="1"/>
          </p:cNvSpPr>
          <p:nvPr>
            <p:ph type="title" idx="15" hasCustomPrompt="1"/>
          </p:nvPr>
        </p:nvSpPr>
        <p:spPr>
          <a:xfrm>
            <a:off x="4213150" y="2787463"/>
            <a:ext cx="7263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800"/>
              <a:buNone/>
              <a:defRPr>
                <a:solidFill>
                  <a:schemeClr val="lt2"/>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r>
              <a:t>xx%</a:t>
            </a:r>
          </a:p>
        </p:txBody>
      </p:sp>
      <p:sp>
        <p:nvSpPr>
          <p:cNvPr id="149" name="Google Shape;149;p13"/>
          <p:cNvSpPr txBox="1">
            <a:spLocks noGrp="1"/>
          </p:cNvSpPr>
          <p:nvPr>
            <p:ph type="subTitle" idx="16"/>
          </p:nvPr>
        </p:nvSpPr>
        <p:spPr>
          <a:xfrm>
            <a:off x="5963225" y="1756100"/>
            <a:ext cx="24492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0" name="Google Shape;150;p13"/>
          <p:cNvSpPr txBox="1">
            <a:spLocks noGrp="1"/>
          </p:cNvSpPr>
          <p:nvPr>
            <p:ph type="subTitle" idx="17"/>
          </p:nvPr>
        </p:nvSpPr>
        <p:spPr>
          <a:xfrm>
            <a:off x="5963225" y="3331525"/>
            <a:ext cx="2449200" cy="38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Roboto"/>
              <a:buNone/>
              <a:defRPr b="1">
                <a:solidFill>
                  <a:schemeClr val="accent1"/>
                </a:solidFill>
                <a:latin typeface="Cinzel Decorative"/>
                <a:ea typeface="Cinzel Decorative"/>
                <a:cs typeface="Cinzel Decorative"/>
                <a:sym typeface="Cinzel Decorativ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1" name="Google Shape;151;p13"/>
          <p:cNvSpPr txBox="1">
            <a:spLocks noGrp="1"/>
          </p:cNvSpPr>
          <p:nvPr>
            <p:ph type="subTitle" idx="18"/>
          </p:nvPr>
        </p:nvSpPr>
        <p:spPr>
          <a:xfrm>
            <a:off x="5963225" y="2095925"/>
            <a:ext cx="2449200" cy="558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2" name="Google Shape;152;p13"/>
          <p:cNvSpPr txBox="1">
            <a:spLocks noGrp="1"/>
          </p:cNvSpPr>
          <p:nvPr>
            <p:ph type="subTitle" idx="19"/>
          </p:nvPr>
        </p:nvSpPr>
        <p:spPr>
          <a:xfrm>
            <a:off x="5963225" y="3668175"/>
            <a:ext cx="2449200" cy="558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3" name="Google Shape;153;p13"/>
          <p:cNvSpPr txBox="1">
            <a:spLocks noGrp="1"/>
          </p:cNvSpPr>
          <p:nvPr>
            <p:ph type="title" idx="20" hasCustomPrompt="1"/>
          </p:nvPr>
        </p:nvSpPr>
        <p:spPr>
          <a:xfrm>
            <a:off x="6824675" y="1212038"/>
            <a:ext cx="7263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800"/>
              <a:buNone/>
              <a:defRPr>
                <a:solidFill>
                  <a:schemeClr val="lt2"/>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r>
              <a:t>xx%</a:t>
            </a:r>
          </a:p>
        </p:txBody>
      </p:sp>
      <p:sp>
        <p:nvSpPr>
          <p:cNvPr id="154" name="Google Shape;154;p13"/>
          <p:cNvSpPr txBox="1">
            <a:spLocks noGrp="1"/>
          </p:cNvSpPr>
          <p:nvPr>
            <p:ph type="title" idx="21" hasCustomPrompt="1"/>
          </p:nvPr>
        </p:nvSpPr>
        <p:spPr>
          <a:xfrm>
            <a:off x="6824675" y="2787463"/>
            <a:ext cx="7263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800"/>
              <a:buNone/>
              <a:defRPr>
                <a:solidFill>
                  <a:schemeClr val="lt2"/>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r>
              <a:t>xx%</a:t>
            </a:r>
          </a:p>
        </p:txBody>
      </p:sp>
      <p:cxnSp>
        <p:nvCxnSpPr>
          <p:cNvPr id="155" name="Google Shape;155;p13"/>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156" name="Google Shape;156;p13"/>
          <p:cNvSpPr/>
          <p:nvPr/>
        </p:nvSpPr>
        <p:spPr>
          <a:xfrm>
            <a:off x="248675" y="4605663"/>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27575" y="451625"/>
            <a:ext cx="7147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300"/>
              <a:buFont typeface="Cinzel Decorative"/>
              <a:buNone/>
              <a:defRPr sz="3300">
                <a:solidFill>
                  <a:schemeClr val="dk1"/>
                </a:solidFill>
                <a:latin typeface="Cinzel Decorative"/>
                <a:ea typeface="Cinzel Decorative"/>
                <a:cs typeface="Cinzel Decorative"/>
                <a:sym typeface="Cinzel Decorative"/>
              </a:defRPr>
            </a:lvl1pPr>
            <a:lvl2pPr lvl="1">
              <a:spcBef>
                <a:spcPts val="0"/>
              </a:spcBef>
              <a:spcAft>
                <a:spcPts val="0"/>
              </a:spcAft>
              <a:buClr>
                <a:schemeClr val="dk1"/>
              </a:buClr>
              <a:buSzPts val="3300"/>
              <a:buFont typeface="Cinzel Decorative"/>
              <a:buNone/>
              <a:defRPr sz="3300">
                <a:solidFill>
                  <a:schemeClr val="dk1"/>
                </a:solidFill>
                <a:latin typeface="Cinzel Decorative"/>
                <a:ea typeface="Cinzel Decorative"/>
                <a:cs typeface="Cinzel Decorative"/>
                <a:sym typeface="Cinzel Decorative"/>
              </a:defRPr>
            </a:lvl2pPr>
            <a:lvl3pPr lvl="2">
              <a:spcBef>
                <a:spcPts val="0"/>
              </a:spcBef>
              <a:spcAft>
                <a:spcPts val="0"/>
              </a:spcAft>
              <a:buClr>
                <a:schemeClr val="dk1"/>
              </a:buClr>
              <a:buSzPts val="3300"/>
              <a:buFont typeface="Cinzel Decorative"/>
              <a:buNone/>
              <a:defRPr sz="3300">
                <a:solidFill>
                  <a:schemeClr val="dk1"/>
                </a:solidFill>
                <a:latin typeface="Cinzel Decorative"/>
                <a:ea typeface="Cinzel Decorative"/>
                <a:cs typeface="Cinzel Decorative"/>
                <a:sym typeface="Cinzel Decorative"/>
              </a:defRPr>
            </a:lvl3pPr>
            <a:lvl4pPr lvl="3">
              <a:spcBef>
                <a:spcPts val="0"/>
              </a:spcBef>
              <a:spcAft>
                <a:spcPts val="0"/>
              </a:spcAft>
              <a:buClr>
                <a:schemeClr val="dk1"/>
              </a:buClr>
              <a:buSzPts val="3300"/>
              <a:buFont typeface="Cinzel Decorative"/>
              <a:buNone/>
              <a:defRPr sz="3300">
                <a:solidFill>
                  <a:schemeClr val="dk1"/>
                </a:solidFill>
                <a:latin typeface="Cinzel Decorative"/>
                <a:ea typeface="Cinzel Decorative"/>
                <a:cs typeface="Cinzel Decorative"/>
                <a:sym typeface="Cinzel Decorative"/>
              </a:defRPr>
            </a:lvl4pPr>
            <a:lvl5pPr lvl="4">
              <a:spcBef>
                <a:spcPts val="0"/>
              </a:spcBef>
              <a:spcAft>
                <a:spcPts val="0"/>
              </a:spcAft>
              <a:buClr>
                <a:schemeClr val="dk1"/>
              </a:buClr>
              <a:buSzPts val="3300"/>
              <a:buFont typeface="Cinzel Decorative"/>
              <a:buNone/>
              <a:defRPr sz="3300">
                <a:solidFill>
                  <a:schemeClr val="dk1"/>
                </a:solidFill>
                <a:latin typeface="Cinzel Decorative"/>
                <a:ea typeface="Cinzel Decorative"/>
                <a:cs typeface="Cinzel Decorative"/>
                <a:sym typeface="Cinzel Decorative"/>
              </a:defRPr>
            </a:lvl5pPr>
            <a:lvl6pPr lvl="5">
              <a:spcBef>
                <a:spcPts val="0"/>
              </a:spcBef>
              <a:spcAft>
                <a:spcPts val="0"/>
              </a:spcAft>
              <a:buClr>
                <a:schemeClr val="dk1"/>
              </a:buClr>
              <a:buSzPts val="3300"/>
              <a:buFont typeface="Cinzel Decorative"/>
              <a:buNone/>
              <a:defRPr sz="3300">
                <a:solidFill>
                  <a:schemeClr val="dk1"/>
                </a:solidFill>
                <a:latin typeface="Cinzel Decorative"/>
                <a:ea typeface="Cinzel Decorative"/>
                <a:cs typeface="Cinzel Decorative"/>
                <a:sym typeface="Cinzel Decorative"/>
              </a:defRPr>
            </a:lvl6pPr>
            <a:lvl7pPr lvl="6">
              <a:spcBef>
                <a:spcPts val="0"/>
              </a:spcBef>
              <a:spcAft>
                <a:spcPts val="0"/>
              </a:spcAft>
              <a:buClr>
                <a:schemeClr val="dk1"/>
              </a:buClr>
              <a:buSzPts val="3300"/>
              <a:buFont typeface="Cinzel Decorative"/>
              <a:buNone/>
              <a:defRPr sz="3300">
                <a:solidFill>
                  <a:schemeClr val="dk1"/>
                </a:solidFill>
                <a:latin typeface="Cinzel Decorative"/>
                <a:ea typeface="Cinzel Decorative"/>
                <a:cs typeface="Cinzel Decorative"/>
                <a:sym typeface="Cinzel Decorative"/>
              </a:defRPr>
            </a:lvl7pPr>
            <a:lvl8pPr lvl="7">
              <a:spcBef>
                <a:spcPts val="0"/>
              </a:spcBef>
              <a:spcAft>
                <a:spcPts val="0"/>
              </a:spcAft>
              <a:buClr>
                <a:schemeClr val="dk1"/>
              </a:buClr>
              <a:buSzPts val="3300"/>
              <a:buFont typeface="Cinzel Decorative"/>
              <a:buNone/>
              <a:defRPr sz="3300">
                <a:solidFill>
                  <a:schemeClr val="dk1"/>
                </a:solidFill>
                <a:latin typeface="Cinzel Decorative"/>
                <a:ea typeface="Cinzel Decorative"/>
                <a:cs typeface="Cinzel Decorative"/>
                <a:sym typeface="Cinzel Decorative"/>
              </a:defRPr>
            </a:lvl8pPr>
            <a:lvl9pPr lvl="8">
              <a:spcBef>
                <a:spcPts val="0"/>
              </a:spcBef>
              <a:spcAft>
                <a:spcPts val="0"/>
              </a:spcAft>
              <a:buClr>
                <a:schemeClr val="dk1"/>
              </a:buClr>
              <a:buSzPts val="3300"/>
              <a:buFont typeface="Cinzel Decorative"/>
              <a:buNone/>
              <a:defRPr sz="3300">
                <a:solidFill>
                  <a:schemeClr val="dk1"/>
                </a:solidFill>
                <a:latin typeface="Cinzel Decorative"/>
                <a:ea typeface="Cinzel Decorative"/>
                <a:cs typeface="Cinzel Decorative"/>
                <a:sym typeface="Cinzel Decorative"/>
              </a:defRPr>
            </a:lvl9pPr>
          </a:lstStyle>
          <a:p>
            <a:endParaRPr/>
          </a:p>
        </p:txBody>
      </p:sp>
      <p:sp>
        <p:nvSpPr>
          <p:cNvPr id="7" name="Google Shape;7;p1"/>
          <p:cNvSpPr txBox="1">
            <a:spLocks noGrp="1"/>
          </p:cNvSpPr>
          <p:nvPr>
            <p:ph type="body" idx="1"/>
          </p:nvPr>
        </p:nvSpPr>
        <p:spPr>
          <a:xfrm>
            <a:off x="1027575" y="1152475"/>
            <a:ext cx="71478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Amiri"/>
              <a:buChar char="●"/>
              <a:defRPr sz="1800">
                <a:solidFill>
                  <a:schemeClr val="dk1"/>
                </a:solidFill>
                <a:latin typeface="Amiri"/>
                <a:ea typeface="Amiri"/>
                <a:cs typeface="Amiri"/>
                <a:sym typeface="Amiri"/>
              </a:defRPr>
            </a:lvl1pPr>
            <a:lvl2pPr marL="914400" lvl="1" indent="-317500">
              <a:lnSpc>
                <a:spcPct val="100000"/>
              </a:lnSpc>
              <a:spcBef>
                <a:spcPts val="0"/>
              </a:spcBef>
              <a:spcAft>
                <a:spcPts val="0"/>
              </a:spcAft>
              <a:buClr>
                <a:schemeClr val="dk1"/>
              </a:buClr>
              <a:buSzPts val="1400"/>
              <a:buFont typeface="Amiri"/>
              <a:buChar char="○"/>
              <a:defRPr>
                <a:solidFill>
                  <a:schemeClr val="dk1"/>
                </a:solidFill>
                <a:latin typeface="Amiri"/>
                <a:ea typeface="Amiri"/>
                <a:cs typeface="Amiri"/>
                <a:sym typeface="Amiri"/>
              </a:defRPr>
            </a:lvl2pPr>
            <a:lvl3pPr marL="1371600" lvl="2" indent="-317500">
              <a:lnSpc>
                <a:spcPct val="100000"/>
              </a:lnSpc>
              <a:spcBef>
                <a:spcPts val="0"/>
              </a:spcBef>
              <a:spcAft>
                <a:spcPts val="0"/>
              </a:spcAft>
              <a:buClr>
                <a:schemeClr val="dk1"/>
              </a:buClr>
              <a:buSzPts val="1400"/>
              <a:buFont typeface="Amiri"/>
              <a:buChar char="■"/>
              <a:defRPr>
                <a:solidFill>
                  <a:schemeClr val="dk1"/>
                </a:solidFill>
                <a:latin typeface="Amiri"/>
                <a:ea typeface="Amiri"/>
                <a:cs typeface="Amiri"/>
                <a:sym typeface="Amiri"/>
              </a:defRPr>
            </a:lvl3pPr>
            <a:lvl4pPr marL="1828800" lvl="3" indent="-317500">
              <a:lnSpc>
                <a:spcPct val="100000"/>
              </a:lnSpc>
              <a:spcBef>
                <a:spcPts val="0"/>
              </a:spcBef>
              <a:spcAft>
                <a:spcPts val="0"/>
              </a:spcAft>
              <a:buClr>
                <a:schemeClr val="dk1"/>
              </a:buClr>
              <a:buSzPts val="1400"/>
              <a:buFont typeface="Amiri"/>
              <a:buChar char="●"/>
              <a:defRPr>
                <a:solidFill>
                  <a:schemeClr val="dk1"/>
                </a:solidFill>
                <a:latin typeface="Amiri"/>
                <a:ea typeface="Amiri"/>
                <a:cs typeface="Amiri"/>
                <a:sym typeface="Amiri"/>
              </a:defRPr>
            </a:lvl4pPr>
            <a:lvl5pPr marL="2286000" lvl="4" indent="-317500">
              <a:lnSpc>
                <a:spcPct val="100000"/>
              </a:lnSpc>
              <a:spcBef>
                <a:spcPts val="0"/>
              </a:spcBef>
              <a:spcAft>
                <a:spcPts val="0"/>
              </a:spcAft>
              <a:buClr>
                <a:schemeClr val="dk1"/>
              </a:buClr>
              <a:buSzPts val="1400"/>
              <a:buFont typeface="Amiri"/>
              <a:buChar char="○"/>
              <a:defRPr>
                <a:solidFill>
                  <a:schemeClr val="dk1"/>
                </a:solidFill>
                <a:latin typeface="Amiri"/>
                <a:ea typeface="Amiri"/>
                <a:cs typeface="Amiri"/>
                <a:sym typeface="Amiri"/>
              </a:defRPr>
            </a:lvl5pPr>
            <a:lvl6pPr marL="2743200" lvl="5" indent="-317500">
              <a:lnSpc>
                <a:spcPct val="100000"/>
              </a:lnSpc>
              <a:spcBef>
                <a:spcPts val="0"/>
              </a:spcBef>
              <a:spcAft>
                <a:spcPts val="0"/>
              </a:spcAft>
              <a:buClr>
                <a:schemeClr val="dk1"/>
              </a:buClr>
              <a:buSzPts val="1400"/>
              <a:buFont typeface="Amiri"/>
              <a:buChar char="■"/>
              <a:defRPr>
                <a:solidFill>
                  <a:schemeClr val="dk1"/>
                </a:solidFill>
                <a:latin typeface="Amiri"/>
                <a:ea typeface="Amiri"/>
                <a:cs typeface="Amiri"/>
                <a:sym typeface="Amiri"/>
              </a:defRPr>
            </a:lvl6pPr>
            <a:lvl7pPr marL="3200400" lvl="6" indent="-317500">
              <a:lnSpc>
                <a:spcPct val="100000"/>
              </a:lnSpc>
              <a:spcBef>
                <a:spcPts val="0"/>
              </a:spcBef>
              <a:spcAft>
                <a:spcPts val="0"/>
              </a:spcAft>
              <a:buClr>
                <a:schemeClr val="dk1"/>
              </a:buClr>
              <a:buSzPts val="1400"/>
              <a:buFont typeface="Amiri"/>
              <a:buChar char="●"/>
              <a:defRPr>
                <a:solidFill>
                  <a:schemeClr val="dk1"/>
                </a:solidFill>
                <a:latin typeface="Amiri"/>
                <a:ea typeface="Amiri"/>
                <a:cs typeface="Amiri"/>
                <a:sym typeface="Amiri"/>
              </a:defRPr>
            </a:lvl7pPr>
            <a:lvl8pPr marL="3657600" lvl="7" indent="-317500">
              <a:lnSpc>
                <a:spcPct val="100000"/>
              </a:lnSpc>
              <a:spcBef>
                <a:spcPts val="0"/>
              </a:spcBef>
              <a:spcAft>
                <a:spcPts val="0"/>
              </a:spcAft>
              <a:buClr>
                <a:schemeClr val="dk1"/>
              </a:buClr>
              <a:buSzPts val="1400"/>
              <a:buFont typeface="Amiri"/>
              <a:buChar char="○"/>
              <a:defRPr>
                <a:solidFill>
                  <a:schemeClr val="dk1"/>
                </a:solidFill>
                <a:latin typeface="Amiri"/>
                <a:ea typeface="Amiri"/>
                <a:cs typeface="Amiri"/>
                <a:sym typeface="Amiri"/>
              </a:defRPr>
            </a:lvl8pPr>
            <a:lvl9pPr marL="4114800" lvl="8" indent="-317500">
              <a:lnSpc>
                <a:spcPct val="100000"/>
              </a:lnSpc>
              <a:spcBef>
                <a:spcPts val="0"/>
              </a:spcBef>
              <a:spcAft>
                <a:spcPts val="0"/>
              </a:spcAft>
              <a:buClr>
                <a:schemeClr val="dk1"/>
              </a:buClr>
              <a:buSzPts val="1400"/>
              <a:buFont typeface="Amiri"/>
              <a:buChar char="■"/>
              <a:defRPr>
                <a:solidFill>
                  <a:schemeClr val="dk1"/>
                </a:solidFill>
                <a:latin typeface="Amiri"/>
                <a:ea typeface="Amiri"/>
                <a:cs typeface="Amiri"/>
                <a:sym typeface="Ami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5" r:id="rId6"/>
    <p:sldLayoutId id="2147483656" r:id="rId7"/>
    <p:sldLayoutId id="2147483657" r:id="rId8"/>
    <p:sldLayoutId id="2147483659" r:id="rId9"/>
    <p:sldLayoutId id="2147483660" r:id="rId10"/>
    <p:sldLayoutId id="2147483661" r:id="rId11"/>
    <p:sldLayoutId id="2147483665" r:id="rId12"/>
    <p:sldLayoutId id="2147483666" r:id="rId13"/>
    <p:sldLayoutId id="2147483668" r:id="rId14"/>
    <p:sldLayoutId id="2147483672" r:id="rId15"/>
    <p:sldLayoutId id="2147483673" r:id="rId16"/>
    <p:sldLayoutId id="2147483674" r:id="rId17"/>
    <p:sldLayoutId id="2147483675" r:id="rId18"/>
    <p:sldLayoutId id="2147483676" r:id="rId19"/>
    <p:sldLayoutId id="2147483677"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5.xml"/><Relationship Id="rId1" Type="http://schemas.openxmlformats.org/officeDocument/2006/relationships/slideLayout" Target="../slideLayouts/slideLayout22.xml"/><Relationship Id="rId4" Type="http://schemas.openxmlformats.org/officeDocument/2006/relationships/image" Target="../media/image16.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3"/>
        <p:cNvGrpSpPr/>
        <p:nvPr/>
      </p:nvGrpSpPr>
      <p:grpSpPr>
        <a:xfrm>
          <a:off x="0" y="0"/>
          <a:ext cx="0" cy="0"/>
          <a:chOff x="0" y="0"/>
          <a:chExt cx="0" cy="0"/>
        </a:xfrm>
      </p:grpSpPr>
      <p:pic>
        <p:nvPicPr>
          <p:cNvPr id="1026" name="Picture 2" descr="persona sentada en el barco sosteniendo papel durante el día">
            <a:extLst>
              <a:ext uri="{FF2B5EF4-FFF2-40B4-BE49-F238E27FC236}">
                <a16:creationId xmlns:a16="http://schemas.microsoft.com/office/drawing/2014/main" id="{61C12999-49A1-405E-82F8-3AF1C8EAA5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60"/>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35544412-C07F-4456-ACF2-2EE364D2420C}"/>
              </a:ext>
            </a:extLst>
          </p:cNvPr>
          <p:cNvSpPr/>
          <p:nvPr/>
        </p:nvSpPr>
        <p:spPr>
          <a:xfrm>
            <a:off x="0" y="0"/>
            <a:ext cx="4981074" cy="5155531"/>
          </a:xfrm>
          <a:custGeom>
            <a:avLst/>
            <a:gdLst>
              <a:gd name="connsiteX0" fmla="*/ 0 w 4981074"/>
              <a:gd name="connsiteY0" fmla="*/ 0 h 5143500"/>
              <a:gd name="connsiteX1" fmla="*/ 4981074 w 4981074"/>
              <a:gd name="connsiteY1" fmla="*/ 0 h 5143500"/>
              <a:gd name="connsiteX2" fmla="*/ 4981074 w 4981074"/>
              <a:gd name="connsiteY2" fmla="*/ 5143500 h 5143500"/>
              <a:gd name="connsiteX3" fmla="*/ 0 w 4981074"/>
              <a:gd name="connsiteY3" fmla="*/ 5143500 h 5143500"/>
              <a:gd name="connsiteX4" fmla="*/ 0 w 4981074"/>
              <a:gd name="connsiteY4" fmla="*/ 0 h 5143500"/>
              <a:gd name="connsiteX0" fmla="*/ 0 w 4981074"/>
              <a:gd name="connsiteY0" fmla="*/ 0 h 5155531"/>
              <a:gd name="connsiteX1" fmla="*/ 4981074 w 4981074"/>
              <a:gd name="connsiteY1" fmla="*/ 0 h 5155531"/>
              <a:gd name="connsiteX2" fmla="*/ 4752474 w 4981074"/>
              <a:gd name="connsiteY2" fmla="*/ 5155531 h 5155531"/>
              <a:gd name="connsiteX3" fmla="*/ 0 w 4981074"/>
              <a:gd name="connsiteY3" fmla="*/ 5143500 h 5155531"/>
              <a:gd name="connsiteX4" fmla="*/ 0 w 4981074"/>
              <a:gd name="connsiteY4" fmla="*/ 0 h 5155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1074" h="5155531">
                <a:moveTo>
                  <a:pt x="0" y="0"/>
                </a:moveTo>
                <a:lnTo>
                  <a:pt x="4981074" y="0"/>
                </a:lnTo>
                <a:lnTo>
                  <a:pt x="4752474" y="5155531"/>
                </a:lnTo>
                <a:lnTo>
                  <a:pt x="0" y="5143500"/>
                </a:lnTo>
                <a:lnTo>
                  <a:pt x="0" y="0"/>
                </a:lnTo>
                <a:close/>
              </a:path>
            </a:pathLst>
          </a:custGeom>
          <a:solidFill>
            <a:schemeClr val="accent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4" name="Google Shape;404;p35"/>
          <p:cNvSpPr txBox="1">
            <a:spLocks noGrp="1"/>
          </p:cNvSpPr>
          <p:nvPr>
            <p:ph type="ctrTitle"/>
          </p:nvPr>
        </p:nvSpPr>
        <p:spPr>
          <a:xfrm>
            <a:off x="-401463" y="2095444"/>
            <a:ext cx="5784000" cy="21753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s-PE" sz="4800" dirty="0">
                <a:solidFill>
                  <a:schemeClr val="bg1">
                    <a:lumMod val="95000"/>
                  </a:schemeClr>
                </a:solidFill>
              </a:rPr>
              <a:t>VONGOLAS OFVENICE</a:t>
            </a:r>
            <a:endParaRPr sz="4800" dirty="0">
              <a:solidFill>
                <a:schemeClr val="bg1">
                  <a:lumMod val="95000"/>
                </a:schemeClr>
              </a:solidFill>
            </a:endParaRPr>
          </a:p>
        </p:txBody>
      </p:sp>
      <p:sp>
        <p:nvSpPr>
          <p:cNvPr id="405" name="Google Shape;405;p35"/>
          <p:cNvSpPr txBox="1">
            <a:spLocks noGrp="1"/>
          </p:cNvSpPr>
          <p:nvPr>
            <p:ph type="subTitle" idx="1"/>
          </p:nvPr>
        </p:nvSpPr>
        <p:spPr>
          <a:xfrm>
            <a:off x="-401463" y="3728972"/>
            <a:ext cx="5784000" cy="439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600" dirty="0">
                <a:solidFill>
                  <a:schemeClr val="bg1"/>
                </a:solidFill>
              </a:rPr>
              <a:t>Free Template</a:t>
            </a:r>
            <a:endParaRPr sz="3600" dirty="0">
              <a:solidFill>
                <a:schemeClr val="bg1"/>
              </a:solidFill>
            </a:endParaRPr>
          </a:p>
        </p:txBody>
      </p:sp>
      <p:grpSp>
        <p:nvGrpSpPr>
          <p:cNvPr id="10" name="Grupo 9">
            <a:extLst>
              <a:ext uri="{FF2B5EF4-FFF2-40B4-BE49-F238E27FC236}">
                <a16:creationId xmlns:a16="http://schemas.microsoft.com/office/drawing/2014/main" id="{F489CF3C-C119-48F8-AE23-FE1D486DE2B6}"/>
              </a:ext>
            </a:extLst>
          </p:cNvPr>
          <p:cNvGrpSpPr/>
          <p:nvPr/>
        </p:nvGrpSpPr>
        <p:grpSpPr>
          <a:xfrm>
            <a:off x="1720842" y="707598"/>
            <a:ext cx="1539390" cy="1142165"/>
            <a:chOff x="1400176" y="601663"/>
            <a:chExt cx="2171700" cy="1611313"/>
          </a:xfrm>
          <a:solidFill>
            <a:schemeClr val="bg1"/>
          </a:solidFill>
        </p:grpSpPr>
        <p:sp>
          <p:nvSpPr>
            <p:cNvPr id="7" name="Freeform 6">
              <a:extLst>
                <a:ext uri="{FF2B5EF4-FFF2-40B4-BE49-F238E27FC236}">
                  <a16:creationId xmlns:a16="http://schemas.microsoft.com/office/drawing/2014/main" id="{A0F5F687-E63C-4D4B-BD63-9734171D086C}"/>
                </a:ext>
              </a:extLst>
            </p:cNvPr>
            <p:cNvSpPr>
              <a:spLocks/>
            </p:cNvSpPr>
            <p:nvPr/>
          </p:nvSpPr>
          <p:spPr bwMode="auto">
            <a:xfrm>
              <a:off x="1400176" y="884238"/>
              <a:ext cx="1373188" cy="860425"/>
            </a:xfrm>
            <a:custGeom>
              <a:avLst/>
              <a:gdLst>
                <a:gd name="T0" fmla="*/ 1302 w 1302"/>
                <a:gd name="T1" fmla="*/ 814 h 815"/>
                <a:gd name="T2" fmla="*/ 1078 w 1302"/>
                <a:gd name="T3" fmla="*/ 814 h 815"/>
                <a:gd name="T4" fmla="*/ 495 w 1302"/>
                <a:gd name="T5" fmla="*/ 814 h 815"/>
                <a:gd name="T6" fmla="*/ 214 w 1302"/>
                <a:gd name="T7" fmla="*/ 596 h 815"/>
                <a:gd name="T8" fmla="*/ 195 w 1302"/>
                <a:gd name="T9" fmla="*/ 577 h 815"/>
                <a:gd name="T10" fmla="*/ 77 w 1302"/>
                <a:gd name="T11" fmla="*/ 441 h 815"/>
                <a:gd name="T12" fmla="*/ 78 w 1302"/>
                <a:gd name="T13" fmla="*/ 175 h 815"/>
                <a:gd name="T14" fmla="*/ 36 w 1302"/>
                <a:gd name="T15" fmla="*/ 84 h 815"/>
                <a:gd name="T16" fmla="*/ 20 w 1302"/>
                <a:gd name="T17" fmla="*/ 67 h 815"/>
                <a:gd name="T18" fmla="*/ 43 w 1302"/>
                <a:gd name="T19" fmla="*/ 4 h 815"/>
                <a:gd name="T20" fmla="*/ 177 w 1302"/>
                <a:gd name="T21" fmla="*/ 5 h 815"/>
                <a:gd name="T22" fmla="*/ 259 w 1302"/>
                <a:gd name="T23" fmla="*/ 69 h 815"/>
                <a:gd name="T24" fmla="*/ 362 w 1302"/>
                <a:gd name="T25" fmla="*/ 261 h 815"/>
                <a:gd name="T26" fmla="*/ 428 w 1302"/>
                <a:gd name="T27" fmla="*/ 358 h 815"/>
                <a:gd name="T28" fmla="*/ 505 w 1302"/>
                <a:gd name="T29" fmla="*/ 391 h 815"/>
                <a:gd name="T30" fmla="*/ 1039 w 1302"/>
                <a:gd name="T31" fmla="*/ 390 h 815"/>
                <a:gd name="T32" fmla="*/ 1070 w 1302"/>
                <a:gd name="T33" fmla="*/ 408 h 815"/>
                <a:gd name="T34" fmla="*/ 1299 w 1302"/>
                <a:gd name="T35" fmla="*/ 806 h 815"/>
                <a:gd name="T36" fmla="*/ 1302 w 1302"/>
                <a:gd name="T37" fmla="*/ 81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2" h="815">
                  <a:moveTo>
                    <a:pt x="1302" y="814"/>
                  </a:moveTo>
                  <a:cubicBezTo>
                    <a:pt x="1226" y="814"/>
                    <a:pt x="1152" y="814"/>
                    <a:pt x="1078" y="814"/>
                  </a:cubicBezTo>
                  <a:cubicBezTo>
                    <a:pt x="884" y="814"/>
                    <a:pt x="689" y="813"/>
                    <a:pt x="495" y="814"/>
                  </a:cubicBezTo>
                  <a:cubicBezTo>
                    <a:pt x="361" y="815"/>
                    <a:pt x="245" y="721"/>
                    <a:pt x="214" y="596"/>
                  </a:cubicBezTo>
                  <a:cubicBezTo>
                    <a:pt x="211" y="584"/>
                    <a:pt x="208" y="579"/>
                    <a:pt x="195" y="577"/>
                  </a:cubicBezTo>
                  <a:cubicBezTo>
                    <a:pt x="123" y="568"/>
                    <a:pt x="76" y="505"/>
                    <a:pt x="77" y="441"/>
                  </a:cubicBezTo>
                  <a:cubicBezTo>
                    <a:pt x="78" y="353"/>
                    <a:pt x="75" y="264"/>
                    <a:pt x="78" y="175"/>
                  </a:cubicBezTo>
                  <a:cubicBezTo>
                    <a:pt x="80" y="135"/>
                    <a:pt x="63" y="109"/>
                    <a:pt x="36" y="84"/>
                  </a:cubicBezTo>
                  <a:cubicBezTo>
                    <a:pt x="30" y="79"/>
                    <a:pt x="25" y="73"/>
                    <a:pt x="20" y="67"/>
                  </a:cubicBezTo>
                  <a:cubicBezTo>
                    <a:pt x="0" y="40"/>
                    <a:pt x="11" y="7"/>
                    <a:pt x="43" y="4"/>
                  </a:cubicBezTo>
                  <a:cubicBezTo>
                    <a:pt x="87" y="0"/>
                    <a:pt x="133" y="0"/>
                    <a:pt x="177" y="5"/>
                  </a:cubicBezTo>
                  <a:cubicBezTo>
                    <a:pt x="214" y="9"/>
                    <a:pt x="241" y="37"/>
                    <a:pt x="259" y="69"/>
                  </a:cubicBezTo>
                  <a:cubicBezTo>
                    <a:pt x="294" y="132"/>
                    <a:pt x="326" y="198"/>
                    <a:pt x="362" y="261"/>
                  </a:cubicBezTo>
                  <a:cubicBezTo>
                    <a:pt x="381" y="295"/>
                    <a:pt x="404" y="327"/>
                    <a:pt x="428" y="358"/>
                  </a:cubicBezTo>
                  <a:cubicBezTo>
                    <a:pt x="447" y="382"/>
                    <a:pt x="474" y="391"/>
                    <a:pt x="505" y="391"/>
                  </a:cubicBezTo>
                  <a:cubicBezTo>
                    <a:pt x="683" y="390"/>
                    <a:pt x="861" y="391"/>
                    <a:pt x="1039" y="390"/>
                  </a:cubicBezTo>
                  <a:cubicBezTo>
                    <a:pt x="1054" y="390"/>
                    <a:pt x="1062" y="394"/>
                    <a:pt x="1070" y="408"/>
                  </a:cubicBezTo>
                  <a:cubicBezTo>
                    <a:pt x="1146" y="541"/>
                    <a:pt x="1222" y="673"/>
                    <a:pt x="1299" y="806"/>
                  </a:cubicBezTo>
                  <a:cubicBezTo>
                    <a:pt x="1300" y="807"/>
                    <a:pt x="1300" y="809"/>
                    <a:pt x="1302" y="8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476216C0-69C9-4DF2-8E2C-489EADBBED93}"/>
                </a:ext>
              </a:extLst>
            </p:cNvPr>
            <p:cNvSpPr>
              <a:spLocks/>
            </p:cNvSpPr>
            <p:nvPr/>
          </p:nvSpPr>
          <p:spPr bwMode="auto">
            <a:xfrm>
              <a:off x="2706688" y="1038225"/>
              <a:ext cx="865188" cy="709613"/>
            </a:xfrm>
            <a:custGeom>
              <a:avLst/>
              <a:gdLst>
                <a:gd name="T0" fmla="*/ 0 w 820"/>
                <a:gd name="T1" fmla="*/ 245 h 671"/>
                <a:gd name="T2" fmla="*/ 24 w 820"/>
                <a:gd name="T3" fmla="*/ 245 h 671"/>
                <a:gd name="T4" fmla="*/ 502 w 820"/>
                <a:gd name="T5" fmla="*/ 246 h 671"/>
                <a:gd name="T6" fmla="*/ 627 w 820"/>
                <a:gd name="T7" fmla="*/ 179 h 671"/>
                <a:gd name="T8" fmla="*/ 734 w 820"/>
                <a:gd name="T9" fmla="*/ 33 h 671"/>
                <a:gd name="T10" fmla="*/ 756 w 820"/>
                <a:gd name="T11" fmla="*/ 13 h 671"/>
                <a:gd name="T12" fmla="*/ 810 w 820"/>
                <a:gd name="T13" fmla="*/ 31 h 671"/>
                <a:gd name="T14" fmla="*/ 819 w 820"/>
                <a:gd name="T15" fmla="*/ 79 h 671"/>
                <a:gd name="T16" fmla="*/ 819 w 820"/>
                <a:gd name="T17" fmla="*/ 377 h 671"/>
                <a:gd name="T18" fmla="*/ 562 w 820"/>
                <a:gd name="T19" fmla="*/ 667 h 671"/>
                <a:gd name="T20" fmla="*/ 478 w 820"/>
                <a:gd name="T21" fmla="*/ 668 h 671"/>
                <a:gd name="T22" fmla="*/ 258 w 820"/>
                <a:gd name="T23" fmla="*/ 667 h 671"/>
                <a:gd name="T24" fmla="*/ 236 w 820"/>
                <a:gd name="T25" fmla="*/ 656 h 671"/>
                <a:gd name="T26" fmla="*/ 5 w 820"/>
                <a:gd name="T27" fmla="*/ 255 h 671"/>
                <a:gd name="T28" fmla="*/ 0 w 820"/>
                <a:gd name="T29" fmla="*/ 245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0" h="671">
                  <a:moveTo>
                    <a:pt x="0" y="245"/>
                  </a:moveTo>
                  <a:cubicBezTo>
                    <a:pt x="10" y="245"/>
                    <a:pt x="17" y="245"/>
                    <a:pt x="24" y="245"/>
                  </a:cubicBezTo>
                  <a:cubicBezTo>
                    <a:pt x="183" y="245"/>
                    <a:pt x="342" y="242"/>
                    <a:pt x="502" y="246"/>
                  </a:cubicBezTo>
                  <a:cubicBezTo>
                    <a:pt x="559" y="247"/>
                    <a:pt x="596" y="220"/>
                    <a:pt x="627" y="179"/>
                  </a:cubicBezTo>
                  <a:cubicBezTo>
                    <a:pt x="664" y="132"/>
                    <a:pt x="698" y="82"/>
                    <a:pt x="734" y="33"/>
                  </a:cubicBezTo>
                  <a:cubicBezTo>
                    <a:pt x="740" y="26"/>
                    <a:pt x="748" y="19"/>
                    <a:pt x="756" y="13"/>
                  </a:cubicBezTo>
                  <a:cubicBezTo>
                    <a:pt x="776" y="0"/>
                    <a:pt x="803" y="8"/>
                    <a:pt x="810" y="31"/>
                  </a:cubicBezTo>
                  <a:cubicBezTo>
                    <a:pt x="816" y="46"/>
                    <a:pt x="819" y="63"/>
                    <a:pt x="819" y="79"/>
                  </a:cubicBezTo>
                  <a:cubicBezTo>
                    <a:pt x="820" y="179"/>
                    <a:pt x="820" y="278"/>
                    <a:pt x="819" y="377"/>
                  </a:cubicBezTo>
                  <a:cubicBezTo>
                    <a:pt x="818" y="528"/>
                    <a:pt x="712" y="649"/>
                    <a:pt x="562" y="667"/>
                  </a:cubicBezTo>
                  <a:cubicBezTo>
                    <a:pt x="534" y="671"/>
                    <a:pt x="506" y="668"/>
                    <a:pt x="478" y="668"/>
                  </a:cubicBezTo>
                  <a:cubicBezTo>
                    <a:pt x="405" y="668"/>
                    <a:pt x="331" y="668"/>
                    <a:pt x="258" y="667"/>
                  </a:cubicBezTo>
                  <a:cubicBezTo>
                    <a:pt x="250" y="667"/>
                    <a:pt x="240" y="662"/>
                    <a:pt x="236" y="656"/>
                  </a:cubicBezTo>
                  <a:cubicBezTo>
                    <a:pt x="158" y="523"/>
                    <a:pt x="82" y="389"/>
                    <a:pt x="5" y="255"/>
                  </a:cubicBezTo>
                  <a:cubicBezTo>
                    <a:pt x="3" y="253"/>
                    <a:pt x="2" y="251"/>
                    <a:pt x="0" y="2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42796499-E546-43C9-9EF1-26B24BD95277}"/>
                </a:ext>
              </a:extLst>
            </p:cNvPr>
            <p:cNvSpPr>
              <a:spLocks/>
            </p:cNvSpPr>
            <p:nvPr/>
          </p:nvSpPr>
          <p:spPr bwMode="auto">
            <a:xfrm>
              <a:off x="2193926" y="601663"/>
              <a:ext cx="1012825" cy="1611313"/>
            </a:xfrm>
            <a:custGeom>
              <a:avLst/>
              <a:gdLst>
                <a:gd name="T0" fmla="*/ 817 w 959"/>
                <a:gd name="T1" fmla="*/ 1525 h 1525"/>
                <a:gd name="T2" fmla="*/ 800 w 959"/>
                <a:gd name="T3" fmla="*/ 1525 h 1525"/>
                <a:gd name="T4" fmla="*/ 726 w 959"/>
                <a:gd name="T5" fmla="*/ 1465 h 1525"/>
                <a:gd name="T6" fmla="*/ 667 w 959"/>
                <a:gd name="T7" fmla="*/ 1243 h 1525"/>
                <a:gd name="T8" fmla="*/ 665 w 959"/>
                <a:gd name="T9" fmla="*/ 1222 h 1525"/>
                <a:gd name="T10" fmla="*/ 658 w 959"/>
                <a:gd name="T11" fmla="*/ 1179 h 1525"/>
                <a:gd name="T12" fmla="*/ 263 w 959"/>
                <a:gd name="T13" fmla="*/ 494 h 1525"/>
                <a:gd name="T14" fmla="*/ 22 w 959"/>
                <a:gd name="T15" fmla="*/ 78 h 1525"/>
                <a:gd name="T16" fmla="*/ 9 w 959"/>
                <a:gd name="T17" fmla="*/ 56 h 1525"/>
                <a:gd name="T18" fmla="*/ 20 w 959"/>
                <a:gd name="T19" fmla="*/ 9 h 1525"/>
                <a:gd name="T20" fmla="*/ 66 w 959"/>
                <a:gd name="T21" fmla="*/ 23 h 1525"/>
                <a:gd name="T22" fmla="*/ 117 w 959"/>
                <a:gd name="T23" fmla="*/ 109 h 1525"/>
                <a:gd name="T24" fmla="*/ 338 w 959"/>
                <a:gd name="T25" fmla="*/ 492 h 1525"/>
                <a:gd name="T26" fmla="*/ 712 w 959"/>
                <a:gd name="T27" fmla="*/ 1141 h 1525"/>
                <a:gd name="T28" fmla="*/ 751 w 959"/>
                <a:gd name="T29" fmla="*/ 1174 h 1525"/>
                <a:gd name="T30" fmla="*/ 768 w 959"/>
                <a:gd name="T31" fmla="*/ 1187 h 1525"/>
                <a:gd name="T32" fmla="*/ 937 w 959"/>
                <a:gd name="T33" fmla="*/ 1356 h 1525"/>
                <a:gd name="T34" fmla="*/ 953 w 959"/>
                <a:gd name="T35" fmla="*/ 1413 h 1525"/>
                <a:gd name="T36" fmla="*/ 849 w 959"/>
                <a:gd name="T37" fmla="*/ 1523 h 1525"/>
                <a:gd name="T38" fmla="*/ 841 w 959"/>
                <a:gd name="T39" fmla="*/ 1525 h 1525"/>
                <a:gd name="T40" fmla="*/ 817 w 959"/>
                <a:gd name="T41" fmla="*/ 1525 h 1525"/>
                <a:gd name="T42" fmla="*/ 817 w 959"/>
                <a:gd name="T43"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59" h="1525">
                  <a:moveTo>
                    <a:pt x="817" y="1525"/>
                  </a:moveTo>
                  <a:cubicBezTo>
                    <a:pt x="811" y="1525"/>
                    <a:pt x="805" y="1525"/>
                    <a:pt x="800" y="1525"/>
                  </a:cubicBezTo>
                  <a:cubicBezTo>
                    <a:pt x="754" y="1523"/>
                    <a:pt x="738" y="1509"/>
                    <a:pt x="726" y="1465"/>
                  </a:cubicBezTo>
                  <a:cubicBezTo>
                    <a:pt x="706" y="1391"/>
                    <a:pt x="686" y="1317"/>
                    <a:pt x="667" y="1243"/>
                  </a:cubicBezTo>
                  <a:cubicBezTo>
                    <a:pt x="665" y="1236"/>
                    <a:pt x="662" y="1227"/>
                    <a:pt x="665" y="1222"/>
                  </a:cubicBezTo>
                  <a:cubicBezTo>
                    <a:pt x="676" y="1204"/>
                    <a:pt x="665" y="1193"/>
                    <a:pt x="658" y="1179"/>
                  </a:cubicBezTo>
                  <a:cubicBezTo>
                    <a:pt x="526" y="951"/>
                    <a:pt x="394" y="723"/>
                    <a:pt x="263" y="494"/>
                  </a:cubicBezTo>
                  <a:cubicBezTo>
                    <a:pt x="183" y="355"/>
                    <a:pt x="102" y="217"/>
                    <a:pt x="22" y="78"/>
                  </a:cubicBezTo>
                  <a:cubicBezTo>
                    <a:pt x="18" y="71"/>
                    <a:pt x="13" y="63"/>
                    <a:pt x="9" y="56"/>
                  </a:cubicBezTo>
                  <a:cubicBezTo>
                    <a:pt x="0" y="36"/>
                    <a:pt x="4" y="18"/>
                    <a:pt x="20" y="9"/>
                  </a:cubicBezTo>
                  <a:cubicBezTo>
                    <a:pt x="37" y="0"/>
                    <a:pt x="55" y="4"/>
                    <a:pt x="66" y="23"/>
                  </a:cubicBezTo>
                  <a:cubicBezTo>
                    <a:pt x="84" y="51"/>
                    <a:pt x="100" y="80"/>
                    <a:pt x="117" y="109"/>
                  </a:cubicBezTo>
                  <a:cubicBezTo>
                    <a:pt x="190" y="236"/>
                    <a:pt x="264" y="364"/>
                    <a:pt x="338" y="492"/>
                  </a:cubicBezTo>
                  <a:cubicBezTo>
                    <a:pt x="463" y="709"/>
                    <a:pt x="587" y="925"/>
                    <a:pt x="712" y="1141"/>
                  </a:cubicBezTo>
                  <a:cubicBezTo>
                    <a:pt x="721" y="1156"/>
                    <a:pt x="726" y="1176"/>
                    <a:pt x="751" y="1174"/>
                  </a:cubicBezTo>
                  <a:cubicBezTo>
                    <a:pt x="756" y="1174"/>
                    <a:pt x="763" y="1182"/>
                    <a:pt x="768" y="1187"/>
                  </a:cubicBezTo>
                  <a:cubicBezTo>
                    <a:pt x="824" y="1243"/>
                    <a:pt x="880" y="1300"/>
                    <a:pt x="937" y="1356"/>
                  </a:cubicBezTo>
                  <a:cubicBezTo>
                    <a:pt x="954" y="1373"/>
                    <a:pt x="959" y="1390"/>
                    <a:pt x="953" y="1413"/>
                  </a:cubicBezTo>
                  <a:cubicBezTo>
                    <a:pt x="937" y="1469"/>
                    <a:pt x="907" y="1508"/>
                    <a:pt x="849" y="1523"/>
                  </a:cubicBezTo>
                  <a:cubicBezTo>
                    <a:pt x="847" y="1524"/>
                    <a:pt x="844" y="1525"/>
                    <a:pt x="841" y="1525"/>
                  </a:cubicBezTo>
                  <a:cubicBezTo>
                    <a:pt x="833" y="1525"/>
                    <a:pt x="825" y="1525"/>
                    <a:pt x="817" y="1525"/>
                  </a:cubicBezTo>
                  <a:cubicBezTo>
                    <a:pt x="817" y="1525"/>
                    <a:pt x="817" y="1525"/>
                    <a:pt x="817" y="15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15" name="Grupo 14">
            <a:extLst>
              <a:ext uri="{FF2B5EF4-FFF2-40B4-BE49-F238E27FC236}">
                <a16:creationId xmlns:a16="http://schemas.microsoft.com/office/drawing/2014/main" id="{444FD2ED-03C9-405A-8D24-CBEED9E4599B}"/>
              </a:ext>
            </a:extLst>
          </p:cNvPr>
          <p:cNvGrpSpPr/>
          <p:nvPr/>
        </p:nvGrpSpPr>
        <p:grpSpPr>
          <a:xfrm>
            <a:off x="130581" y="4150988"/>
            <a:ext cx="8872538" cy="954087"/>
            <a:chOff x="111125" y="357188"/>
            <a:chExt cx="8872538" cy="954087"/>
          </a:xfrm>
          <a:solidFill>
            <a:schemeClr val="bg1"/>
          </a:solidFill>
        </p:grpSpPr>
        <p:sp>
          <p:nvSpPr>
            <p:cNvPr id="16" name="Freeform 5">
              <a:extLst>
                <a:ext uri="{FF2B5EF4-FFF2-40B4-BE49-F238E27FC236}">
                  <a16:creationId xmlns:a16="http://schemas.microsoft.com/office/drawing/2014/main" id="{5E0F9FBD-1326-439A-93C9-138BC48CEE8C}"/>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6">
              <a:extLst>
                <a:ext uri="{FF2B5EF4-FFF2-40B4-BE49-F238E27FC236}">
                  <a16:creationId xmlns:a16="http://schemas.microsoft.com/office/drawing/2014/main" id="{FFB672DE-2571-4B3F-9A73-EC18F1B7704F}"/>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7">
              <a:extLst>
                <a:ext uri="{FF2B5EF4-FFF2-40B4-BE49-F238E27FC236}">
                  <a16:creationId xmlns:a16="http://schemas.microsoft.com/office/drawing/2014/main" id="{E9082F22-C147-44B8-AA9D-D998E3DB2031}"/>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 name="Rectangle 8">
              <a:extLst>
                <a:ext uri="{FF2B5EF4-FFF2-40B4-BE49-F238E27FC236}">
                  <a16:creationId xmlns:a16="http://schemas.microsoft.com/office/drawing/2014/main" id="{604D9572-9C9A-41CD-AB24-6C5D640960B3}"/>
                </a:ext>
              </a:extLst>
            </p:cNvPr>
            <p:cNvSpPr>
              <a:spLocks noChangeArrowheads="1"/>
            </p:cNvSpPr>
            <p:nvPr/>
          </p:nvSpPr>
          <p:spPr bwMode="auto">
            <a:xfrm>
              <a:off x="111125" y="1028700"/>
              <a:ext cx="8221663" cy="55562"/>
            </a:xfrm>
            <a:prstGeom prst="rect">
              <a:avLst/>
            </a:pr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9">
              <a:extLst>
                <a:ext uri="{FF2B5EF4-FFF2-40B4-BE49-F238E27FC236}">
                  <a16:creationId xmlns:a16="http://schemas.microsoft.com/office/drawing/2014/main" id="{93C0CB49-94C4-4402-9132-25A789648FBB}"/>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0">
              <a:extLst>
                <a:ext uri="{FF2B5EF4-FFF2-40B4-BE49-F238E27FC236}">
                  <a16:creationId xmlns:a16="http://schemas.microsoft.com/office/drawing/2014/main" id="{C78817E9-555C-4280-B19D-BC7210FA7FDE}"/>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1">
              <a:extLst>
                <a:ext uri="{FF2B5EF4-FFF2-40B4-BE49-F238E27FC236}">
                  <a16:creationId xmlns:a16="http://schemas.microsoft.com/office/drawing/2014/main" id="{4696E6F6-1763-4A41-BEA6-378C6FBB71A5}"/>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2">
              <a:extLst>
                <a:ext uri="{FF2B5EF4-FFF2-40B4-BE49-F238E27FC236}">
                  <a16:creationId xmlns:a16="http://schemas.microsoft.com/office/drawing/2014/main" id="{FE6BA6F4-7A1C-4C86-9BAB-F2366264FC70}"/>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44"/>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Study objectives</a:t>
            </a:r>
            <a:endParaRPr/>
          </a:p>
        </p:txBody>
      </p:sp>
      <p:sp>
        <p:nvSpPr>
          <p:cNvPr id="538" name="Google Shape;538;p44"/>
          <p:cNvSpPr txBox="1">
            <a:spLocks noGrp="1"/>
          </p:cNvSpPr>
          <p:nvPr>
            <p:ph type="subTitle" idx="1"/>
          </p:nvPr>
        </p:nvSpPr>
        <p:spPr>
          <a:xfrm>
            <a:off x="865625" y="2670500"/>
            <a:ext cx="22617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Mercury</a:t>
            </a:r>
            <a:endParaRPr/>
          </a:p>
        </p:txBody>
      </p:sp>
      <p:sp>
        <p:nvSpPr>
          <p:cNvPr id="539" name="Google Shape;539;p44"/>
          <p:cNvSpPr txBox="1">
            <a:spLocks noGrp="1"/>
          </p:cNvSpPr>
          <p:nvPr>
            <p:ph type="subTitle" idx="2"/>
          </p:nvPr>
        </p:nvSpPr>
        <p:spPr>
          <a:xfrm>
            <a:off x="3431975" y="2670500"/>
            <a:ext cx="22617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Venus</a:t>
            </a:r>
            <a:endParaRPr/>
          </a:p>
        </p:txBody>
      </p:sp>
      <p:sp>
        <p:nvSpPr>
          <p:cNvPr id="540" name="Google Shape;540;p44"/>
          <p:cNvSpPr txBox="1">
            <a:spLocks noGrp="1"/>
          </p:cNvSpPr>
          <p:nvPr>
            <p:ph type="subTitle" idx="3"/>
          </p:nvPr>
        </p:nvSpPr>
        <p:spPr>
          <a:xfrm>
            <a:off x="865625" y="3058400"/>
            <a:ext cx="2261700" cy="939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the closest planet to the Sun and the smallest one in the Solar System</a:t>
            </a:r>
            <a:endParaRPr/>
          </a:p>
        </p:txBody>
      </p:sp>
      <p:sp>
        <p:nvSpPr>
          <p:cNvPr id="541" name="Google Shape;541;p44"/>
          <p:cNvSpPr txBox="1">
            <a:spLocks noGrp="1"/>
          </p:cNvSpPr>
          <p:nvPr>
            <p:ph type="subTitle" idx="4"/>
          </p:nvPr>
        </p:nvSpPr>
        <p:spPr>
          <a:xfrm>
            <a:off x="3431975" y="3058400"/>
            <a:ext cx="2261700" cy="939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542" name="Google Shape;542;p44"/>
          <p:cNvSpPr txBox="1">
            <a:spLocks noGrp="1"/>
          </p:cNvSpPr>
          <p:nvPr>
            <p:ph type="subTitle" idx="5"/>
          </p:nvPr>
        </p:nvSpPr>
        <p:spPr>
          <a:xfrm>
            <a:off x="6016675" y="2670500"/>
            <a:ext cx="22617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Mars</a:t>
            </a:r>
            <a:endParaRPr/>
          </a:p>
        </p:txBody>
      </p:sp>
      <p:sp>
        <p:nvSpPr>
          <p:cNvPr id="543" name="Google Shape;543;p44"/>
          <p:cNvSpPr txBox="1">
            <a:spLocks noGrp="1"/>
          </p:cNvSpPr>
          <p:nvPr>
            <p:ph type="subTitle" idx="6"/>
          </p:nvPr>
        </p:nvSpPr>
        <p:spPr>
          <a:xfrm>
            <a:off x="6016675" y="3058400"/>
            <a:ext cx="2261700" cy="939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actually a cold place. It’s full of iron oxide dust</a:t>
            </a:r>
            <a:endParaRPr/>
          </a:p>
        </p:txBody>
      </p:sp>
      <p:sp>
        <p:nvSpPr>
          <p:cNvPr id="544" name="Google Shape;544;p44"/>
          <p:cNvSpPr/>
          <p:nvPr/>
        </p:nvSpPr>
        <p:spPr>
          <a:xfrm>
            <a:off x="1642463" y="1849040"/>
            <a:ext cx="708000" cy="708000"/>
          </a:xfrm>
          <a:prstGeom prst="ellipse">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4"/>
          <p:cNvSpPr/>
          <p:nvPr/>
        </p:nvSpPr>
        <p:spPr>
          <a:xfrm>
            <a:off x="4208813" y="1849040"/>
            <a:ext cx="708000" cy="708000"/>
          </a:xfrm>
          <a:prstGeom prst="ellipse">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4"/>
          <p:cNvSpPr/>
          <p:nvPr/>
        </p:nvSpPr>
        <p:spPr>
          <a:xfrm>
            <a:off x="6793513" y="1849040"/>
            <a:ext cx="708000" cy="708000"/>
          </a:xfrm>
          <a:prstGeom prst="ellipse">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7" name="Google Shape;547;p44"/>
          <p:cNvGrpSpPr/>
          <p:nvPr/>
        </p:nvGrpSpPr>
        <p:grpSpPr>
          <a:xfrm>
            <a:off x="1878171" y="1997314"/>
            <a:ext cx="236602" cy="411472"/>
            <a:chOff x="2487439" y="4280740"/>
            <a:chExt cx="198775" cy="348972"/>
          </a:xfrm>
        </p:grpSpPr>
        <p:sp>
          <p:nvSpPr>
            <p:cNvPr id="548" name="Google Shape;548;p44"/>
            <p:cNvSpPr/>
            <p:nvPr/>
          </p:nvSpPr>
          <p:spPr>
            <a:xfrm>
              <a:off x="2487439" y="4280740"/>
              <a:ext cx="198775" cy="348972"/>
            </a:xfrm>
            <a:custGeom>
              <a:avLst/>
              <a:gdLst/>
              <a:ahLst/>
              <a:cxnLst/>
              <a:rect l="l" t="t" r="r" b="b"/>
              <a:pathLst>
                <a:path w="6240" h="10955" extrusionOk="0">
                  <a:moveTo>
                    <a:pt x="5644" y="358"/>
                  </a:moveTo>
                  <a:lnTo>
                    <a:pt x="5644" y="2870"/>
                  </a:lnTo>
                  <a:cubicBezTo>
                    <a:pt x="5644" y="4001"/>
                    <a:pt x="4882" y="5013"/>
                    <a:pt x="3787" y="5311"/>
                  </a:cubicBezTo>
                  <a:cubicBezTo>
                    <a:pt x="3716" y="5323"/>
                    <a:pt x="3656" y="5406"/>
                    <a:pt x="3656" y="5478"/>
                  </a:cubicBezTo>
                  <a:cubicBezTo>
                    <a:pt x="3656" y="5549"/>
                    <a:pt x="3716" y="5621"/>
                    <a:pt x="3787" y="5644"/>
                  </a:cubicBezTo>
                  <a:cubicBezTo>
                    <a:pt x="4882" y="5942"/>
                    <a:pt x="5644" y="6954"/>
                    <a:pt x="5644" y="8085"/>
                  </a:cubicBezTo>
                  <a:lnTo>
                    <a:pt x="5644" y="10597"/>
                  </a:lnTo>
                  <a:lnTo>
                    <a:pt x="584" y="10597"/>
                  </a:lnTo>
                  <a:lnTo>
                    <a:pt x="584" y="8085"/>
                  </a:lnTo>
                  <a:cubicBezTo>
                    <a:pt x="584" y="6954"/>
                    <a:pt x="1346" y="5942"/>
                    <a:pt x="2442" y="5644"/>
                  </a:cubicBezTo>
                  <a:cubicBezTo>
                    <a:pt x="2525" y="5621"/>
                    <a:pt x="2573" y="5549"/>
                    <a:pt x="2573" y="5478"/>
                  </a:cubicBezTo>
                  <a:cubicBezTo>
                    <a:pt x="2573" y="5406"/>
                    <a:pt x="2525" y="5323"/>
                    <a:pt x="2442" y="5311"/>
                  </a:cubicBezTo>
                  <a:cubicBezTo>
                    <a:pt x="1346" y="5013"/>
                    <a:pt x="584" y="4001"/>
                    <a:pt x="584" y="2870"/>
                  </a:cubicBezTo>
                  <a:lnTo>
                    <a:pt x="584" y="358"/>
                  </a:lnTo>
                  <a:close/>
                  <a:moveTo>
                    <a:pt x="179" y="1"/>
                  </a:moveTo>
                  <a:cubicBezTo>
                    <a:pt x="84" y="1"/>
                    <a:pt x="1" y="72"/>
                    <a:pt x="1" y="179"/>
                  </a:cubicBezTo>
                  <a:cubicBezTo>
                    <a:pt x="1" y="287"/>
                    <a:pt x="84" y="358"/>
                    <a:pt x="179" y="358"/>
                  </a:cubicBezTo>
                  <a:lnTo>
                    <a:pt x="239" y="358"/>
                  </a:lnTo>
                  <a:lnTo>
                    <a:pt x="239" y="2870"/>
                  </a:lnTo>
                  <a:cubicBezTo>
                    <a:pt x="239" y="4001"/>
                    <a:pt x="894" y="5013"/>
                    <a:pt x="1894" y="5478"/>
                  </a:cubicBezTo>
                  <a:cubicBezTo>
                    <a:pt x="894" y="5942"/>
                    <a:pt x="239" y="6966"/>
                    <a:pt x="239" y="8085"/>
                  </a:cubicBezTo>
                  <a:lnTo>
                    <a:pt x="239" y="10597"/>
                  </a:lnTo>
                  <a:lnTo>
                    <a:pt x="179" y="10597"/>
                  </a:lnTo>
                  <a:cubicBezTo>
                    <a:pt x="84" y="10597"/>
                    <a:pt x="1" y="10669"/>
                    <a:pt x="1" y="10776"/>
                  </a:cubicBezTo>
                  <a:cubicBezTo>
                    <a:pt x="1" y="10883"/>
                    <a:pt x="84" y="10955"/>
                    <a:pt x="179" y="10955"/>
                  </a:cubicBezTo>
                  <a:lnTo>
                    <a:pt x="6061" y="10955"/>
                  </a:lnTo>
                  <a:cubicBezTo>
                    <a:pt x="6168" y="10955"/>
                    <a:pt x="6240" y="10883"/>
                    <a:pt x="6240" y="10776"/>
                  </a:cubicBezTo>
                  <a:cubicBezTo>
                    <a:pt x="6240" y="10669"/>
                    <a:pt x="6144" y="10597"/>
                    <a:pt x="6061" y="10597"/>
                  </a:cubicBezTo>
                  <a:lnTo>
                    <a:pt x="6002" y="10597"/>
                  </a:lnTo>
                  <a:lnTo>
                    <a:pt x="6002" y="8085"/>
                  </a:lnTo>
                  <a:cubicBezTo>
                    <a:pt x="6002" y="6954"/>
                    <a:pt x="5347" y="5942"/>
                    <a:pt x="4347" y="5478"/>
                  </a:cubicBezTo>
                  <a:cubicBezTo>
                    <a:pt x="5347" y="5013"/>
                    <a:pt x="6002" y="3989"/>
                    <a:pt x="6002" y="2870"/>
                  </a:cubicBezTo>
                  <a:lnTo>
                    <a:pt x="6002" y="358"/>
                  </a:lnTo>
                  <a:lnTo>
                    <a:pt x="6061" y="358"/>
                  </a:lnTo>
                  <a:cubicBezTo>
                    <a:pt x="6168" y="358"/>
                    <a:pt x="6240" y="287"/>
                    <a:pt x="6240" y="179"/>
                  </a:cubicBezTo>
                  <a:cubicBezTo>
                    <a:pt x="6240" y="72"/>
                    <a:pt x="6168" y="1"/>
                    <a:pt x="6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4"/>
            <p:cNvSpPr/>
            <p:nvPr/>
          </p:nvSpPr>
          <p:spPr>
            <a:xfrm>
              <a:off x="2516267" y="4511784"/>
              <a:ext cx="139620" cy="95565"/>
            </a:xfrm>
            <a:custGeom>
              <a:avLst/>
              <a:gdLst/>
              <a:ahLst/>
              <a:cxnLst/>
              <a:rect l="l" t="t" r="r" b="b"/>
              <a:pathLst>
                <a:path w="4383" h="3000" extrusionOk="0">
                  <a:moveTo>
                    <a:pt x="1670" y="0"/>
                  </a:moveTo>
                  <a:cubicBezTo>
                    <a:pt x="1650" y="0"/>
                    <a:pt x="1629" y="4"/>
                    <a:pt x="1608" y="11"/>
                  </a:cubicBezTo>
                  <a:cubicBezTo>
                    <a:pt x="679" y="261"/>
                    <a:pt x="1" y="1130"/>
                    <a:pt x="1" y="2106"/>
                  </a:cubicBezTo>
                  <a:lnTo>
                    <a:pt x="1" y="2821"/>
                  </a:lnTo>
                  <a:cubicBezTo>
                    <a:pt x="1" y="2928"/>
                    <a:pt x="84" y="2999"/>
                    <a:pt x="179" y="2999"/>
                  </a:cubicBezTo>
                  <a:lnTo>
                    <a:pt x="4192" y="2999"/>
                  </a:lnTo>
                  <a:cubicBezTo>
                    <a:pt x="4299" y="2999"/>
                    <a:pt x="4370" y="2928"/>
                    <a:pt x="4370" y="2821"/>
                  </a:cubicBezTo>
                  <a:lnTo>
                    <a:pt x="4370" y="2106"/>
                  </a:lnTo>
                  <a:cubicBezTo>
                    <a:pt x="4382" y="1130"/>
                    <a:pt x="3727" y="261"/>
                    <a:pt x="2787" y="11"/>
                  </a:cubicBezTo>
                  <a:cubicBezTo>
                    <a:pt x="2770" y="4"/>
                    <a:pt x="2752" y="0"/>
                    <a:pt x="2735" y="0"/>
                  </a:cubicBezTo>
                  <a:cubicBezTo>
                    <a:pt x="2663" y="0"/>
                    <a:pt x="2589" y="54"/>
                    <a:pt x="2560" y="130"/>
                  </a:cubicBezTo>
                  <a:cubicBezTo>
                    <a:pt x="2537" y="213"/>
                    <a:pt x="2596" y="320"/>
                    <a:pt x="2680" y="356"/>
                  </a:cubicBezTo>
                  <a:cubicBezTo>
                    <a:pt x="3477" y="570"/>
                    <a:pt x="4025" y="1285"/>
                    <a:pt x="4025" y="2106"/>
                  </a:cubicBezTo>
                  <a:lnTo>
                    <a:pt x="4025" y="2642"/>
                  </a:lnTo>
                  <a:lnTo>
                    <a:pt x="382" y="2642"/>
                  </a:lnTo>
                  <a:lnTo>
                    <a:pt x="382" y="2106"/>
                  </a:lnTo>
                  <a:cubicBezTo>
                    <a:pt x="382" y="1285"/>
                    <a:pt x="929" y="558"/>
                    <a:pt x="1715" y="356"/>
                  </a:cubicBezTo>
                  <a:cubicBezTo>
                    <a:pt x="1810" y="320"/>
                    <a:pt x="1870" y="237"/>
                    <a:pt x="1834" y="130"/>
                  </a:cubicBezTo>
                  <a:cubicBezTo>
                    <a:pt x="1815" y="54"/>
                    <a:pt x="1750" y="0"/>
                    <a:pt x="16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4"/>
            <p:cNvSpPr/>
            <p:nvPr/>
          </p:nvSpPr>
          <p:spPr>
            <a:xfrm>
              <a:off x="2518911" y="4385065"/>
              <a:ext cx="134683" cy="105090"/>
            </a:xfrm>
            <a:custGeom>
              <a:avLst/>
              <a:gdLst/>
              <a:ahLst/>
              <a:cxnLst/>
              <a:rect l="l" t="t" r="r" b="b"/>
              <a:pathLst>
                <a:path w="4228" h="3299" extrusionOk="0">
                  <a:moveTo>
                    <a:pt x="191" y="0"/>
                  </a:moveTo>
                  <a:cubicBezTo>
                    <a:pt x="132" y="0"/>
                    <a:pt x="84" y="24"/>
                    <a:pt x="49" y="72"/>
                  </a:cubicBezTo>
                  <a:cubicBezTo>
                    <a:pt x="13" y="119"/>
                    <a:pt x="1" y="179"/>
                    <a:pt x="13" y="238"/>
                  </a:cubicBezTo>
                  <a:cubicBezTo>
                    <a:pt x="239" y="953"/>
                    <a:pt x="799" y="1512"/>
                    <a:pt x="1513" y="1691"/>
                  </a:cubicBezTo>
                  <a:cubicBezTo>
                    <a:pt x="1632" y="1727"/>
                    <a:pt x="1751" y="1750"/>
                    <a:pt x="1918" y="1774"/>
                  </a:cubicBezTo>
                  <a:lnTo>
                    <a:pt x="1954" y="3120"/>
                  </a:lnTo>
                  <a:cubicBezTo>
                    <a:pt x="1954" y="3227"/>
                    <a:pt x="2025" y="3298"/>
                    <a:pt x="2132" y="3298"/>
                  </a:cubicBezTo>
                  <a:cubicBezTo>
                    <a:pt x="2227" y="3298"/>
                    <a:pt x="2311" y="3227"/>
                    <a:pt x="2311" y="3120"/>
                  </a:cubicBezTo>
                  <a:lnTo>
                    <a:pt x="2311" y="1774"/>
                  </a:lnTo>
                  <a:cubicBezTo>
                    <a:pt x="2466" y="1750"/>
                    <a:pt x="2585" y="1727"/>
                    <a:pt x="2704" y="1691"/>
                  </a:cubicBezTo>
                  <a:cubicBezTo>
                    <a:pt x="3418" y="1512"/>
                    <a:pt x="4001" y="953"/>
                    <a:pt x="4216" y="238"/>
                  </a:cubicBezTo>
                  <a:cubicBezTo>
                    <a:pt x="4228" y="179"/>
                    <a:pt x="4216" y="119"/>
                    <a:pt x="4180" y="72"/>
                  </a:cubicBezTo>
                  <a:cubicBezTo>
                    <a:pt x="4156" y="24"/>
                    <a:pt x="4097" y="0"/>
                    <a:pt x="4037" y="0"/>
                  </a:cubicBezTo>
                  <a:lnTo>
                    <a:pt x="2454" y="0"/>
                  </a:lnTo>
                  <a:cubicBezTo>
                    <a:pt x="2347" y="0"/>
                    <a:pt x="2275" y="72"/>
                    <a:pt x="2275" y="179"/>
                  </a:cubicBezTo>
                  <a:cubicBezTo>
                    <a:pt x="2275" y="286"/>
                    <a:pt x="2347" y="357"/>
                    <a:pt x="2454" y="357"/>
                  </a:cubicBezTo>
                  <a:lnTo>
                    <a:pt x="3775" y="357"/>
                  </a:lnTo>
                  <a:cubicBezTo>
                    <a:pt x="3561" y="845"/>
                    <a:pt x="3120" y="1215"/>
                    <a:pt x="2608" y="1357"/>
                  </a:cubicBezTo>
                  <a:cubicBezTo>
                    <a:pt x="2501" y="1381"/>
                    <a:pt x="2335" y="1429"/>
                    <a:pt x="2108" y="1429"/>
                  </a:cubicBezTo>
                  <a:cubicBezTo>
                    <a:pt x="1894" y="1429"/>
                    <a:pt x="1739" y="1381"/>
                    <a:pt x="1620" y="1357"/>
                  </a:cubicBezTo>
                  <a:cubicBezTo>
                    <a:pt x="1096" y="1215"/>
                    <a:pt x="668" y="845"/>
                    <a:pt x="442" y="357"/>
                  </a:cubicBezTo>
                  <a:lnTo>
                    <a:pt x="1775" y="357"/>
                  </a:lnTo>
                  <a:cubicBezTo>
                    <a:pt x="1870" y="357"/>
                    <a:pt x="1954" y="286"/>
                    <a:pt x="1954" y="179"/>
                  </a:cubicBezTo>
                  <a:cubicBezTo>
                    <a:pt x="1954" y="72"/>
                    <a:pt x="1870" y="0"/>
                    <a:pt x="17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4"/>
            <p:cNvSpPr/>
            <p:nvPr/>
          </p:nvSpPr>
          <p:spPr>
            <a:xfrm>
              <a:off x="2580742" y="4501113"/>
              <a:ext cx="11786" cy="13315"/>
            </a:xfrm>
            <a:custGeom>
              <a:avLst/>
              <a:gdLst/>
              <a:ahLst/>
              <a:cxnLst/>
              <a:rect l="l" t="t" r="r" b="b"/>
              <a:pathLst>
                <a:path w="370" h="418" extrusionOk="0">
                  <a:moveTo>
                    <a:pt x="191" y="0"/>
                  </a:moveTo>
                  <a:cubicBezTo>
                    <a:pt x="84" y="0"/>
                    <a:pt x="1" y="72"/>
                    <a:pt x="1" y="179"/>
                  </a:cubicBezTo>
                  <a:lnTo>
                    <a:pt x="1" y="239"/>
                  </a:lnTo>
                  <a:cubicBezTo>
                    <a:pt x="1" y="346"/>
                    <a:pt x="84" y="417"/>
                    <a:pt x="191" y="417"/>
                  </a:cubicBezTo>
                  <a:cubicBezTo>
                    <a:pt x="286" y="417"/>
                    <a:pt x="370" y="346"/>
                    <a:pt x="370" y="239"/>
                  </a:cubicBezTo>
                  <a:lnTo>
                    <a:pt x="370" y="179"/>
                  </a:lnTo>
                  <a:cubicBezTo>
                    <a:pt x="370" y="96"/>
                    <a:pt x="286" y="0"/>
                    <a:pt x="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2" name="Google Shape;552;p44"/>
          <p:cNvGrpSpPr/>
          <p:nvPr/>
        </p:nvGrpSpPr>
        <p:grpSpPr>
          <a:xfrm>
            <a:off x="6967494" y="1997309"/>
            <a:ext cx="360058" cy="411488"/>
            <a:chOff x="3982553" y="1971730"/>
            <a:chExt cx="304566" cy="350501"/>
          </a:xfrm>
        </p:grpSpPr>
        <p:sp>
          <p:nvSpPr>
            <p:cNvPr id="553" name="Google Shape;553;p44"/>
            <p:cNvSpPr/>
            <p:nvPr/>
          </p:nvSpPr>
          <p:spPr>
            <a:xfrm>
              <a:off x="4037535" y="2176558"/>
              <a:ext cx="196513" cy="145673"/>
            </a:xfrm>
            <a:custGeom>
              <a:avLst/>
              <a:gdLst/>
              <a:ahLst/>
              <a:cxnLst/>
              <a:rect l="l" t="t" r="r" b="b"/>
              <a:pathLst>
                <a:path w="6169" h="4573" extrusionOk="0">
                  <a:moveTo>
                    <a:pt x="1441" y="322"/>
                  </a:moveTo>
                  <a:cubicBezTo>
                    <a:pt x="1584" y="322"/>
                    <a:pt x="1727" y="441"/>
                    <a:pt x="1727" y="595"/>
                  </a:cubicBezTo>
                  <a:lnTo>
                    <a:pt x="1727" y="4251"/>
                  </a:lnTo>
                  <a:lnTo>
                    <a:pt x="1167" y="4251"/>
                  </a:lnTo>
                  <a:lnTo>
                    <a:pt x="1167" y="595"/>
                  </a:lnTo>
                  <a:lnTo>
                    <a:pt x="1156" y="595"/>
                  </a:lnTo>
                  <a:cubicBezTo>
                    <a:pt x="1156" y="453"/>
                    <a:pt x="1275" y="322"/>
                    <a:pt x="1441" y="322"/>
                  </a:cubicBezTo>
                  <a:close/>
                  <a:moveTo>
                    <a:pt x="3061" y="322"/>
                  </a:moveTo>
                  <a:cubicBezTo>
                    <a:pt x="3227" y="322"/>
                    <a:pt x="3346" y="441"/>
                    <a:pt x="3346" y="595"/>
                  </a:cubicBezTo>
                  <a:lnTo>
                    <a:pt x="3346" y="4251"/>
                  </a:lnTo>
                  <a:lnTo>
                    <a:pt x="2799" y="4251"/>
                  </a:lnTo>
                  <a:lnTo>
                    <a:pt x="2799" y="595"/>
                  </a:lnTo>
                  <a:lnTo>
                    <a:pt x="2775" y="595"/>
                  </a:lnTo>
                  <a:cubicBezTo>
                    <a:pt x="2775" y="453"/>
                    <a:pt x="2894" y="322"/>
                    <a:pt x="3061" y="322"/>
                  </a:cubicBezTo>
                  <a:close/>
                  <a:moveTo>
                    <a:pt x="4680" y="322"/>
                  </a:moveTo>
                  <a:cubicBezTo>
                    <a:pt x="4835" y="322"/>
                    <a:pt x="4966" y="441"/>
                    <a:pt x="4966" y="595"/>
                  </a:cubicBezTo>
                  <a:lnTo>
                    <a:pt x="4966" y="4251"/>
                  </a:lnTo>
                  <a:lnTo>
                    <a:pt x="4406" y="4251"/>
                  </a:lnTo>
                  <a:lnTo>
                    <a:pt x="4406" y="595"/>
                  </a:lnTo>
                  <a:cubicBezTo>
                    <a:pt x="4406" y="453"/>
                    <a:pt x="4525" y="322"/>
                    <a:pt x="4680" y="322"/>
                  </a:cubicBezTo>
                  <a:close/>
                  <a:moveTo>
                    <a:pt x="1441" y="0"/>
                  </a:moveTo>
                  <a:cubicBezTo>
                    <a:pt x="1108" y="0"/>
                    <a:pt x="846" y="274"/>
                    <a:pt x="846" y="595"/>
                  </a:cubicBezTo>
                  <a:lnTo>
                    <a:pt x="846" y="4251"/>
                  </a:lnTo>
                  <a:lnTo>
                    <a:pt x="322" y="4251"/>
                  </a:lnTo>
                  <a:lnTo>
                    <a:pt x="322" y="2536"/>
                  </a:lnTo>
                  <a:cubicBezTo>
                    <a:pt x="322" y="2441"/>
                    <a:pt x="251" y="2370"/>
                    <a:pt x="155" y="2370"/>
                  </a:cubicBezTo>
                  <a:cubicBezTo>
                    <a:pt x="72" y="2370"/>
                    <a:pt x="1" y="2441"/>
                    <a:pt x="1" y="2536"/>
                  </a:cubicBezTo>
                  <a:lnTo>
                    <a:pt x="1" y="4405"/>
                  </a:lnTo>
                  <a:cubicBezTo>
                    <a:pt x="1" y="4501"/>
                    <a:pt x="72" y="4572"/>
                    <a:pt x="155" y="4572"/>
                  </a:cubicBezTo>
                  <a:lnTo>
                    <a:pt x="6001" y="4572"/>
                  </a:lnTo>
                  <a:cubicBezTo>
                    <a:pt x="6097" y="4572"/>
                    <a:pt x="6168" y="4501"/>
                    <a:pt x="6168" y="4405"/>
                  </a:cubicBezTo>
                  <a:lnTo>
                    <a:pt x="6168" y="834"/>
                  </a:lnTo>
                  <a:cubicBezTo>
                    <a:pt x="6144" y="750"/>
                    <a:pt x="6073" y="679"/>
                    <a:pt x="5978" y="679"/>
                  </a:cubicBezTo>
                  <a:cubicBezTo>
                    <a:pt x="5894" y="679"/>
                    <a:pt x="5811" y="750"/>
                    <a:pt x="5811" y="834"/>
                  </a:cubicBezTo>
                  <a:lnTo>
                    <a:pt x="5811" y="4251"/>
                  </a:lnTo>
                  <a:lnTo>
                    <a:pt x="5299" y="4251"/>
                  </a:lnTo>
                  <a:lnTo>
                    <a:pt x="5299" y="595"/>
                  </a:lnTo>
                  <a:cubicBezTo>
                    <a:pt x="5299" y="274"/>
                    <a:pt x="5025" y="0"/>
                    <a:pt x="4704" y="0"/>
                  </a:cubicBezTo>
                  <a:cubicBezTo>
                    <a:pt x="4370" y="0"/>
                    <a:pt x="4108" y="274"/>
                    <a:pt x="4108" y="595"/>
                  </a:cubicBezTo>
                  <a:lnTo>
                    <a:pt x="4108" y="4251"/>
                  </a:lnTo>
                  <a:lnTo>
                    <a:pt x="3656" y="4251"/>
                  </a:lnTo>
                  <a:lnTo>
                    <a:pt x="3656" y="595"/>
                  </a:lnTo>
                  <a:cubicBezTo>
                    <a:pt x="3656" y="274"/>
                    <a:pt x="3394" y="0"/>
                    <a:pt x="3061" y="0"/>
                  </a:cubicBezTo>
                  <a:cubicBezTo>
                    <a:pt x="2739" y="0"/>
                    <a:pt x="2465" y="274"/>
                    <a:pt x="2465" y="595"/>
                  </a:cubicBezTo>
                  <a:lnTo>
                    <a:pt x="2465" y="4251"/>
                  </a:lnTo>
                  <a:lnTo>
                    <a:pt x="2037" y="4251"/>
                  </a:lnTo>
                  <a:lnTo>
                    <a:pt x="2037" y="595"/>
                  </a:lnTo>
                  <a:cubicBezTo>
                    <a:pt x="2037" y="274"/>
                    <a:pt x="1763" y="0"/>
                    <a:pt x="14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4"/>
            <p:cNvSpPr/>
            <p:nvPr/>
          </p:nvSpPr>
          <p:spPr>
            <a:xfrm>
              <a:off x="3982553" y="1971730"/>
              <a:ext cx="304566" cy="272360"/>
            </a:xfrm>
            <a:custGeom>
              <a:avLst/>
              <a:gdLst/>
              <a:ahLst/>
              <a:cxnLst/>
              <a:rect l="l" t="t" r="r" b="b"/>
              <a:pathLst>
                <a:path w="9561" h="8550" extrusionOk="0">
                  <a:moveTo>
                    <a:pt x="8632" y="346"/>
                  </a:moveTo>
                  <a:cubicBezTo>
                    <a:pt x="8966" y="346"/>
                    <a:pt x="9239" y="632"/>
                    <a:pt x="9239" y="953"/>
                  </a:cubicBezTo>
                  <a:cubicBezTo>
                    <a:pt x="9239" y="1287"/>
                    <a:pt x="8954" y="1572"/>
                    <a:pt x="8632" y="1572"/>
                  </a:cubicBezTo>
                  <a:lnTo>
                    <a:pt x="929" y="1572"/>
                  </a:lnTo>
                  <a:cubicBezTo>
                    <a:pt x="596" y="1572"/>
                    <a:pt x="322" y="1287"/>
                    <a:pt x="322" y="953"/>
                  </a:cubicBezTo>
                  <a:cubicBezTo>
                    <a:pt x="322" y="632"/>
                    <a:pt x="607" y="346"/>
                    <a:pt x="929" y="346"/>
                  </a:cubicBezTo>
                  <a:close/>
                  <a:moveTo>
                    <a:pt x="6787" y="3835"/>
                  </a:moveTo>
                  <a:cubicBezTo>
                    <a:pt x="6811" y="4073"/>
                    <a:pt x="6930" y="4275"/>
                    <a:pt x="7096" y="4442"/>
                  </a:cubicBezTo>
                  <a:lnTo>
                    <a:pt x="2524" y="4442"/>
                  </a:lnTo>
                  <a:cubicBezTo>
                    <a:pt x="2715" y="4275"/>
                    <a:pt x="2822" y="4049"/>
                    <a:pt x="2858" y="3835"/>
                  </a:cubicBezTo>
                  <a:close/>
                  <a:moveTo>
                    <a:pt x="7870" y="1882"/>
                  </a:moveTo>
                  <a:cubicBezTo>
                    <a:pt x="8573" y="1882"/>
                    <a:pt x="9144" y="2453"/>
                    <a:pt x="9144" y="3156"/>
                  </a:cubicBezTo>
                  <a:cubicBezTo>
                    <a:pt x="9168" y="3870"/>
                    <a:pt x="8597" y="4442"/>
                    <a:pt x="7894" y="4442"/>
                  </a:cubicBezTo>
                  <a:lnTo>
                    <a:pt x="7823" y="4442"/>
                  </a:lnTo>
                  <a:cubicBezTo>
                    <a:pt x="7644" y="4406"/>
                    <a:pt x="7477" y="4335"/>
                    <a:pt x="7334" y="4216"/>
                  </a:cubicBezTo>
                  <a:cubicBezTo>
                    <a:pt x="7203" y="4097"/>
                    <a:pt x="7108" y="3918"/>
                    <a:pt x="7096" y="3716"/>
                  </a:cubicBezTo>
                  <a:cubicBezTo>
                    <a:pt x="7084" y="3513"/>
                    <a:pt x="7156" y="3323"/>
                    <a:pt x="7275" y="3192"/>
                  </a:cubicBezTo>
                  <a:cubicBezTo>
                    <a:pt x="7377" y="3070"/>
                    <a:pt x="7523" y="3011"/>
                    <a:pt x="7672" y="3011"/>
                  </a:cubicBezTo>
                  <a:cubicBezTo>
                    <a:pt x="7801" y="3011"/>
                    <a:pt x="7932" y="3056"/>
                    <a:pt x="8037" y="3144"/>
                  </a:cubicBezTo>
                  <a:cubicBezTo>
                    <a:pt x="8108" y="3215"/>
                    <a:pt x="8156" y="3311"/>
                    <a:pt x="8168" y="3418"/>
                  </a:cubicBezTo>
                  <a:cubicBezTo>
                    <a:pt x="8168" y="3513"/>
                    <a:pt x="8132" y="3620"/>
                    <a:pt x="8061" y="3692"/>
                  </a:cubicBezTo>
                  <a:cubicBezTo>
                    <a:pt x="8001" y="3751"/>
                    <a:pt x="8001" y="3858"/>
                    <a:pt x="8073" y="3918"/>
                  </a:cubicBezTo>
                  <a:cubicBezTo>
                    <a:pt x="8101" y="3946"/>
                    <a:pt x="8140" y="3961"/>
                    <a:pt x="8180" y="3961"/>
                  </a:cubicBezTo>
                  <a:cubicBezTo>
                    <a:pt x="8224" y="3961"/>
                    <a:pt x="8268" y="3943"/>
                    <a:pt x="8299" y="3906"/>
                  </a:cubicBezTo>
                  <a:cubicBezTo>
                    <a:pt x="8430" y="3751"/>
                    <a:pt x="8489" y="3573"/>
                    <a:pt x="8477" y="3382"/>
                  </a:cubicBezTo>
                  <a:cubicBezTo>
                    <a:pt x="8466" y="3192"/>
                    <a:pt x="8394" y="3013"/>
                    <a:pt x="8239" y="2894"/>
                  </a:cubicBezTo>
                  <a:cubicBezTo>
                    <a:pt x="8075" y="2746"/>
                    <a:pt x="7872" y="2674"/>
                    <a:pt x="7672" y="2674"/>
                  </a:cubicBezTo>
                  <a:cubicBezTo>
                    <a:pt x="7437" y="2674"/>
                    <a:pt x="7204" y="2773"/>
                    <a:pt x="7037" y="2965"/>
                  </a:cubicBezTo>
                  <a:cubicBezTo>
                    <a:pt x="6906" y="3120"/>
                    <a:pt x="6811" y="3287"/>
                    <a:pt x="6787" y="3489"/>
                  </a:cubicBezTo>
                  <a:lnTo>
                    <a:pt x="2858" y="3489"/>
                  </a:lnTo>
                  <a:cubicBezTo>
                    <a:pt x="2822" y="3287"/>
                    <a:pt x="2751" y="3120"/>
                    <a:pt x="2596" y="2965"/>
                  </a:cubicBezTo>
                  <a:cubicBezTo>
                    <a:pt x="2453" y="2799"/>
                    <a:pt x="2239" y="2692"/>
                    <a:pt x="2000" y="2680"/>
                  </a:cubicBezTo>
                  <a:cubicBezTo>
                    <a:pt x="1985" y="2679"/>
                    <a:pt x="1970" y="2678"/>
                    <a:pt x="1954" y="2678"/>
                  </a:cubicBezTo>
                  <a:cubicBezTo>
                    <a:pt x="1754" y="2678"/>
                    <a:pt x="1547" y="2750"/>
                    <a:pt x="1381" y="2894"/>
                  </a:cubicBezTo>
                  <a:cubicBezTo>
                    <a:pt x="1227" y="3025"/>
                    <a:pt x="1155" y="3192"/>
                    <a:pt x="1143" y="3382"/>
                  </a:cubicBezTo>
                  <a:cubicBezTo>
                    <a:pt x="1119" y="3573"/>
                    <a:pt x="1203" y="3751"/>
                    <a:pt x="1322" y="3906"/>
                  </a:cubicBezTo>
                  <a:cubicBezTo>
                    <a:pt x="1355" y="3939"/>
                    <a:pt x="1402" y="3957"/>
                    <a:pt x="1447" y="3957"/>
                  </a:cubicBezTo>
                  <a:cubicBezTo>
                    <a:pt x="1485" y="3957"/>
                    <a:pt x="1521" y="3945"/>
                    <a:pt x="1548" y="3918"/>
                  </a:cubicBezTo>
                  <a:cubicBezTo>
                    <a:pt x="1596" y="3858"/>
                    <a:pt x="1619" y="3751"/>
                    <a:pt x="1560" y="3692"/>
                  </a:cubicBezTo>
                  <a:cubicBezTo>
                    <a:pt x="1488" y="3620"/>
                    <a:pt x="1453" y="3513"/>
                    <a:pt x="1453" y="3418"/>
                  </a:cubicBezTo>
                  <a:cubicBezTo>
                    <a:pt x="1453" y="3311"/>
                    <a:pt x="1512" y="3204"/>
                    <a:pt x="1584" y="3144"/>
                  </a:cubicBezTo>
                  <a:cubicBezTo>
                    <a:pt x="1682" y="3068"/>
                    <a:pt x="1800" y="3012"/>
                    <a:pt x="1937" y="3012"/>
                  </a:cubicBezTo>
                  <a:cubicBezTo>
                    <a:pt x="1950" y="3012"/>
                    <a:pt x="1963" y="3012"/>
                    <a:pt x="1977" y="3013"/>
                  </a:cubicBezTo>
                  <a:cubicBezTo>
                    <a:pt x="2120" y="3025"/>
                    <a:pt x="2239" y="3085"/>
                    <a:pt x="2346" y="3192"/>
                  </a:cubicBezTo>
                  <a:cubicBezTo>
                    <a:pt x="2608" y="3489"/>
                    <a:pt x="2584" y="3954"/>
                    <a:pt x="2286" y="4216"/>
                  </a:cubicBezTo>
                  <a:cubicBezTo>
                    <a:pt x="2155" y="4335"/>
                    <a:pt x="1977" y="4406"/>
                    <a:pt x="1798" y="4442"/>
                  </a:cubicBezTo>
                  <a:lnTo>
                    <a:pt x="1727" y="4442"/>
                  </a:lnTo>
                  <a:cubicBezTo>
                    <a:pt x="1024" y="4442"/>
                    <a:pt x="441" y="3858"/>
                    <a:pt x="441" y="3156"/>
                  </a:cubicBezTo>
                  <a:cubicBezTo>
                    <a:pt x="441" y="2465"/>
                    <a:pt x="1024" y="1882"/>
                    <a:pt x="1727" y="1882"/>
                  </a:cubicBezTo>
                  <a:close/>
                  <a:moveTo>
                    <a:pt x="7537" y="4763"/>
                  </a:moveTo>
                  <a:lnTo>
                    <a:pt x="7537" y="5573"/>
                  </a:lnTo>
                  <a:lnTo>
                    <a:pt x="2036" y="5573"/>
                  </a:lnTo>
                  <a:lnTo>
                    <a:pt x="2036" y="4763"/>
                  </a:lnTo>
                  <a:close/>
                  <a:moveTo>
                    <a:pt x="929" y="1"/>
                  </a:moveTo>
                  <a:cubicBezTo>
                    <a:pt x="417" y="1"/>
                    <a:pt x="0" y="418"/>
                    <a:pt x="0" y="941"/>
                  </a:cubicBezTo>
                  <a:cubicBezTo>
                    <a:pt x="0" y="1418"/>
                    <a:pt x="357" y="1811"/>
                    <a:pt x="798" y="1870"/>
                  </a:cubicBezTo>
                  <a:cubicBezTo>
                    <a:pt x="393" y="2168"/>
                    <a:pt x="143" y="2620"/>
                    <a:pt x="143" y="3144"/>
                  </a:cubicBezTo>
                  <a:cubicBezTo>
                    <a:pt x="143" y="4013"/>
                    <a:pt x="834" y="4728"/>
                    <a:pt x="1691" y="4739"/>
                  </a:cubicBezTo>
                  <a:lnTo>
                    <a:pt x="1703" y="4739"/>
                  </a:lnTo>
                  <a:lnTo>
                    <a:pt x="1703" y="5704"/>
                  </a:lnTo>
                  <a:lnTo>
                    <a:pt x="1703" y="8383"/>
                  </a:lnTo>
                  <a:cubicBezTo>
                    <a:pt x="1703" y="8478"/>
                    <a:pt x="1786" y="8549"/>
                    <a:pt x="1869" y="8549"/>
                  </a:cubicBezTo>
                  <a:cubicBezTo>
                    <a:pt x="1965" y="8549"/>
                    <a:pt x="2036" y="8478"/>
                    <a:pt x="2036" y="8383"/>
                  </a:cubicBezTo>
                  <a:lnTo>
                    <a:pt x="2036" y="5894"/>
                  </a:lnTo>
                  <a:lnTo>
                    <a:pt x="7537" y="5894"/>
                  </a:lnTo>
                  <a:lnTo>
                    <a:pt x="7537" y="6692"/>
                  </a:lnTo>
                  <a:cubicBezTo>
                    <a:pt x="7537" y="6775"/>
                    <a:pt x="7620" y="6847"/>
                    <a:pt x="7704" y="6847"/>
                  </a:cubicBezTo>
                  <a:cubicBezTo>
                    <a:pt x="7799" y="6847"/>
                    <a:pt x="7870" y="6775"/>
                    <a:pt x="7870" y="6692"/>
                  </a:cubicBezTo>
                  <a:lnTo>
                    <a:pt x="7870" y="5740"/>
                  </a:lnTo>
                  <a:lnTo>
                    <a:pt x="7870" y="4763"/>
                  </a:lnTo>
                  <a:lnTo>
                    <a:pt x="7918" y="4763"/>
                  </a:lnTo>
                  <a:cubicBezTo>
                    <a:pt x="7930" y="4763"/>
                    <a:pt x="7942" y="4763"/>
                    <a:pt x="7954" y="4751"/>
                  </a:cubicBezTo>
                  <a:cubicBezTo>
                    <a:pt x="8823" y="4728"/>
                    <a:pt x="9501" y="4025"/>
                    <a:pt x="9501" y="3156"/>
                  </a:cubicBezTo>
                  <a:cubicBezTo>
                    <a:pt x="9489" y="2644"/>
                    <a:pt x="9228" y="2168"/>
                    <a:pt x="8823" y="1870"/>
                  </a:cubicBezTo>
                  <a:cubicBezTo>
                    <a:pt x="9251" y="1775"/>
                    <a:pt x="9561" y="1406"/>
                    <a:pt x="9561" y="941"/>
                  </a:cubicBezTo>
                  <a:cubicBezTo>
                    <a:pt x="9561" y="418"/>
                    <a:pt x="9144" y="1"/>
                    <a:pt x="86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 name="Google Shape;555;p44"/>
          <p:cNvGrpSpPr/>
          <p:nvPr/>
        </p:nvGrpSpPr>
        <p:grpSpPr>
          <a:xfrm>
            <a:off x="4402251" y="1997315"/>
            <a:ext cx="339479" cy="411464"/>
            <a:chOff x="3086313" y="2877049"/>
            <a:chExt cx="320143" cy="392581"/>
          </a:xfrm>
        </p:grpSpPr>
        <p:sp>
          <p:nvSpPr>
            <p:cNvPr id="556" name="Google Shape;556;p44"/>
            <p:cNvSpPr/>
            <p:nvPr/>
          </p:nvSpPr>
          <p:spPr>
            <a:xfrm>
              <a:off x="3125749" y="2915371"/>
              <a:ext cx="240505" cy="354259"/>
            </a:xfrm>
            <a:custGeom>
              <a:avLst/>
              <a:gdLst/>
              <a:ahLst/>
              <a:cxnLst/>
              <a:rect l="l" t="t" r="r" b="b"/>
              <a:pathLst>
                <a:path w="7550" h="11121" extrusionOk="0">
                  <a:moveTo>
                    <a:pt x="3775" y="2929"/>
                  </a:moveTo>
                  <a:lnTo>
                    <a:pt x="3918" y="3120"/>
                  </a:lnTo>
                  <a:cubicBezTo>
                    <a:pt x="3871" y="3144"/>
                    <a:pt x="3823" y="3144"/>
                    <a:pt x="3775" y="3144"/>
                  </a:cubicBezTo>
                  <a:cubicBezTo>
                    <a:pt x="3740" y="3132"/>
                    <a:pt x="3692" y="3120"/>
                    <a:pt x="3644" y="3120"/>
                  </a:cubicBezTo>
                  <a:lnTo>
                    <a:pt x="3775" y="2929"/>
                  </a:lnTo>
                  <a:close/>
                  <a:moveTo>
                    <a:pt x="4168" y="3501"/>
                  </a:moveTo>
                  <a:lnTo>
                    <a:pt x="4299" y="3703"/>
                  </a:lnTo>
                  <a:cubicBezTo>
                    <a:pt x="4126" y="3751"/>
                    <a:pt x="3948" y="3775"/>
                    <a:pt x="3769" y="3775"/>
                  </a:cubicBezTo>
                  <a:cubicBezTo>
                    <a:pt x="3591" y="3775"/>
                    <a:pt x="3412" y="3751"/>
                    <a:pt x="3239" y="3703"/>
                  </a:cubicBezTo>
                  <a:lnTo>
                    <a:pt x="3382" y="3501"/>
                  </a:lnTo>
                  <a:cubicBezTo>
                    <a:pt x="3513" y="3560"/>
                    <a:pt x="3644" y="3572"/>
                    <a:pt x="3775" y="3572"/>
                  </a:cubicBezTo>
                  <a:cubicBezTo>
                    <a:pt x="3918" y="3572"/>
                    <a:pt x="4049" y="3537"/>
                    <a:pt x="4168" y="3501"/>
                  </a:cubicBezTo>
                  <a:close/>
                  <a:moveTo>
                    <a:pt x="3120" y="4132"/>
                  </a:moveTo>
                  <a:cubicBezTo>
                    <a:pt x="3275" y="4180"/>
                    <a:pt x="3418" y="4191"/>
                    <a:pt x="3561" y="4215"/>
                  </a:cubicBezTo>
                  <a:lnTo>
                    <a:pt x="3561" y="8109"/>
                  </a:lnTo>
                  <a:lnTo>
                    <a:pt x="3120" y="8109"/>
                  </a:lnTo>
                  <a:lnTo>
                    <a:pt x="3120" y="4132"/>
                  </a:lnTo>
                  <a:close/>
                  <a:moveTo>
                    <a:pt x="4430" y="4132"/>
                  </a:moveTo>
                  <a:lnTo>
                    <a:pt x="4430" y="8109"/>
                  </a:lnTo>
                  <a:lnTo>
                    <a:pt x="4001" y="8109"/>
                  </a:lnTo>
                  <a:lnTo>
                    <a:pt x="4001" y="4215"/>
                  </a:lnTo>
                  <a:cubicBezTo>
                    <a:pt x="4156" y="4191"/>
                    <a:pt x="4287" y="4180"/>
                    <a:pt x="4430" y="4132"/>
                  </a:cubicBezTo>
                  <a:close/>
                  <a:moveTo>
                    <a:pt x="3799" y="441"/>
                  </a:moveTo>
                  <a:cubicBezTo>
                    <a:pt x="4668" y="441"/>
                    <a:pt x="5490" y="786"/>
                    <a:pt x="6121" y="1394"/>
                  </a:cubicBezTo>
                  <a:cubicBezTo>
                    <a:pt x="6752" y="2025"/>
                    <a:pt x="7097" y="2858"/>
                    <a:pt x="7097" y="3751"/>
                  </a:cubicBezTo>
                  <a:cubicBezTo>
                    <a:pt x="7097" y="4620"/>
                    <a:pt x="6752" y="5442"/>
                    <a:pt x="6157" y="6073"/>
                  </a:cubicBezTo>
                  <a:cubicBezTo>
                    <a:pt x="5609" y="6632"/>
                    <a:pt x="5299" y="7347"/>
                    <a:pt x="5240" y="8109"/>
                  </a:cubicBezTo>
                  <a:lnTo>
                    <a:pt x="4883" y="8109"/>
                  </a:lnTo>
                  <a:lnTo>
                    <a:pt x="4883" y="3822"/>
                  </a:lnTo>
                  <a:cubicBezTo>
                    <a:pt x="4883" y="3775"/>
                    <a:pt x="4871" y="3739"/>
                    <a:pt x="4835" y="3703"/>
                  </a:cubicBezTo>
                  <a:lnTo>
                    <a:pt x="3978" y="2406"/>
                  </a:lnTo>
                  <a:cubicBezTo>
                    <a:pt x="3930" y="2346"/>
                    <a:pt x="3871" y="2310"/>
                    <a:pt x="3799" y="2310"/>
                  </a:cubicBezTo>
                  <a:cubicBezTo>
                    <a:pt x="3716" y="2310"/>
                    <a:pt x="3644" y="2334"/>
                    <a:pt x="3620" y="2406"/>
                  </a:cubicBezTo>
                  <a:lnTo>
                    <a:pt x="2751" y="3703"/>
                  </a:lnTo>
                  <a:cubicBezTo>
                    <a:pt x="2728" y="3739"/>
                    <a:pt x="2704" y="3775"/>
                    <a:pt x="2704" y="3822"/>
                  </a:cubicBezTo>
                  <a:lnTo>
                    <a:pt x="2704" y="8109"/>
                  </a:lnTo>
                  <a:lnTo>
                    <a:pt x="2347" y="8109"/>
                  </a:lnTo>
                  <a:cubicBezTo>
                    <a:pt x="2287" y="7347"/>
                    <a:pt x="1977" y="6632"/>
                    <a:pt x="1430" y="6073"/>
                  </a:cubicBezTo>
                  <a:cubicBezTo>
                    <a:pt x="834" y="5465"/>
                    <a:pt x="501" y="4656"/>
                    <a:pt x="489" y="3810"/>
                  </a:cubicBezTo>
                  <a:cubicBezTo>
                    <a:pt x="477" y="2929"/>
                    <a:pt x="823" y="2096"/>
                    <a:pt x="1430" y="1453"/>
                  </a:cubicBezTo>
                  <a:cubicBezTo>
                    <a:pt x="2049" y="822"/>
                    <a:pt x="2870" y="453"/>
                    <a:pt x="3751" y="441"/>
                  </a:cubicBezTo>
                  <a:close/>
                  <a:moveTo>
                    <a:pt x="5228" y="8561"/>
                  </a:moveTo>
                  <a:lnTo>
                    <a:pt x="5228" y="8835"/>
                  </a:lnTo>
                  <a:lnTo>
                    <a:pt x="5228" y="8883"/>
                  </a:lnTo>
                  <a:lnTo>
                    <a:pt x="2335" y="8883"/>
                  </a:lnTo>
                  <a:lnTo>
                    <a:pt x="2335" y="8835"/>
                  </a:lnTo>
                  <a:lnTo>
                    <a:pt x="2335" y="8561"/>
                  </a:lnTo>
                  <a:close/>
                  <a:moveTo>
                    <a:pt x="5121" y="9311"/>
                  </a:moveTo>
                  <a:cubicBezTo>
                    <a:pt x="4942" y="9752"/>
                    <a:pt x="4525" y="10026"/>
                    <a:pt x="4037" y="10026"/>
                  </a:cubicBezTo>
                  <a:lnTo>
                    <a:pt x="3525" y="10026"/>
                  </a:lnTo>
                  <a:cubicBezTo>
                    <a:pt x="3037" y="10026"/>
                    <a:pt x="2620" y="9728"/>
                    <a:pt x="2442" y="9311"/>
                  </a:cubicBezTo>
                  <a:close/>
                  <a:moveTo>
                    <a:pt x="4049" y="10478"/>
                  </a:moveTo>
                  <a:cubicBezTo>
                    <a:pt x="4061" y="10478"/>
                    <a:pt x="4109" y="10478"/>
                    <a:pt x="4132" y="10490"/>
                  </a:cubicBezTo>
                  <a:cubicBezTo>
                    <a:pt x="4132" y="10597"/>
                    <a:pt x="4049" y="10668"/>
                    <a:pt x="3954" y="10668"/>
                  </a:cubicBezTo>
                  <a:lnTo>
                    <a:pt x="3620" y="10668"/>
                  </a:lnTo>
                  <a:cubicBezTo>
                    <a:pt x="3513" y="10668"/>
                    <a:pt x="3442" y="10585"/>
                    <a:pt x="3442" y="10490"/>
                  </a:cubicBezTo>
                  <a:lnTo>
                    <a:pt x="3442" y="10478"/>
                  </a:lnTo>
                  <a:close/>
                  <a:moveTo>
                    <a:pt x="3762" y="0"/>
                  </a:moveTo>
                  <a:cubicBezTo>
                    <a:pt x="3746" y="0"/>
                    <a:pt x="3731" y="0"/>
                    <a:pt x="3716" y="0"/>
                  </a:cubicBezTo>
                  <a:cubicBezTo>
                    <a:pt x="1656" y="24"/>
                    <a:pt x="1" y="1739"/>
                    <a:pt x="13" y="3810"/>
                  </a:cubicBezTo>
                  <a:cubicBezTo>
                    <a:pt x="25" y="4775"/>
                    <a:pt x="406" y="5680"/>
                    <a:pt x="1073" y="6370"/>
                  </a:cubicBezTo>
                  <a:cubicBezTo>
                    <a:pt x="1596" y="6906"/>
                    <a:pt x="1870" y="7609"/>
                    <a:pt x="1870" y="8335"/>
                  </a:cubicBezTo>
                  <a:lnTo>
                    <a:pt x="1870" y="8835"/>
                  </a:lnTo>
                  <a:cubicBezTo>
                    <a:pt x="1870" y="9549"/>
                    <a:pt x="2335" y="10168"/>
                    <a:pt x="2966" y="10383"/>
                  </a:cubicBezTo>
                  <a:lnTo>
                    <a:pt x="2966" y="10490"/>
                  </a:lnTo>
                  <a:cubicBezTo>
                    <a:pt x="2966" y="10835"/>
                    <a:pt x="3239" y="11121"/>
                    <a:pt x="3585" y="11121"/>
                  </a:cubicBezTo>
                  <a:lnTo>
                    <a:pt x="3930" y="11121"/>
                  </a:lnTo>
                  <a:cubicBezTo>
                    <a:pt x="4275" y="11121"/>
                    <a:pt x="4549" y="10835"/>
                    <a:pt x="4549" y="10490"/>
                  </a:cubicBezTo>
                  <a:lnTo>
                    <a:pt x="4549" y="10383"/>
                  </a:lnTo>
                  <a:cubicBezTo>
                    <a:pt x="5192" y="10168"/>
                    <a:pt x="5645" y="9549"/>
                    <a:pt x="5645" y="8835"/>
                  </a:cubicBezTo>
                  <a:lnTo>
                    <a:pt x="5645" y="8335"/>
                  </a:lnTo>
                  <a:cubicBezTo>
                    <a:pt x="5645" y="7609"/>
                    <a:pt x="5918" y="6918"/>
                    <a:pt x="6442" y="6382"/>
                  </a:cubicBezTo>
                  <a:cubicBezTo>
                    <a:pt x="7133" y="5680"/>
                    <a:pt x="7502" y="4751"/>
                    <a:pt x="7502" y="3763"/>
                  </a:cubicBezTo>
                  <a:cubicBezTo>
                    <a:pt x="7550" y="2751"/>
                    <a:pt x="7145" y="1798"/>
                    <a:pt x="6418" y="1084"/>
                  </a:cubicBezTo>
                  <a:cubicBezTo>
                    <a:pt x="5715" y="380"/>
                    <a:pt x="4757" y="0"/>
                    <a:pt x="37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4"/>
            <p:cNvSpPr/>
            <p:nvPr/>
          </p:nvSpPr>
          <p:spPr>
            <a:xfrm>
              <a:off x="3263076" y="2942511"/>
              <a:ext cx="79287" cy="99579"/>
            </a:xfrm>
            <a:custGeom>
              <a:avLst/>
              <a:gdLst/>
              <a:ahLst/>
              <a:cxnLst/>
              <a:rect l="l" t="t" r="r" b="b"/>
              <a:pathLst>
                <a:path w="2489" h="3126" extrusionOk="0">
                  <a:moveTo>
                    <a:pt x="246" y="1"/>
                  </a:moveTo>
                  <a:cubicBezTo>
                    <a:pt x="146" y="1"/>
                    <a:pt x="56" y="59"/>
                    <a:pt x="36" y="161"/>
                  </a:cubicBezTo>
                  <a:cubicBezTo>
                    <a:pt x="0" y="280"/>
                    <a:pt x="60" y="399"/>
                    <a:pt x="179" y="422"/>
                  </a:cubicBezTo>
                  <a:cubicBezTo>
                    <a:pt x="1286" y="744"/>
                    <a:pt x="2048" y="1768"/>
                    <a:pt x="2048" y="2899"/>
                  </a:cubicBezTo>
                  <a:cubicBezTo>
                    <a:pt x="2048" y="3018"/>
                    <a:pt x="2143" y="3125"/>
                    <a:pt x="2262" y="3125"/>
                  </a:cubicBezTo>
                  <a:cubicBezTo>
                    <a:pt x="2381" y="3125"/>
                    <a:pt x="2488" y="3018"/>
                    <a:pt x="2488" y="2899"/>
                  </a:cubicBezTo>
                  <a:cubicBezTo>
                    <a:pt x="2488" y="1577"/>
                    <a:pt x="1595" y="387"/>
                    <a:pt x="298" y="6"/>
                  </a:cubicBezTo>
                  <a:cubicBezTo>
                    <a:pt x="280" y="2"/>
                    <a:pt x="263" y="1"/>
                    <a:pt x="2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4"/>
            <p:cNvSpPr/>
            <p:nvPr/>
          </p:nvSpPr>
          <p:spPr>
            <a:xfrm>
              <a:off x="3237656" y="2939262"/>
              <a:ext cx="20897" cy="14462"/>
            </a:xfrm>
            <a:custGeom>
              <a:avLst/>
              <a:gdLst/>
              <a:ahLst/>
              <a:cxnLst/>
              <a:rect l="l" t="t" r="r" b="b"/>
              <a:pathLst>
                <a:path w="656" h="454" extrusionOk="0">
                  <a:moveTo>
                    <a:pt x="227" y="1"/>
                  </a:moveTo>
                  <a:cubicBezTo>
                    <a:pt x="107" y="1"/>
                    <a:pt x="0" y="108"/>
                    <a:pt x="0" y="227"/>
                  </a:cubicBezTo>
                  <a:cubicBezTo>
                    <a:pt x="0" y="346"/>
                    <a:pt x="107" y="453"/>
                    <a:pt x="227" y="453"/>
                  </a:cubicBezTo>
                  <a:lnTo>
                    <a:pt x="417" y="453"/>
                  </a:lnTo>
                  <a:cubicBezTo>
                    <a:pt x="536" y="453"/>
                    <a:pt x="619" y="358"/>
                    <a:pt x="643" y="251"/>
                  </a:cubicBezTo>
                  <a:cubicBezTo>
                    <a:pt x="655" y="108"/>
                    <a:pt x="560" y="1"/>
                    <a:pt x="4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4"/>
            <p:cNvSpPr/>
            <p:nvPr/>
          </p:nvSpPr>
          <p:spPr>
            <a:xfrm>
              <a:off x="3379888" y="3029539"/>
              <a:ext cx="26567" cy="14048"/>
            </a:xfrm>
            <a:custGeom>
              <a:avLst/>
              <a:gdLst/>
              <a:ahLst/>
              <a:cxnLst/>
              <a:rect l="l" t="t" r="r" b="b"/>
              <a:pathLst>
                <a:path w="834" h="441" extrusionOk="0">
                  <a:moveTo>
                    <a:pt x="226" y="0"/>
                  </a:moveTo>
                  <a:cubicBezTo>
                    <a:pt x="107" y="0"/>
                    <a:pt x="0" y="107"/>
                    <a:pt x="0" y="226"/>
                  </a:cubicBezTo>
                  <a:cubicBezTo>
                    <a:pt x="0" y="346"/>
                    <a:pt x="107" y="441"/>
                    <a:pt x="226" y="441"/>
                  </a:cubicBezTo>
                  <a:lnTo>
                    <a:pt x="607" y="441"/>
                  </a:lnTo>
                  <a:cubicBezTo>
                    <a:pt x="726" y="441"/>
                    <a:pt x="834" y="346"/>
                    <a:pt x="834" y="226"/>
                  </a:cubicBezTo>
                  <a:cubicBezTo>
                    <a:pt x="822" y="107"/>
                    <a:pt x="726" y="0"/>
                    <a:pt x="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4"/>
            <p:cNvSpPr/>
            <p:nvPr/>
          </p:nvSpPr>
          <p:spPr>
            <a:xfrm>
              <a:off x="3086313" y="3029539"/>
              <a:ext cx="26599" cy="14048"/>
            </a:xfrm>
            <a:custGeom>
              <a:avLst/>
              <a:gdLst/>
              <a:ahLst/>
              <a:cxnLst/>
              <a:rect l="l" t="t" r="r" b="b"/>
              <a:pathLst>
                <a:path w="835" h="441" extrusionOk="0">
                  <a:moveTo>
                    <a:pt x="227" y="0"/>
                  </a:moveTo>
                  <a:cubicBezTo>
                    <a:pt x="108" y="0"/>
                    <a:pt x="1" y="107"/>
                    <a:pt x="1" y="226"/>
                  </a:cubicBezTo>
                  <a:cubicBezTo>
                    <a:pt x="1" y="346"/>
                    <a:pt x="108" y="441"/>
                    <a:pt x="227" y="441"/>
                  </a:cubicBezTo>
                  <a:lnTo>
                    <a:pt x="608" y="441"/>
                  </a:lnTo>
                  <a:cubicBezTo>
                    <a:pt x="727" y="441"/>
                    <a:pt x="834" y="346"/>
                    <a:pt x="834" y="226"/>
                  </a:cubicBezTo>
                  <a:cubicBezTo>
                    <a:pt x="834" y="107"/>
                    <a:pt x="727" y="0"/>
                    <a:pt x="6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4"/>
            <p:cNvSpPr/>
            <p:nvPr/>
          </p:nvSpPr>
          <p:spPr>
            <a:xfrm>
              <a:off x="3359788" y="2953469"/>
              <a:ext cx="26567" cy="20355"/>
            </a:xfrm>
            <a:custGeom>
              <a:avLst/>
              <a:gdLst/>
              <a:ahLst/>
              <a:cxnLst/>
              <a:rect l="l" t="t" r="r" b="b"/>
              <a:pathLst>
                <a:path w="834" h="639" extrusionOk="0">
                  <a:moveTo>
                    <a:pt x="594" y="0"/>
                  </a:moveTo>
                  <a:cubicBezTo>
                    <a:pt x="555" y="0"/>
                    <a:pt x="514" y="13"/>
                    <a:pt x="476" y="43"/>
                  </a:cubicBezTo>
                  <a:lnTo>
                    <a:pt x="155" y="233"/>
                  </a:lnTo>
                  <a:cubicBezTo>
                    <a:pt x="48" y="293"/>
                    <a:pt x="0" y="424"/>
                    <a:pt x="83" y="531"/>
                  </a:cubicBezTo>
                  <a:cubicBezTo>
                    <a:pt x="119" y="602"/>
                    <a:pt x="203" y="638"/>
                    <a:pt x="274" y="638"/>
                  </a:cubicBezTo>
                  <a:cubicBezTo>
                    <a:pt x="310" y="638"/>
                    <a:pt x="345" y="614"/>
                    <a:pt x="381" y="602"/>
                  </a:cubicBezTo>
                  <a:lnTo>
                    <a:pt x="703" y="412"/>
                  </a:lnTo>
                  <a:cubicBezTo>
                    <a:pt x="810" y="352"/>
                    <a:pt x="834" y="221"/>
                    <a:pt x="774" y="114"/>
                  </a:cubicBezTo>
                  <a:cubicBezTo>
                    <a:pt x="735" y="45"/>
                    <a:pt x="667" y="0"/>
                    <a:pt x="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4"/>
            <p:cNvSpPr/>
            <p:nvPr/>
          </p:nvSpPr>
          <p:spPr>
            <a:xfrm>
              <a:off x="3106413" y="3100034"/>
              <a:ext cx="26599" cy="20164"/>
            </a:xfrm>
            <a:custGeom>
              <a:avLst/>
              <a:gdLst/>
              <a:ahLst/>
              <a:cxnLst/>
              <a:rect l="l" t="t" r="r" b="b"/>
              <a:pathLst>
                <a:path w="835" h="633" extrusionOk="0">
                  <a:moveTo>
                    <a:pt x="590" y="0"/>
                  </a:moveTo>
                  <a:cubicBezTo>
                    <a:pt x="550" y="0"/>
                    <a:pt x="511" y="12"/>
                    <a:pt x="477" y="38"/>
                  </a:cubicBezTo>
                  <a:lnTo>
                    <a:pt x="144" y="228"/>
                  </a:lnTo>
                  <a:cubicBezTo>
                    <a:pt x="36" y="288"/>
                    <a:pt x="1" y="419"/>
                    <a:pt x="72" y="526"/>
                  </a:cubicBezTo>
                  <a:cubicBezTo>
                    <a:pt x="108" y="597"/>
                    <a:pt x="191" y="633"/>
                    <a:pt x="263" y="633"/>
                  </a:cubicBezTo>
                  <a:cubicBezTo>
                    <a:pt x="310" y="633"/>
                    <a:pt x="334" y="609"/>
                    <a:pt x="370" y="597"/>
                  </a:cubicBezTo>
                  <a:lnTo>
                    <a:pt x="691" y="407"/>
                  </a:lnTo>
                  <a:cubicBezTo>
                    <a:pt x="787" y="347"/>
                    <a:pt x="834" y="216"/>
                    <a:pt x="775" y="109"/>
                  </a:cubicBezTo>
                  <a:cubicBezTo>
                    <a:pt x="736" y="40"/>
                    <a:pt x="663" y="0"/>
                    <a:pt x="5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4"/>
            <p:cNvSpPr/>
            <p:nvPr/>
          </p:nvSpPr>
          <p:spPr>
            <a:xfrm>
              <a:off x="3308565" y="2897277"/>
              <a:ext cx="22044" cy="24178"/>
            </a:xfrm>
            <a:custGeom>
              <a:avLst/>
              <a:gdLst/>
              <a:ahLst/>
              <a:cxnLst/>
              <a:rect l="l" t="t" r="r" b="b"/>
              <a:pathLst>
                <a:path w="692" h="759" extrusionOk="0">
                  <a:moveTo>
                    <a:pt x="441" y="1"/>
                  </a:moveTo>
                  <a:cubicBezTo>
                    <a:pt x="369" y="1"/>
                    <a:pt x="301" y="35"/>
                    <a:pt x="263" y="104"/>
                  </a:cubicBezTo>
                  <a:lnTo>
                    <a:pt x="60" y="438"/>
                  </a:lnTo>
                  <a:cubicBezTo>
                    <a:pt x="1" y="533"/>
                    <a:pt x="37" y="676"/>
                    <a:pt x="144" y="735"/>
                  </a:cubicBezTo>
                  <a:cubicBezTo>
                    <a:pt x="167" y="747"/>
                    <a:pt x="215" y="759"/>
                    <a:pt x="239" y="759"/>
                  </a:cubicBezTo>
                  <a:cubicBezTo>
                    <a:pt x="322" y="759"/>
                    <a:pt x="394" y="711"/>
                    <a:pt x="441" y="652"/>
                  </a:cubicBezTo>
                  <a:lnTo>
                    <a:pt x="632" y="330"/>
                  </a:lnTo>
                  <a:cubicBezTo>
                    <a:pt x="691" y="223"/>
                    <a:pt x="656" y="92"/>
                    <a:pt x="560" y="33"/>
                  </a:cubicBezTo>
                  <a:cubicBezTo>
                    <a:pt x="522" y="11"/>
                    <a:pt x="481" y="1"/>
                    <a:pt x="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4"/>
            <p:cNvSpPr/>
            <p:nvPr/>
          </p:nvSpPr>
          <p:spPr>
            <a:xfrm>
              <a:off x="3239153" y="2877049"/>
              <a:ext cx="14080" cy="26599"/>
            </a:xfrm>
            <a:custGeom>
              <a:avLst/>
              <a:gdLst/>
              <a:ahLst/>
              <a:cxnLst/>
              <a:rect l="l" t="t" r="r" b="b"/>
              <a:pathLst>
                <a:path w="442" h="835" extrusionOk="0">
                  <a:moveTo>
                    <a:pt x="215" y="1"/>
                  </a:moveTo>
                  <a:cubicBezTo>
                    <a:pt x="96" y="1"/>
                    <a:pt x="1" y="96"/>
                    <a:pt x="1" y="215"/>
                  </a:cubicBezTo>
                  <a:lnTo>
                    <a:pt x="1" y="608"/>
                  </a:lnTo>
                  <a:cubicBezTo>
                    <a:pt x="1" y="727"/>
                    <a:pt x="96" y="834"/>
                    <a:pt x="215" y="834"/>
                  </a:cubicBezTo>
                  <a:cubicBezTo>
                    <a:pt x="334" y="834"/>
                    <a:pt x="441" y="727"/>
                    <a:pt x="441" y="608"/>
                  </a:cubicBezTo>
                  <a:lnTo>
                    <a:pt x="441" y="215"/>
                  </a:lnTo>
                  <a:cubicBezTo>
                    <a:pt x="441" y="96"/>
                    <a:pt x="358" y="1"/>
                    <a:pt x="2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4"/>
            <p:cNvSpPr/>
            <p:nvPr/>
          </p:nvSpPr>
          <p:spPr>
            <a:xfrm>
              <a:off x="3161809" y="2897500"/>
              <a:ext cx="22394" cy="24337"/>
            </a:xfrm>
            <a:custGeom>
              <a:avLst/>
              <a:gdLst/>
              <a:ahLst/>
              <a:cxnLst/>
              <a:rect l="l" t="t" r="r" b="b"/>
              <a:pathLst>
                <a:path w="703" h="764" extrusionOk="0">
                  <a:moveTo>
                    <a:pt x="262" y="0"/>
                  </a:moveTo>
                  <a:cubicBezTo>
                    <a:pt x="222" y="0"/>
                    <a:pt x="181" y="12"/>
                    <a:pt x="143" y="38"/>
                  </a:cubicBezTo>
                  <a:cubicBezTo>
                    <a:pt x="48" y="97"/>
                    <a:pt x="0" y="228"/>
                    <a:pt x="72" y="335"/>
                  </a:cubicBezTo>
                  <a:lnTo>
                    <a:pt x="262" y="669"/>
                  </a:lnTo>
                  <a:cubicBezTo>
                    <a:pt x="310" y="740"/>
                    <a:pt x="381" y="764"/>
                    <a:pt x="464" y="764"/>
                  </a:cubicBezTo>
                  <a:cubicBezTo>
                    <a:pt x="500" y="764"/>
                    <a:pt x="536" y="752"/>
                    <a:pt x="560" y="740"/>
                  </a:cubicBezTo>
                  <a:cubicBezTo>
                    <a:pt x="667" y="681"/>
                    <a:pt x="703" y="550"/>
                    <a:pt x="643" y="442"/>
                  </a:cubicBezTo>
                  <a:lnTo>
                    <a:pt x="441" y="109"/>
                  </a:lnTo>
                  <a:cubicBezTo>
                    <a:pt x="402" y="40"/>
                    <a:pt x="334"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4"/>
            <p:cNvSpPr/>
            <p:nvPr/>
          </p:nvSpPr>
          <p:spPr>
            <a:xfrm>
              <a:off x="3106413" y="2953151"/>
              <a:ext cx="26599" cy="19909"/>
            </a:xfrm>
            <a:custGeom>
              <a:avLst/>
              <a:gdLst/>
              <a:ahLst/>
              <a:cxnLst/>
              <a:rect l="l" t="t" r="r" b="b"/>
              <a:pathLst>
                <a:path w="835" h="625" extrusionOk="0">
                  <a:moveTo>
                    <a:pt x="246" y="0"/>
                  </a:moveTo>
                  <a:cubicBezTo>
                    <a:pt x="168" y="0"/>
                    <a:pt x="92" y="40"/>
                    <a:pt x="60" y="112"/>
                  </a:cubicBezTo>
                  <a:cubicBezTo>
                    <a:pt x="1" y="208"/>
                    <a:pt x="25" y="350"/>
                    <a:pt x="132" y="410"/>
                  </a:cubicBezTo>
                  <a:lnTo>
                    <a:pt x="453" y="600"/>
                  </a:lnTo>
                  <a:cubicBezTo>
                    <a:pt x="489" y="612"/>
                    <a:pt x="537" y="624"/>
                    <a:pt x="560" y="624"/>
                  </a:cubicBezTo>
                  <a:cubicBezTo>
                    <a:pt x="632" y="624"/>
                    <a:pt x="715" y="589"/>
                    <a:pt x="751" y="529"/>
                  </a:cubicBezTo>
                  <a:cubicBezTo>
                    <a:pt x="834" y="422"/>
                    <a:pt x="787" y="291"/>
                    <a:pt x="679" y="231"/>
                  </a:cubicBezTo>
                  <a:lnTo>
                    <a:pt x="358" y="29"/>
                  </a:lnTo>
                  <a:cubicBezTo>
                    <a:pt x="323" y="10"/>
                    <a:pt x="284" y="0"/>
                    <a:pt x="2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4"/>
            <p:cNvSpPr/>
            <p:nvPr/>
          </p:nvSpPr>
          <p:spPr>
            <a:xfrm>
              <a:off x="3360520" y="3099811"/>
              <a:ext cx="25834" cy="20005"/>
            </a:xfrm>
            <a:custGeom>
              <a:avLst/>
              <a:gdLst/>
              <a:ahLst/>
              <a:cxnLst/>
              <a:rect l="l" t="t" r="r" b="b"/>
              <a:pathLst>
                <a:path w="811" h="628" extrusionOk="0">
                  <a:moveTo>
                    <a:pt x="239" y="1"/>
                  </a:moveTo>
                  <a:cubicBezTo>
                    <a:pt x="167" y="1"/>
                    <a:pt x="99" y="35"/>
                    <a:pt x="60" y="104"/>
                  </a:cubicBezTo>
                  <a:cubicBezTo>
                    <a:pt x="1" y="211"/>
                    <a:pt x="25" y="342"/>
                    <a:pt x="132" y="402"/>
                  </a:cubicBezTo>
                  <a:lnTo>
                    <a:pt x="453" y="592"/>
                  </a:lnTo>
                  <a:cubicBezTo>
                    <a:pt x="489" y="604"/>
                    <a:pt x="537" y="628"/>
                    <a:pt x="561" y="628"/>
                  </a:cubicBezTo>
                  <a:cubicBezTo>
                    <a:pt x="632" y="628"/>
                    <a:pt x="715" y="580"/>
                    <a:pt x="751" y="521"/>
                  </a:cubicBezTo>
                  <a:cubicBezTo>
                    <a:pt x="811" y="426"/>
                    <a:pt x="787" y="283"/>
                    <a:pt x="680" y="223"/>
                  </a:cubicBezTo>
                  <a:lnTo>
                    <a:pt x="358" y="33"/>
                  </a:lnTo>
                  <a:cubicBezTo>
                    <a:pt x="320" y="11"/>
                    <a:pt x="279" y="1"/>
                    <a:pt x="2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Rectángulo 45">
            <a:extLst>
              <a:ext uri="{FF2B5EF4-FFF2-40B4-BE49-F238E27FC236}">
                <a16:creationId xmlns:a16="http://schemas.microsoft.com/office/drawing/2014/main" id="{436BB701-92D1-44A1-90D3-EC45B5929723}"/>
              </a:ext>
            </a:extLst>
          </p:cNvPr>
          <p:cNvSpPr/>
          <p:nvPr/>
        </p:nvSpPr>
        <p:spPr>
          <a:xfrm>
            <a:off x="424860" y="997526"/>
            <a:ext cx="7517200" cy="117047"/>
          </a:xfrm>
          <a:prstGeom prst="rect">
            <a:avLst/>
          </a:pr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solidFill>
                <a:srgbClr val="2667FF"/>
              </a:solidFill>
            </a:endParaRPr>
          </a:p>
        </p:txBody>
      </p:sp>
      <p:grpSp>
        <p:nvGrpSpPr>
          <p:cNvPr id="47" name="Grupo 46">
            <a:extLst>
              <a:ext uri="{FF2B5EF4-FFF2-40B4-BE49-F238E27FC236}">
                <a16:creationId xmlns:a16="http://schemas.microsoft.com/office/drawing/2014/main" id="{ED3A0A2C-5CA6-4417-BB92-7B4E903CEFEB}"/>
              </a:ext>
            </a:extLst>
          </p:cNvPr>
          <p:cNvGrpSpPr/>
          <p:nvPr/>
        </p:nvGrpSpPr>
        <p:grpSpPr>
          <a:xfrm>
            <a:off x="130581" y="503103"/>
            <a:ext cx="8872538" cy="954087"/>
            <a:chOff x="111125" y="357188"/>
            <a:chExt cx="8872538" cy="954087"/>
          </a:xfrm>
        </p:grpSpPr>
        <p:sp>
          <p:nvSpPr>
            <p:cNvPr id="48" name="Freeform 5">
              <a:extLst>
                <a:ext uri="{FF2B5EF4-FFF2-40B4-BE49-F238E27FC236}">
                  <a16:creationId xmlns:a16="http://schemas.microsoft.com/office/drawing/2014/main" id="{AF104A74-8D70-46C2-A8F3-5D9232310594}"/>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6">
              <a:extLst>
                <a:ext uri="{FF2B5EF4-FFF2-40B4-BE49-F238E27FC236}">
                  <a16:creationId xmlns:a16="http://schemas.microsoft.com/office/drawing/2014/main" id="{41C308A5-1BD5-410B-9EBD-8F6F286017BF}"/>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7">
              <a:extLst>
                <a:ext uri="{FF2B5EF4-FFF2-40B4-BE49-F238E27FC236}">
                  <a16:creationId xmlns:a16="http://schemas.microsoft.com/office/drawing/2014/main" id="{E85075CA-E418-4667-9A68-A910BE345458}"/>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Rectangle 8">
              <a:extLst>
                <a:ext uri="{FF2B5EF4-FFF2-40B4-BE49-F238E27FC236}">
                  <a16:creationId xmlns:a16="http://schemas.microsoft.com/office/drawing/2014/main" id="{43577983-8BBA-4393-BE58-B8D41934F7B0}"/>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9">
              <a:extLst>
                <a:ext uri="{FF2B5EF4-FFF2-40B4-BE49-F238E27FC236}">
                  <a16:creationId xmlns:a16="http://schemas.microsoft.com/office/drawing/2014/main" id="{5A17474F-1340-449A-AA24-A9D1D10922D0}"/>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10">
              <a:extLst>
                <a:ext uri="{FF2B5EF4-FFF2-40B4-BE49-F238E27FC236}">
                  <a16:creationId xmlns:a16="http://schemas.microsoft.com/office/drawing/2014/main" id="{CB159C7C-631B-4744-9C6F-3E4E64BFFD28}"/>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11">
              <a:extLst>
                <a:ext uri="{FF2B5EF4-FFF2-40B4-BE49-F238E27FC236}">
                  <a16:creationId xmlns:a16="http://schemas.microsoft.com/office/drawing/2014/main" id="{94652251-33DF-4036-A42B-A0418014B9AA}"/>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12">
              <a:extLst>
                <a:ext uri="{FF2B5EF4-FFF2-40B4-BE49-F238E27FC236}">
                  <a16:creationId xmlns:a16="http://schemas.microsoft.com/office/drawing/2014/main" id="{E506C38F-E801-4DC0-99F5-DF26F3CF29BF}"/>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47"/>
          <p:cNvSpPr txBox="1">
            <a:spLocks noGrp="1"/>
          </p:cNvSpPr>
          <p:nvPr>
            <p:ph type="title"/>
          </p:nvPr>
        </p:nvSpPr>
        <p:spPr>
          <a:xfrm>
            <a:off x="4196100" y="2184401"/>
            <a:ext cx="4947900" cy="171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dirty="0">
                <a:solidFill>
                  <a:schemeClr val="bg1"/>
                </a:solidFill>
              </a:rPr>
              <a:t>Awesome words</a:t>
            </a:r>
            <a:endParaRPr sz="6600" dirty="0">
              <a:solidFill>
                <a:schemeClr val="bg1"/>
              </a:solidFill>
            </a:endParaRPr>
          </a:p>
        </p:txBody>
      </p:sp>
      <p:sp>
        <p:nvSpPr>
          <p:cNvPr id="5" name="Rectángulo 4">
            <a:extLst>
              <a:ext uri="{FF2B5EF4-FFF2-40B4-BE49-F238E27FC236}">
                <a16:creationId xmlns:a16="http://schemas.microsoft.com/office/drawing/2014/main" id="{9543B2EF-6E53-4F3A-8B44-FE55162DB636}"/>
              </a:ext>
            </a:extLst>
          </p:cNvPr>
          <p:cNvSpPr/>
          <p:nvPr/>
        </p:nvSpPr>
        <p:spPr>
          <a:xfrm>
            <a:off x="424860" y="4587044"/>
            <a:ext cx="7517200" cy="117047"/>
          </a:xfrm>
          <a:prstGeom prst="rect">
            <a:avLst/>
          </a:pr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solidFill>
                <a:srgbClr val="2667FF"/>
              </a:solidFill>
            </a:endParaRPr>
          </a:p>
        </p:txBody>
      </p:sp>
      <p:grpSp>
        <p:nvGrpSpPr>
          <p:cNvPr id="6" name="Grupo 5">
            <a:extLst>
              <a:ext uri="{FF2B5EF4-FFF2-40B4-BE49-F238E27FC236}">
                <a16:creationId xmlns:a16="http://schemas.microsoft.com/office/drawing/2014/main" id="{13FEEE71-3180-4591-BA25-34B2F31947DB}"/>
              </a:ext>
            </a:extLst>
          </p:cNvPr>
          <p:cNvGrpSpPr/>
          <p:nvPr/>
        </p:nvGrpSpPr>
        <p:grpSpPr>
          <a:xfrm>
            <a:off x="130581" y="4092621"/>
            <a:ext cx="8872538" cy="954087"/>
            <a:chOff x="111125" y="357188"/>
            <a:chExt cx="8872538" cy="954087"/>
          </a:xfrm>
        </p:grpSpPr>
        <p:sp>
          <p:nvSpPr>
            <p:cNvPr id="7" name="Freeform 5">
              <a:extLst>
                <a:ext uri="{FF2B5EF4-FFF2-40B4-BE49-F238E27FC236}">
                  <a16:creationId xmlns:a16="http://schemas.microsoft.com/office/drawing/2014/main" id="{B1CD4E4F-7E9B-4EBC-AC5D-A0418740111F}"/>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FBEA05C5-47D1-4BD8-9C17-E704F2823D38}"/>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B1D9B9AB-0444-408D-B928-7CB22419AA82}"/>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Rectangle 8">
              <a:extLst>
                <a:ext uri="{FF2B5EF4-FFF2-40B4-BE49-F238E27FC236}">
                  <a16:creationId xmlns:a16="http://schemas.microsoft.com/office/drawing/2014/main" id="{EDC4FA32-7932-4012-B58F-D91F7E3E8803}"/>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41923490-ACBE-46DA-A607-5FD9D39D7AB2}"/>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CC036658-F80A-42AE-BF49-2F2F55D78984}"/>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48834E2B-EC41-4308-9669-6A8180D0FA45}"/>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2BCBB258-22F3-40A5-8312-CE7EEE7D3DC0}"/>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pic>
        <p:nvPicPr>
          <p:cNvPr id="6146" name="Picture 2" descr="barcos negros y marrones en el cuerpo de agua">
            <a:extLst>
              <a:ext uri="{FF2B5EF4-FFF2-40B4-BE49-F238E27FC236}">
                <a16:creationId xmlns:a16="http://schemas.microsoft.com/office/drawing/2014/main" id="{99968212-15EC-4FC9-9659-8F905EA7A99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168" t="16838" r="-168" b="23597"/>
          <a:stretch/>
        </p:blipFill>
        <p:spPr bwMode="auto">
          <a:xfrm>
            <a:off x="424860" y="297933"/>
            <a:ext cx="8489581" cy="3941532"/>
          </a:xfrm>
          <a:prstGeom prst="rect">
            <a:avLst/>
          </a:prstGeom>
          <a:noFill/>
          <a:extLst>
            <a:ext uri="{909E8E84-426E-40DD-AFC4-6F175D3DCCD1}">
              <a14:hiddenFill xmlns:a14="http://schemas.microsoft.com/office/drawing/2010/main">
                <a:solidFill>
                  <a:srgbClr val="FFFFFF"/>
                </a:solidFill>
              </a14:hiddenFill>
            </a:ext>
          </a:extLst>
        </p:spPr>
      </p:pic>
      <p:sp>
        <p:nvSpPr>
          <p:cNvPr id="1243" name="Google Shape;1243;p47"/>
          <p:cNvSpPr txBox="1">
            <a:spLocks noGrp="1"/>
          </p:cNvSpPr>
          <p:nvPr>
            <p:ph type="subTitle" idx="1"/>
          </p:nvPr>
        </p:nvSpPr>
        <p:spPr>
          <a:xfrm>
            <a:off x="130581" y="117177"/>
            <a:ext cx="3888900" cy="766011"/>
          </a:xfrm>
          <a:prstGeom prst="rect">
            <a:avLst/>
          </a:prstGeom>
          <a:solidFill>
            <a:srgbClr val="D5BB8B"/>
          </a:solidFill>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Because key words are great for catching your audience’s attention</a:t>
            </a:r>
            <a:endParaRPr dirty="0">
              <a:solidFill>
                <a:schemeClr val="bg1"/>
              </a:solidFill>
            </a:endParaRPr>
          </a:p>
          <a:p>
            <a:pPr marL="0" lvl="0" indent="0" algn="l" rtl="0">
              <a:spcBef>
                <a:spcPts val="0"/>
              </a:spcBef>
              <a:spcAft>
                <a:spcPts val="0"/>
              </a:spcAft>
              <a:buNone/>
            </a:pPr>
            <a:endParaRPr dirty="0">
              <a:solidFill>
                <a:schemeClr val="bg1"/>
              </a:solidFill>
            </a:endParaRPr>
          </a:p>
        </p:txBody>
      </p:sp>
    </p:spTree>
    <p:extLst>
      <p:ext uri="{BB962C8B-B14F-4D97-AF65-F5344CB8AC3E}">
        <p14:creationId xmlns:p14="http://schemas.microsoft.com/office/powerpoint/2010/main" val="4141266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8">
            <a:extLst>
              <a:ext uri="{FF2B5EF4-FFF2-40B4-BE49-F238E27FC236}">
                <a16:creationId xmlns:a16="http://schemas.microsoft.com/office/drawing/2014/main" id="{B259629E-E404-454C-BE5A-C5A4B42C6F49}"/>
              </a:ext>
            </a:extLst>
          </p:cNvPr>
          <p:cNvSpPr>
            <a:spLocks noGrp="1"/>
          </p:cNvSpPr>
          <p:nvPr>
            <p:ph type="body" sz="quarter" idx="17"/>
          </p:nvPr>
        </p:nvSpPr>
        <p:spPr>
          <a:xfrm>
            <a:off x="496491" y="206407"/>
            <a:ext cx="4075509" cy="1069181"/>
          </a:xfrm>
        </p:spPr>
        <p:txBody>
          <a:bodyPr>
            <a:normAutofit/>
          </a:bodyPr>
          <a:lstStyle/>
          <a:p>
            <a:pPr marL="114300" indent="0">
              <a:buNone/>
            </a:pPr>
            <a:r>
              <a:rPr lang="es-ES" sz="2800" dirty="0">
                <a:solidFill>
                  <a:srgbClr val="5B6356"/>
                </a:solidFill>
                <a:latin typeface="Cinzel Decorative" panose="020B0604020202020204" charset="0"/>
              </a:rPr>
              <a:t>Project History</a:t>
            </a:r>
          </a:p>
        </p:txBody>
      </p:sp>
      <p:cxnSp>
        <p:nvCxnSpPr>
          <p:cNvPr id="10" name="Conector recto 9">
            <a:extLst>
              <a:ext uri="{FF2B5EF4-FFF2-40B4-BE49-F238E27FC236}">
                <a16:creationId xmlns:a16="http://schemas.microsoft.com/office/drawing/2014/main" id="{3D7F23F7-A65F-AB42-9F71-DC87D9576B49}"/>
              </a:ext>
            </a:extLst>
          </p:cNvPr>
          <p:cNvCxnSpPr/>
          <p:nvPr/>
        </p:nvCxnSpPr>
        <p:spPr>
          <a:xfrm>
            <a:off x="4959733" y="585817"/>
            <a:ext cx="0" cy="4324350"/>
          </a:xfrm>
          <a:prstGeom prst="line">
            <a:avLst/>
          </a:prstGeom>
        </p:spPr>
        <p:style>
          <a:lnRef idx="1">
            <a:schemeClr val="accent1"/>
          </a:lnRef>
          <a:fillRef idx="0">
            <a:schemeClr val="accent1"/>
          </a:fillRef>
          <a:effectRef idx="0">
            <a:schemeClr val="accent1"/>
          </a:effectRef>
          <a:fontRef idx="minor">
            <a:schemeClr val="tx1"/>
          </a:fontRef>
        </p:style>
      </p:cxnSp>
      <p:sp>
        <p:nvSpPr>
          <p:cNvPr id="11" name="Elipse 10">
            <a:extLst>
              <a:ext uri="{FF2B5EF4-FFF2-40B4-BE49-F238E27FC236}">
                <a16:creationId xmlns:a16="http://schemas.microsoft.com/office/drawing/2014/main" id="{60340486-D5B2-1B4D-8FF3-B56EBA3F2328}"/>
              </a:ext>
            </a:extLst>
          </p:cNvPr>
          <p:cNvSpPr/>
          <p:nvPr/>
        </p:nvSpPr>
        <p:spPr>
          <a:xfrm>
            <a:off x="4894071" y="1144264"/>
            <a:ext cx="131324" cy="1313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100">
              <a:solidFill>
                <a:srgbClr val="5B6356"/>
              </a:solidFill>
            </a:endParaRPr>
          </a:p>
        </p:txBody>
      </p:sp>
      <p:sp>
        <p:nvSpPr>
          <p:cNvPr id="12" name="CuadroTexto 11">
            <a:extLst>
              <a:ext uri="{FF2B5EF4-FFF2-40B4-BE49-F238E27FC236}">
                <a16:creationId xmlns:a16="http://schemas.microsoft.com/office/drawing/2014/main" id="{29A74C0B-AE2B-744A-96CF-07D17447442E}"/>
              </a:ext>
            </a:extLst>
          </p:cNvPr>
          <p:cNvSpPr txBox="1"/>
          <p:nvPr/>
        </p:nvSpPr>
        <p:spPr>
          <a:xfrm>
            <a:off x="5144589" y="1054998"/>
            <a:ext cx="3597385" cy="707053"/>
          </a:xfrm>
          <a:prstGeom prst="rect">
            <a:avLst/>
          </a:prstGeom>
          <a:noFill/>
        </p:spPr>
        <p:txBody>
          <a:bodyPr wrap="square" rtlCol="0">
            <a:spAutoFit/>
          </a:bodyPr>
          <a:lstStyle/>
          <a:p>
            <a:pPr>
              <a:lnSpc>
                <a:spcPct val="150000"/>
              </a:lnSpc>
              <a:spcAft>
                <a:spcPts val="150"/>
              </a:spcAft>
            </a:pPr>
            <a:r>
              <a:rPr lang="es-ES" sz="1500" b="1" dirty="0">
                <a:solidFill>
                  <a:srgbClr val="5B6356"/>
                </a:solidFill>
              </a:rPr>
              <a:t>2017</a:t>
            </a:r>
            <a:endParaRPr lang="es-ES" sz="1800" b="1" dirty="0">
              <a:solidFill>
                <a:srgbClr val="5B6356"/>
              </a:solidFill>
            </a:endParaRPr>
          </a:p>
          <a:p>
            <a:pPr>
              <a:lnSpc>
                <a:spcPct val="150000"/>
              </a:lnSpc>
              <a:spcAft>
                <a:spcPts val="150"/>
              </a:spcAft>
            </a:pPr>
            <a:r>
              <a:rPr lang="en-US" sz="1200" dirty="0">
                <a:solidFill>
                  <a:srgbClr val="5B6356"/>
                </a:solidFill>
              </a:rPr>
              <a:t>Began background research.</a:t>
            </a:r>
            <a:endParaRPr lang="es-ES" sz="1200" dirty="0">
              <a:solidFill>
                <a:srgbClr val="5B6356"/>
              </a:solidFill>
            </a:endParaRPr>
          </a:p>
        </p:txBody>
      </p:sp>
      <p:sp>
        <p:nvSpPr>
          <p:cNvPr id="13" name="Elipse 12">
            <a:extLst>
              <a:ext uri="{FF2B5EF4-FFF2-40B4-BE49-F238E27FC236}">
                <a16:creationId xmlns:a16="http://schemas.microsoft.com/office/drawing/2014/main" id="{7BDE4A33-EBE6-064B-8DF6-E5420E6A0C8C}"/>
              </a:ext>
            </a:extLst>
          </p:cNvPr>
          <p:cNvSpPr/>
          <p:nvPr/>
        </p:nvSpPr>
        <p:spPr>
          <a:xfrm>
            <a:off x="4894071" y="1803427"/>
            <a:ext cx="131324" cy="1313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100">
              <a:solidFill>
                <a:srgbClr val="5B6356"/>
              </a:solidFill>
            </a:endParaRPr>
          </a:p>
        </p:txBody>
      </p:sp>
      <p:sp>
        <p:nvSpPr>
          <p:cNvPr id="14" name="CuadroTexto 13">
            <a:extLst>
              <a:ext uri="{FF2B5EF4-FFF2-40B4-BE49-F238E27FC236}">
                <a16:creationId xmlns:a16="http://schemas.microsoft.com/office/drawing/2014/main" id="{46D88E34-6914-4C40-8F59-7B15F768A0D6}"/>
              </a:ext>
            </a:extLst>
          </p:cNvPr>
          <p:cNvSpPr txBox="1"/>
          <p:nvPr/>
        </p:nvSpPr>
        <p:spPr>
          <a:xfrm>
            <a:off x="5144589" y="1714161"/>
            <a:ext cx="3597385" cy="707053"/>
          </a:xfrm>
          <a:prstGeom prst="rect">
            <a:avLst/>
          </a:prstGeom>
          <a:noFill/>
        </p:spPr>
        <p:txBody>
          <a:bodyPr wrap="square" rtlCol="0">
            <a:spAutoFit/>
          </a:bodyPr>
          <a:lstStyle/>
          <a:p>
            <a:pPr>
              <a:lnSpc>
                <a:spcPct val="150000"/>
              </a:lnSpc>
              <a:spcAft>
                <a:spcPts val="150"/>
              </a:spcAft>
            </a:pPr>
            <a:r>
              <a:rPr lang="es-ES" sz="1500" b="1" dirty="0">
                <a:solidFill>
                  <a:srgbClr val="5B6356"/>
                </a:solidFill>
              </a:rPr>
              <a:t>2018</a:t>
            </a:r>
            <a:endParaRPr lang="es-ES" sz="1800" b="1" dirty="0">
              <a:solidFill>
                <a:srgbClr val="5B6356"/>
              </a:solidFill>
            </a:endParaRPr>
          </a:p>
          <a:p>
            <a:pPr>
              <a:lnSpc>
                <a:spcPct val="150000"/>
              </a:lnSpc>
              <a:spcAft>
                <a:spcPts val="150"/>
              </a:spcAft>
            </a:pPr>
            <a:r>
              <a:rPr lang="en-US" sz="1200" dirty="0">
                <a:solidFill>
                  <a:srgbClr val="5B6356"/>
                </a:solidFill>
              </a:rPr>
              <a:t>[Your Topic] picked as topic of focus</a:t>
            </a:r>
            <a:r>
              <a:rPr lang="es-ES" sz="1200" dirty="0">
                <a:solidFill>
                  <a:srgbClr val="5B6356"/>
                </a:solidFill>
              </a:rPr>
              <a:t>.</a:t>
            </a:r>
            <a:endParaRPr lang="en-US" sz="1200" dirty="0">
              <a:solidFill>
                <a:srgbClr val="5B6356"/>
              </a:solidFill>
            </a:endParaRPr>
          </a:p>
        </p:txBody>
      </p:sp>
      <p:sp>
        <p:nvSpPr>
          <p:cNvPr id="15" name="Elipse 14">
            <a:extLst>
              <a:ext uri="{FF2B5EF4-FFF2-40B4-BE49-F238E27FC236}">
                <a16:creationId xmlns:a16="http://schemas.microsoft.com/office/drawing/2014/main" id="{1FEC37D6-950B-034E-B375-06834029AF2C}"/>
              </a:ext>
            </a:extLst>
          </p:cNvPr>
          <p:cNvSpPr/>
          <p:nvPr/>
        </p:nvSpPr>
        <p:spPr>
          <a:xfrm>
            <a:off x="4894071" y="2462589"/>
            <a:ext cx="131324" cy="1313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100">
              <a:solidFill>
                <a:srgbClr val="5B6356"/>
              </a:solidFill>
            </a:endParaRPr>
          </a:p>
        </p:txBody>
      </p:sp>
      <p:sp>
        <p:nvSpPr>
          <p:cNvPr id="16" name="CuadroTexto 15">
            <a:extLst>
              <a:ext uri="{FF2B5EF4-FFF2-40B4-BE49-F238E27FC236}">
                <a16:creationId xmlns:a16="http://schemas.microsoft.com/office/drawing/2014/main" id="{208989C2-158D-0847-8C33-8F439845B8FB}"/>
              </a:ext>
            </a:extLst>
          </p:cNvPr>
          <p:cNvSpPr txBox="1"/>
          <p:nvPr/>
        </p:nvSpPr>
        <p:spPr>
          <a:xfrm>
            <a:off x="5144589" y="2373323"/>
            <a:ext cx="3597385" cy="1917641"/>
          </a:xfrm>
          <a:prstGeom prst="rect">
            <a:avLst/>
          </a:prstGeom>
          <a:noFill/>
        </p:spPr>
        <p:txBody>
          <a:bodyPr wrap="square" rtlCol="0">
            <a:spAutoFit/>
          </a:bodyPr>
          <a:lstStyle/>
          <a:p>
            <a:pPr>
              <a:lnSpc>
                <a:spcPct val="150000"/>
              </a:lnSpc>
              <a:spcAft>
                <a:spcPts val="150"/>
              </a:spcAft>
            </a:pPr>
            <a:r>
              <a:rPr lang="es-ES" sz="1500" b="1" dirty="0">
                <a:solidFill>
                  <a:srgbClr val="5B6356"/>
                </a:solidFill>
              </a:rPr>
              <a:t>2019</a:t>
            </a:r>
            <a:endParaRPr lang="es-ES" sz="1800" b="1" dirty="0">
              <a:solidFill>
                <a:srgbClr val="5B6356"/>
              </a:solidFill>
            </a:endParaRPr>
          </a:p>
          <a:p>
            <a:pPr marL="128588" indent="-128588">
              <a:lnSpc>
                <a:spcPct val="150000"/>
              </a:lnSpc>
              <a:spcAft>
                <a:spcPts val="150"/>
              </a:spcAft>
              <a:buFont typeface="Arial" panose="020B0604020202020204" pitchFamily="34" charset="0"/>
              <a:buChar char="•"/>
            </a:pPr>
            <a:r>
              <a:rPr lang="en-US" sz="1200" dirty="0">
                <a:solidFill>
                  <a:srgbClr val="5B6356"/>
                </a:solidFill>
              </a:rPr>
              <a:t>Started efforts to work with Research Group #1</a:t>
            </a:r>
          </a:p>
          <a:p>
            <a:pPr marL="128588" indent="-128588">
              <a:lnSpc>
                <a:spcPct val="150000"/>
              </a:lnSpc>
              <a:spcAft>
                <a:spcPts val="150"/>
              </a:spcAft>
              <a:buFont typeface="Arial" panose="020B0604020202020204" pitchFamily="34" charset="0"/>
              <a:buChar char="•"/>
            </a:pPr>
            <a:r>
              <a:rPr lang="en-US" sz="1200" dirty="0">
                <a:solidFill>
                  <a:srgbClr val="5B6356"/>
                </a:solidFill>
              </a:rPr>
              <a:t>Started efforts to work with Research Group #2</a:t>
            </a:r>
          </a:p>
          <a:p>
            <a:pPr marL="128588" indent="-128588">
              <a:lnSpc>
                <a:spcPct val="150000"/>
              </a:lnSpc>
              <a:spcAft>
                <a:spcPts val="150"/>
              </a:spcAft>
              <a:buFont typeface="Arial" panose="020B0604020202020204" pitchFamily="34" charset="0"/>
              <a:buChar char="•"/>
            </a:pPr>
            <a:r>
              <a:rPr lang="en-US" sz="1200" dirty="0">
                <a:solidFill>
                  <a:srgbClr val="5B6356"/>
                </a:solidFill>
              </a:rPr>
              <a:t>Started efforts to work with Research Group #3</a:t>
            </a:r>
          </a:p>
          <a:p>
            <a:pPr marL="128588" indent="-128588">
              <a:lnSpc>
                <a:spcPct val="150000"/>
              </a:lnSpc>
              <a:spcAft>
                <a:spcPts val="150"/>
              </a:spcAft>
              <a:buFont typeface="Arial" panose="020B0604020202020204" pitchFamily="34" charset="0"/>
              <a:buChar char="•"/>
            </a:pPr>
            <a:r>
              <a:rPr lang="en-US" sz="1200" dirty="0">
                <a:solidFill>
                  <a:srgbClr val="5B6356"/>
                </a:solidFill>
              </a:rPr>
              <a:t>Started efforts to work with Research Group #4</a:t>
            </a:r>
          </a:p>
          <a:p>
            <a:pPr>
              <a:lnSpc>
                <a:spcPct val="150000"/>
              </a:lnSpc>
              <a:spcAft>
                <a:spcPts val="150"/>
              </a:spcAft>
            </a:pPr>
            <a:endParaRPr lang="en-US" sz="1200" dirty="0">
              <a:solidFill>
                <a:srgbClr val="5B6356"/>
              </a:solidFill>
            </a:endParaRPr>
          </a:p>
        </p:txBody>
      </p:sp>
      <p:sp>
        <p:nvSpPr>
          <p:cNvPr id="17" name="Elipse 16">
            <a:extLst>
              <a:ext uri="{FF2B5EF4-FFF2-40B4-BE49-F238E27FC236}">
                <a16:creationId xmlns:a16="http://schemas.microsoft.com/office/drawing/2014/main" id="{EF0F1021-9685-3445-B6DA-A962B30B8DDA}"/>
              </a:ext>
            </a:extLst>
          </p:cNvPr>
          <p:cNvSpPr/>
          <p:nvPr/>
        </p:nvSpPr>
        <p:spPr>
          <a:xfrm>
            <a:off x="4894071" y="3914774"/>
            <a:ext cx="131324" cy="1313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100">
              <a:solidFill>
                <a:srgbClr val="5B6356"/>
              </a:solidFill>
            </a:endParaRPr>
          </a:p>
        </p:txBody>
      </p:sp>
      <p:sp>
        <p:nvSpPr>
          <p:cNvPr id="18" name="CuadroTexto 17">
            <a:extLst>
              <a:ext uri="{FF2B5EF4-FFF2-40B4-BE49-F238E27FC236}">
                <a16:creationId xmlns:a16="http://schemas.microsoft.com/office/drawing/2014/main" id="{17C4E145-3A6D-BF4E-9608-CDBEA53147EB}"/>
              </a:ext>
            </a:extLst>
          </p:cNvPr>
          <p:cNvSpPr txBox="1"/>
          <p:nvPr/>
        </p:nvSpPr>
        <p:spPr>
          <a:xfrm>
            <a:off x="5144589" y="3825508"/>
            <a:ext cx="3597385" cy="707053"/>
          </a:xfrm>
          <a:prstGeom prst="rect">
            <a:avLst/>
          </a:prstGeom>
          <a:noFill/>
        </p:spPr>
        <p:txBody>
          <a:bodyPr wrap="square" rtlCol="0">
            <a:spAutoFit/>
          </a:bodyPr>
          <a:lstStyle/>
          <a:p>
            <a:pPr>
              <a:lnSpc>
                <a:spcPct val="150000"/>
              </a:lnSpc>
              <a:spcAft>
                <a:spcPts val="150"/>
              </a:spcAft>
            </a:pPr>
            <a:r>
              <a:rPr lang="es-ES" sz="1500" b="1" dirty="0">
                <a:solidFill>
                  <a:srgbClr val="5B6356"/>
                </a:solidFill>
              </a:rPr>
              <a:t>2021</a:t>
            </a:r>
            <a:endParaRPr lang="es-ES" sz="1800" b="1" dirty="0">
              <a:solidFill>
                <a:srgbClr val="5B6356"/>
              </a:solidFill>
            </a:endParaRPr>
          </a:p>
          <a:p>
            <a:pPr>
              <a:lnSpc>
                <a:spcPct val="150000"/>
              </a:lnSpc>
              <a:spcAft>
                <a:spcPts val="150"/>
              </a:spcAft>
            </a:pPr>
            <a:r>
              <a:rPr lang="en-US" sz="1200" dirty="0">
                <a:solidFill>
                  <a:srgbClr val="5B6356"/>
                </a:solidFill>
              </a:rPr>
              <a:t>Completed research project</a:t>
            </a:r>
          </a:p>
        </p:txBody>
      </p:sp>
      <p:grpSp>
        <p:nvGrpSpPr>
          <p:cNvPr id="52" name="Grupo 51">
            <a:extLst>
              <a:ext uri="{FF2B5EF4-FFF2-40B4-BE49-F238E27FC236}">
                <a16:creationId xmlns:a16="http://schemas.microsoft.com/office/drawing/2014/main" id="{A403EB70-607D-43AB-9EB1-249FD1BFC1FD}"/>
              </a:ext>
            </a:extLst>
          </p:cNvPr>
          <p:cNvGrpSpPr/>
          <p:nvPr/>
        </p:nvGrpSpPr>
        <p:grpSpPr>
          <a:xfrm>
            <a:off x="135731" y="108773"/>
            <a:ext cx="8872538" cy="954087"/>
            <a:chOff x="111125" y="357188"/>
            <a:chExt cx="8872538" cy="954087"/>
          </a:xfrm>
        </p:grpSpPr>
        <p:sp>
          <p:nvSpPr>
            <p:cNvPr id="53" name="Freeform 5">
              <a:extLst>
                <a:ext uri="{FF2B5EF4-FFF2-40B4-BE49-F238E27FC236}">
                  <a16:creationId xmlns:a16="http://schemas.microsoft.com/office/drawing/2014/main" id="{E3EF2C6D-E707-449C-A0C1-96F58FFF1DB3}"/>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6">
              <a:extLst>
                <a:ext uri="{FF2B5EF4-FFF2-40B4-BE49-F238E27FC236}">
                  <a16:creationId xmlns:a16="http://schemas.microsoft.com/office/drawing/2014/main" id="{56BF0D00-4D01-45AF-B49B-0CDC7D46FFBF}"/>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7">
              <a:extLst>
                <a:ext uri="{FF2B5EF4-FFF2-40B4-BE49-F238E27FC236}">
                  <a16:creationId xmlns:a16="http://schemas.microsoft.com/office/drawing/2014/main" id="{9C880F6B-6389-4002-B136-6874ADD006DB}"/>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Rectangle 8">
              <a:extLst>
                <a:ext uri="{FF2B5EF4-FFF2-40B4-BE49-F238E27FC236}">
                  <a16:creationId xmlns:a16="http://schemas.microsoft.com/office/drawing/2014/main" id="{2E9F86FE-76E8-476C-9E36-9AD4077042E9}"/>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9">
              <a:extLst>
                <a:ext uri="{FF2B5EF4-FFF2-40B4-BE49-F238E27FC236}">
                  <a16:creationId xmlns:a16="http://schemas.microsoft.com/office/drawing/2014/main" id="{C6C3B60E-97E0-4A7B-B823-A95CB56CA81F}"/>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10">
              <a:extLst>
                <a:ext uri="{FF2B5EF4-FFF2-40B4-BE49-F238E27FC236}">
                  <a16:creationId xmlns:a16="http://schemas.microsoft.com/office/drawing/2014/main" id="{97AF2347-9C2C-4F80-868E-FC22F010972F}"/>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11">
              <a:extLst>
                <a:ext uri="{FF2B5EF4-FFF2-40B4-BE49-F238E27FC236}">
                  <a16:creationId xmlns:a16="http://schemas.microsoft.com/office/drawing/2014/main" id="{414D1F58-5D0D-4D85-956B-52D1A4F99113}"/>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12">
              <a:extLst>
                <a:ext uri="{FF2B5EF4-FFF2-40B4-BE49-F238E27FC236}">
                  <a16:creationId xmlns:a16="http://schemas.microsoft.com/office/drawing/2014/main" id="{1B7D5BDC-5690-48DD-95C8-8C1CA420194E}"/>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22" name="Freeform 4">
            <a:extLst>
              <a:ext uri="{FF2B5EF4-FFF2-40B4-BE49-F238E27FC236}">
                <a16:creationId xmlns:a16="http://schemas.microsoft.com/office/drawing/2014/main" id="{1F044D73-E037-4472-9C21-04AC42489CEF}"/>
              </a:ext>
            </a:extLst>
          </p:cNvPr>
          <p:cNvSpPr>
            <a:spLocks/>
          </p:cNvSpPr>
          <p:nvPr/>
        </p:nvSpPr>
        <p:spPr bwMode="auto">
          <a:xfrm>
            <a:off x="1439863" y="1214438"/>
            <a:ext cx="2366962" cy="2232025"/>
          </a:xfrm>
          <a:custGeom>
            <a:avLst/>
            <a:gdLst>
              <a:gd name="T0" fmla="*/ 3 w 381"/>
              <a:gd name="T1" fmla="*/ 224 h 360"/>
              <a:gd name="T2" fmla="*/ 8 w 381"/>
              <a:gd name="T3" fmla="*/ 172 h 360"/>
              <a:gd name="T4" fmla="*/ 136 w 381"/>
              <a:gd name="T5" fmla="*/ 168 h 360"/>
              <a:gd name="T6" fmla="*/ 109 w 381"/>
              <a:gd name="T7" fmla="*/ 162 h 360"/>
              <a:gd name="T8" fmla="*/ 4 w 381"/>
              <a:gd name="T9" fmla="*/ 150 h 360"/>
              <a:gd name="T10" fmla="*/ 27 w 381"/>
              <a:gd name="T11" fmla="*/ 106 h 360"/>
              <a:gd name="T12" fmla="*/ 202 w 381"/>
              <a:gd name="T13" fmla="*/ 101 h 360"/>
              <a:gd name="T14" fmla="*/ 175 w 381"/>
              <a:gd name="T15" fmla="*/ 96 h 360"/>
              <a:gd name="T16" fmla="*/ 36 w 381"/>
              <a:gd name="T17" fmla="*/ 94 h 360"/>
              <a:gd name="T18" fmla="*/ 32 w 381"/>
              <a:gd name="T19" fmla="*/ 86 h 360"/>
              <a:gd name="T20" fmla="*/ 189 w 381"/>
              <a:gd name="T21" fmla="*/ 1 h 360"/>
              <a:gd name="T22" fmla="*/ 357 w 381"/>
              <a:gd name="T23" fmla="*/ 123 h 360"/>
              <a:gd name="T24" fmla="*/ 297 w 381"/>
              <a:gd name="T25" fmla="*/ 129 h 360"/>
              <a:gd name="T26" fmla="*/ 365 w 381"/>
              <a:gd name="T27" fmla="*/ 133 h 360"/>
              <a:gd name="T28" fmla="*/ 365 w 381"/>
              <a:gd name="T29" fmla="*/ 150 h 360"/>
              <a:gd name="T30" fmla="*/ 163 w 381"/>
              <a:gd name="T31" fmla="*/ 156 h 360"/>
              <a:gd name="T32" fmla="*/ 347 w 381"/>
              <a:gd name="T33" fmla="*/ 163 h 360"/>
              <a:gd name="T34" fmla="*/ 378 w 381"/>
              <a:gd name="T35" fmla="*/ 169 h 360"/>
              <a:gd name="T36" fmla="*/ 351 w 381"/>
              <a:gd name="T37" fmla="*/ 291 h 360"/>
              <a:gd name="T38" fmla="*/ 252 w 381"/>
              <a:gd name="T39" fmla="*/ 298 h 360"/>
              <a:gd name="T40" fmla="*/ 180 w 381"/>
              <a:gd name="T41" fmla="*/ 304 h 360"/>
              <a:gd name="T42" fmla="*/ 277 w 381"/>
              <a:gd name="T43" fmla="*/ 359 h 360"/>
              <a:gd name="T44" fmla="*/ 183 w 381"/>
              <a:gd name="T45" fmla="*/ 356 h 360"/>
              <a:gd name="T46" fmla="*/ 164 w 381"/>
              <a:gd name="T47" fmla="*/ 317 h 360"/>
              <a:gd name="T48" fmla="*/ 176 w 381"/>
              <a:gd name="T49" fmla="*/ 254 h 360"/>
              <a:gd name="T50" fmla="*/ 232 w 381"/>
              <a:gd name="T51" fmla="*/ 250 h 360"/>
              <a:gd name="T52" fmla="*/ 173 w 381"/>
              <a:gd name="T53" fmla="*/ 234 h 360"/>
              <a:gd name="T54" fmla="*/ 202 w 381"/>
              <a:gd name="T55" fmla="*/ 223 h 360"/>
              <a:gd name="T56" fmla="*/ 197 w 381"/>
              <a:gd name="T57" fmla="*/ 216 h 360"/>
              <a:gd name="T58" fmla="*/ 173 w 381"/>
              <a:gd name="T59" fmla="*/ 222 h 360"/>
              <a:gd name="T60" fmla="*/ 176 w 381"/>
              <a:gd name="T61" fmla="*/ 192 h 360"/>
              <a:gd name="T62" fmla="*/ 159 w 381"/>
              <a:gd name="T63" fmla="*/ 175 h 360"/>
              <a:gd name="T64" fmla="*/ 139 w 381"/>
              <a:gd name="T65" fmla="*/ 188 h 360"/>
              <a:gd name="T66" fmla="*/ 139 w 381"/>
              <a:gd name="T67" fmla="*/ 192 h 360"/>
              <a:gd name="T68" fmla="*/ 135 w 381"/>
              <a:gd name="T69" fmla="*/ 226 h 360"/>
              <a:gd name="T70" fmla="*/ 107 w 381"/>
              <a:gd name="T71" fmla="*/ 250 h 360"/>
              <a:gd name="T72" fmla="*/ 125 w 381"/>
              <a:gd name="T73" fmla="*/ 255 h 360"/>
              <a:gd name="T74" fmla="*/ 86 w 381"/>
              <a:gd name="T75" fmla="*/ 318 h 360"/>
              <a:gd name="T76" fmla="*/ 81 w 381"/>
              <a:gd name="T77" fmla="*/ 307 h 360"/>
              <a:gd name="T78" fmla="*/ 76 w 381"/>
              <a:gd name="T79" fmla="*/ 328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81" h="360">
                <a:moveTo>
                  <a:pt x="67" y="335"/>
                </a:moveTo>
                <a:cubicBezTo>
                  <a:pt x="33" y="305"/>
                  <a:pt x="11" y="268"/>
                  <a:pt x="3" y="224"/>
                </a:cubicBezTo>
                <a:cubicBezTo>
                  <a:pt x="0" y="209"/>
                  <a:pt x="0" y="194"/>
                  <a:pt x="0" y="179"/>
                </a:cubicBezTo>
                <a:cubicBezTo>
                  <a:pt x="0" y="173"/>
                  <a:pt x="3" y="172"/>
                  <a:pt x="8" y="172"/>
                </a:cubicBezTo>
                <a:cubicBezTo>
                  <a:pt x="28" y="172"/>
                  <a:pt x="48" y="172"/>
                  <a:pt x="68" y="172"/>
                </a:cubicBezTo>
                <a:cubicBezTo>
                  <a:pt x="90" y="172"/>
                  <a:pt x="113" y="170"/>
                  <a:pt x="136" y="168"/>
                </a:cubicBezTo>
                <a:cubicBezTo>
                  <a:pt x="139" y="168"/>
                  <a:pt x="142" y="168"/>
                  <a:pt x="145" y="166"/>
                </a:cubicBezTo>
                <a:cubicBezTo>
                  <a:pt x="133" y="162"/>
                  <a:pt x="121" y="162"/>
                  <a:pt x="109" y="162"/>
                </a:cubicBezTo>
                <a:cubicBezTo>
                  <a:pt x="77" y="160"/>
                  <a:pt x="44" y="159"/>
                  <a:pt x="11" y="160"/>
                </a:cubicBezTo>
                <a:cubicBezTo>
                  <a:pt x="3" y="160"/>
                  <a:pt x="3" y="157"/>
                  <a:pt x="4" y="150"/>
                </a:cubicBezTo>
                <a:cubicBezTo>
                  <a:pt x="7" y="138"/>
                  <a:pt x="11" y="125"/>
                  <a:pt x="16" y="113"/>
                </a:cubicBezTo>
                <a:cubicBezTo>
                  <a:pt x="19" y="108"/>
                  <a:pt x="22" y="106"/>
                  <a:pt x="27" y="106"/>
                </a:cubicBezTo>
                <a:cubicBezTo>
                  <a:pt x="63" y="106"/>
                  <a:pt x="99" y="107"/>
                  <a:pt x="135" y="106"/>
                </a:cubicBezTo>
                <a:cubicBezTo>
                  <a:pt x="157" y="105"/>
                  <a:pt x="180" y="105"/>
                  <a:pt x="202" y="101"/>
                </a:cubicBezTo>
                <a:cubicBezTo>
                  <a:pt x="203" y="101"/>
                  <a:pt x="204" y="101"/>
                  <a:pt x="207" y="100"/>
                </a:cubicBezTo>
                <a:cubicBezTo>
                  <a:pt x="195" y="97"/>
                  <a:pt x="185" y="97"/>
                  <a:pt x="175" y="96"/>
                </a:cubicBezTo>
                <a:cubicBezTo>
                  <a:pt x="130" y="93"/>
                  <a:pt x="86" y="94"/>
                  <a:pt x="42" y="94"/>
                </a:cubicBezTo>
                <a:cubicBezTo>
                  <a:pt x="40" y="94"/>
                  <a:pt x="38" y="94"/>
                  <a:pt x="36" y="94"/>
                </a:cubicBezTo>
                <a:cubicBezTo>
                  <a:pt x="33" y="94"/>
                  <a:pt x="30" y="95"/>
                  <a:pt x="29" y="92"/>
                </a:cubicBezTo>
                <a:cubicBezTo>
                  <a:pt x="28" y="90"/>
                  <a:pt x="30" y="88"/>
                  <a:pt x="32" y="86"/>
                </a:cubicBezTo>
                <a:cubicBezTo>
                  <a:pt x="36" y="80"/>
                  <a:pt x="40" y="74"/>
                  <a:pt x="45" y="68"/>
                </a:cubicBezTo>
                <a:cubicBezTo>
                  <a:pt x="83" y="24"/>
                  <a:pt x="131" y="0"/>
                  <a:pt x="189" y="1"/>
                </a:cubicBezTo>
                <a:cubicBezTo>
                  <a:pt x="269" y="2"/>
                  <a:pt x="328" y="40"/>
                  <a:pt x="363" y="113"/>
                </a:cubicBezTo>
                <a:cubicBezTo>
                  <a:pt x="368" y="123"/>
                  <a:pt x="367" y="122"/>
                  <a:pt x="357" y="123"/>
                </a:cubicBezTo>
                <a:cubicBezTo>
                  <a:pt x="339" y="124"/>
                  <a:pt x="321" y="125"/>
                  <a:pt x="303" y="126"/>
                </a:cubicBezTo>
                <a:cubicBezTo>
                  <a:pt x="301" y="126"/>
                  <a:pt x="299" y="127"/>
                  <a:pt x="297" y="129"/>
                </a:cubicBezTo>
                <a:cubicBezTo>
                  <a:pt x="314" y="132"/>
                  <a:pt x="331" y="133"/>
                  <a:pt x="348" y="133"/>
                </a:cubicBezTo>
                <a:cubicBezTo>
                  <a:pt x="354" y="133"/>
                  <a:pt x="359" y="133"/>
                  <a:pt x="365" y="133"/>
                </a:cubicBezTo>
                <a:cubicBezTo>
                  <a:pt x="369" y="133"/>
                  <a:pt x="371" y="135"/>
                  <a:pt x="373" y="139"/>
                </a:cubicBezTo>
                <a:cubicBezTo>
                  <a:pt x="376" y="150"/>
                  <a:pt x="375" y="151"/>
                  <a:pt x="365" y="150"/>
                </a:cubicBezTo>
                <a:cubicBezTo>
                  <a:pt x="311" y="149"/>
                  <a:pt x="257" y="150"/>
                  <a:pt x="203" y="152"/>
                </a:cubicBezTo>
                <a:cubicBezTo>
                  <a:pt x="190" y="152"/>
                  <a:pt x="176" y="153"/>
                  <a:pt x="163" y="156"/>
                </a:cubicBezTo>
                <a:cubicBezTo>
                  <a:pt x="169" y="159"/>
                  <a:pt x="177" y="159"/>
                  <a:pt x="183" y="160"/>
                </a:cubicBezTo>
                <a:cubicBezTo>
                  <a:pt x="238" y="163"/>
                  <a:pt x="292" y="164"/>
                  <a:pt x="347" y="163"/>
                </a:cubicBezTo>
                <a:cubicBezTo>
                  <a:pt x="354" y="163"/>
                  <a:pt x="362" y="162"/>
                  <a:pt x="370" y="162"/>
                </a:cubicBezTo>
                <a:cubicBezTo>
                  <a:pt x="375" y="161"/>
                  <a:pt x="378" y="163"/>
                  <a:pt x="378" y="169"/>
                </a:cubicBezTo>
                <a:cubicBezTo>
                  <a:pt x="381" y="198"/>
                  <a:pt x="378" y="226"/>
                  <a:pt x="369" y="254"/>
                </a:cubicBezTo>
                <a:cubicBezTo>
                  <a:pt x="364" y="267"/>
                  <a:pt x="358" y="279"/>
                  <a:pt x="351" y="291"/>
                </a:cubicBezTo>
                <a:cubicBezTo>
                  <a:pt x="348" y="296"/>
                  <a:pt x="344" y="298"/>
                  <a:pt x="339" y="298"/>
                </a:cubicBezTo>
                <a:cubicBezTo>
                  <a:pt x="310" y="298"/>
                  <a:pt x="281" y="297"/>
                  <a:pt x="252" y="298"/>
                </a:cubicBezTo>
                <a:cubicBezTo>
                  <a:pt x="231" y="299"/>
                  <a:pt x="209" y="300"/>
                  <a:pt x="188" y="301"/>
                </a:cubicBezTo>
                <a:cubicBezTo>
                  <a:pt x="185" y="302"/>
                  <a:pt x="183" y="303"/>
                  <a:pt x="180" y="304"/>
                </a:cubicBezTo>
                <a:cubicBezTo>
                  <a:pt x="231" y="311"/>
                  <a:pt x="283" y="310"/>
                  <a:pt x="336" y="310"/>
                </a:cubicBezTo>
                <a:cubicBezTo>
                  <a:pt x="319" y="332"/>
                  <a:pt x="299" y="347"/>
                  <a:pt x="277" y="359"/>
                </a:cubicBezTo>
                <a:cubicBezTo>
                  <a:pt x="255" y="359"/>
                  <a:pt x="233" y="358"/>
                  <a:pt x="211" y="358"/>
                </a:cubicBezTo>
                <a:cubicBezTo>
                  <a:pt x="202" y="358"/>
                  <a:pt x="191" y="360"/>
                  <a:pt x="183" y="356"/>
                </a:cubicBezTo>
                <a:cubicBezTo>
                  <a:pt x="176" y="352"/>
                  <a:pt x="173" y="341"/>
                  <a:pt x="167" y="333"/>
                </a:cubicBezTo>
                <a:cubicBezTo>
                  <a:pt x="164" y="328"/>
                  <a:pt x="163" y="323"/>
                  <a:pt x="164" y="317"/>
                </a:cubicBezTo>
                <a:cubicBezTo>
                  <a:pt x="168" y="298"/>
                  <a:pt x="171" y="279"/>
                  <a:pt x="169" y="260"/>
                </a:cubicBezTo>
                <a:cubicBezTo>
                  <a:pt x="169" y="254"/>
                  <a:pt x="172" y="254"/>
                  <a:pt x="176" y="254"/>
                </a:cubicBezTo>
                <a:cubicBezTo>
                  <a:pt x="191" y="254"/>
                  <a:pt x="206" y="253"/>
                  <a:pt x="221" y="252"/>
                </a:cubicBezTo>
                <a:cubicBezTo>
                  <a:pt x="225" y="252"/>
                  <a:pt x="229" y="253"/>
                  <a:pt x="232" y="250"/>
                </a:cubicBezTo>
                <a:cubicBezTo>
                  <a:pt x="215" y="247"/>
                  <a:pt x="199" y="247"/>
                  <a:pt x="183" y="247"/>
                </a:cubicBezTo>
                <a:cubicBezTo>
                  <a:pt x="171" y="247"/>
                  <a:pt x="171" y="247"/>
                  <a:pt x="173" y="234"/>
                </a:cubicBezTo>
                <a:cubicBezTo>
                  <a:pt x="179" y="240"/>
                  <a:pt x="183" y="237"/>
                  <a:pt x="188" y="233"/>
                </a:cubicBezTo>
                <a:cubicBezTo>
                  <a:pt x="193" y="230"/>
                  <a:pt x="197" y="226"/>
                  <a:pt x="202" y="223"/>
                </a:cubicBezTo>
                <a:cubicBezTo>
                  <a:pt x="204" y="222"/>
                  <a:pt x="209" y="223"/>
                  <a:pt x="206" y="218"/>
                </a:cubicBezTo>
                <a:cubicBezTo>
                  <a:pt x="204" y="213"/>
                  <a:pt x="201" y="214"/>
                  <a:pt x="197" y="216"/>
                </a:cubicBezTo>
                <a:cubicBezTo>
                  <a:pt x="194" y="219"/>
                  <a:pt x="191" y="221"/>
                  <a:pt x="188" y="223"/>
                </a:cubicBezTo>
                <a:cubicBezTo>
                  <a:pt x="183" y="226"/>
                  <a:pt x="177" y="228"/>
                  <a:pt x="173" y="222"/>
                </a:cubicBezTo>
                <a:cubicBezTo>
                  <a:pt x="168" y="216"/>
                  <a:pt x="161" y="212"/>
                  <a:pt x="164" y="202"/>
                </a:cubicBezTo>
                <a:cubicBezTo>
                  <a:pt x="166" y="195"/>
                  <a:pt x="171" y="194"/>
                  <a:pt x="176" y="192"/>
                </a:cubicBezTo>
                <a:cubicBezTo>
                  <a:pt x="173" y="188"/>
                  <a:pt x="165" y="193"/>
                  <a:pt x="165" y="185"/>
                </a:cubicBezTo>
                <a:cubicBezTo>
                  <a:pt x="166" y="180"/>
                  <a:pt x="164" y="176"/>
                  <a:pt x="159" y="175"/>
                </a:cubicBezTo>
                <a:cubicBezTo>
                  <a:pt x="153" y="174"/>
                  <a:pt x="148" y="176"/>
                  <a:pt x="147" y="182"/>
                </a:cubicBezTo>
                <a:cubicBezTo>
                  <a:pt x="145" y="186"/>
                  <a:pt x="144" y="189"/>
                  <a:pt x="139" y="188"/>
                </a:cubicBezTo>
                <a:cubicBezTo>
                  <a:pt x="138" y="188"/>
                  <a:pt x="136" y="189"/>
                  <a:pt x="136" y="190"/>
                </a:cubicBezTo>
                <a:cubicBezTo>
                  <a:pt x="136" y="192"/>
                  <a:pt x="138" y="192"/>
                  <a:pt x="139" y="192"/>
                </a:cubicBezTo>
                <a:cubicBezTo>
                  <a:pt x="147" y="194"/>
                  <a:pt x="149" y="201"/>
                  <a:pt x="143" y="206"/>
                </a:cubicBezTo>
                <a:cubicBezTo>
                  <a:pt x="137" y="212"/>
                  <a:pt x="135" y="218"/>
                  <a:pt x="135" y="226"/>
                </a:cubicBezTo>
                <a:cubicBezTo>
                  <a:pt x="135" y="233"/>
                  <a:pt x="135" y="240"/>
                  <a:pt x="137" y="247"/>
                </a:cubicBezTo>
                <a:cubicBezTo>
                  <a:pt x="127" y="248"/>
                  <a:pt x="117" y="247"/>
                  <a:pt x="107" y="250"/>
                </a:cubicBezTo>
                <a:cubicBezTo>
                  <a:pt x="111" y="253"/>
                  <a:pt x="116" y="252"/>
                  <a:pt x="121" y="253"/>
                </a:cubicBezTo>
                <a:cubicBezTo>
                  <a:pt x="122" y="253"/>
                  <a:pt x="125" y="252"/>
                  <a:pt x="125" y="255"/>
                </a:cubicBezTo>
                <a:cubicBezTo>
                  <a:pt x="123" y="267"/>
                  <a:pt x="123" y="280"/>
                  <a:pt x="116" y="290"/>
                </a:cubicBezTo>
                <a:cubicBezTo>
                  <a:pt x="109" y="301"/>
                  <a:pt x="97" y="308"/>
                  <a:pt x="86" y="318"/>
                </a:cubicBezTo>
                <a:cubicBezTo>
                  <a:pt x="90" y="296"/>
                  <a:pt x="90" y="296"/>
                  <a:pt x="83" y="296"/>
                </a:cubicBezTo>
                <a:cubicBezTo>
                  <a:pt x="85" y="302"/>
                  <a:pt x="85" y="302"/>
                  <a:pt x="81" y="307"/>
                </a:cubicBezTo>
                <a:cubicBezTo>
                  <a:pt x="79" y="310"/>
                  <a:pt x="76" y="315"/>
                  <a:pt x="78" y="318"/>
                </a:cubicBezTo>
                <a:cubicBezTo>
                  <a:pt x="82" y="323"/>
                  <a:pt x="79" y="325"/>
                  <a:pt x="76" y="328"/>
                </a:cubicBezTo>
                <a:cubicBezTo>
                  <a:pt x="73" y="330"/>
                  <a:pt x="70" y="333"/>
                  <a:pt x="67" y="335"/>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5">
            <a:extLst>
              <a:ext uri="{FF2B5EF4-FFF2-40B4-BE49-F238E27FC236}">
                <a16:creationId xmlns:a16="http://schemas.microsoft.com/office/drawing/2014/main" id="{057C23D5-B45A-4D74-8601-2F496A444641}"/>
              </a:ext>
            </a:extLst>
          </p:cNvPr>
          <p:cNvSpPr>
            <a:spLocks noEditPoints="1"/>
          </p:cNvSpPr>
          <p:nvPr/>
        </p:nvSpPr>
        <p:spPr bwMode="auto">
          <a:xfrm>
            <a:off x="1141413" y="2293938"/>
            <a:ext cx="2305050" cy="2566987"/>
          </a:xfrm>
          <a:custGeom>
            <a:avLst/>
            <a:gdLst>
              <a:gd name="T0" fmla="*/ 124 w 371"/>
              <a:gd name="T1" fmla="*/ 154 h 414"/>
              <a:gd name="T2" fmla="*/ 129 w 371"/>
              <a:gd name="T3" fmla="*/ 133 h 414"/>
              <a:gd name="T4" fmla="*/ 134 w 371"/>
              <a:gd name="T5" fmla="*/ 144 h 414"/>
              <a:gd name="T6" fmla="*/ 173 w 371"/>
              <a:gd name="T7" fmla="*/ 81 h 414"/>
              <a:gd name="T8" fmla="*/ 155 w 371"/>
              <a:gd name="T9" fmla="*/ 76 h 414"/>
              <a:gd name="T10" fmla="*/ 183 w 371"/>
              <a:gd name="T11" fmla="*/ 52 h 414"/>
              <a:gd name="T12" fmla="*/ 187 w 371"/>
              <a:gd name="T13" fmla="*/ 18 h 414"/>
              <a:gd name="T14" fmla="*/ 187 w 371"/>
              <a:gd name="T15" fmla="*/ 14 h 414"/>
              <a:gd name="T16" fmla="*/ 207 w 371"/>
              <a:gd name="T17" fmla="*/ 1 h 414"/>
              <a:gd name="T18" fmla="*/ 224 w 371"/>
              <a:gd name="T19" fmla="*/ 18 h 414"/>
              <a:gd name="T20" fmla="*/ 221 w 371"/>
              <a:gd name="T21" fmla="*/ 48 h 414"/>
              <a:gd name="T22" fmla="*/ 245 w 371"/>
              <a:gd name="T23" fmla="*/ 42 h 414"/>
              <a:gd name="T24" fmla="*/ 250 w 371"/>
              <a:gd name="T25" fmla="*/ 49 h 414"/>
              <a:gd name="T26" fmla="*/ 221 w 371"/>
              <a:gd name="T27" fmla="*/ 60 h 414"/>
              <a:gd name="T28" fmla="*/ 280 w 371"/>
              <a:gd name="T29" fmla="*/ 76 h 414"/>
              <a:gd name="T30" fmla="*/ 224 w 371"/>
              <a:gd name="T31" fmla="*/ 80 h 414"/>
              <a:gd name="T32" fmla="*/ 212 w 371"/>
              <a:gd name="T33" fmla="*/ 143 h 414"/>
              <a:gd name="T34" fmla="*/ 231 w 371"/>
              <a:gd name="T35" fmla="*/ 182 h 414"/>
              <a:gd name="T36" fmla="*/ 325 w 371"/>
              <a:gd name="T37" fmla="*/ 185 h 414"/>
              <a:gd name="T38" fmla="*/ 320 w 371"/>
              <a:gd name="T39" fmla="*/ 195 h 414"/>
              <a:gd name="T40" fmla="*/ 322 w 371"/>
              <a:gd name="T41" fmla="*/ 205 h 414"/>
              <a:gd name="T42" fmla="*/ 244 w 371"/>
              <a:gd name="T43" fmla="*/ 211 h 414"/>
              <a:gd name="T44" fmla="*/ 352 w 371"/>
              <a:gd name="T45" fmla="*/ 317 h 414"/>
              <a:gd name="T46" fmla="*/ 247 w 371"/>
              <a:gd name="T47" fmla="*/ 324 h 414"/>
              <a:gd name="T48" fmla="*/ 200 w 371"/>
              <a:gd name="T49" fmla="*/ 384 h 414"/>
              <a:gd name="T50" fmla="*/ 287 w 371"/>
              <a:gd name="T51" fmla="*/ 394 h 414"/>
              <a:gd name="T52" fmla="*/ 186 w 371"/>
              <a:gd name="T53" fmla="*/ 402 h 414"/>
              <a:gd name="T54" fmla="*/ 122 w 371"/>
              <a:gd name="T55" fmla="*/ 402 h 414"/>
              <a:gd name="T56" fmla="*/ 42 w 371"/>
              <a:gd name="T57" fmla="*/ 398 h 414"/>
              <a:gd name="T58" fmla="*/ 91 w 371"/>
              <a:gd name="T59" fmla="*/ 328 h 414"/>
              <a:gd name="T60" fmla="*/ 52 w 371"/>
              <a:gd name="T61" fmla="*/ 319 h 414"/>
              <a:gd name="T62" fmla="*/ 36 w 371"/>
              <a:gd name="T63" fmla="*/ 312 h 414"/>
              <a:gd name="T64" fmla="*/ 83 w 371"/>
              <a:gd name="T65" fmla="*/ 308 h 414"/>
              <a:gd name="T66" fmla="*/ 88 w 371"/>
              <a:gd name="T67" fmla="*/ 248 h 414"/>
              <a:gd name="T68" fmla="*/ 34 w 371"/>
              <a:gd name="T69" fmla="*/ 242 h 414"/>
              <a:gd name="T70" fmla="*/ 33 w 371"/>
              <a:gd name="T71" fmla="*/ 239 h 414"/>
              <a:gd name="T72" fmla="*/ 89 w 371"/>
              <a:gd name="T73" fmla="*/ 230 h 414"/>
              <a:gd name="T74" fmla="*/ 96 w 371"/>
              <a:gd name="T75" fmla="*/ 227 h 414"/>
              <a:gd name="T76" fmla="*/ 127 w 371"/>
              <a:gd name="T77" fmla="*/ 216 h 414"/>
              <a:gd name="T78" fmla="*/ 55 w 371"/>
              <a:gd name="T79" fmla="*/ 202 h 414"/>
              <a:gd name="T80" fmla="*/ 0 w 371"/>
              <a:gd name="T81" fmla="*/ 191 h 414"/>
              <a:gd name="T82" fmla="*/ 83 w 371"/>
              <a:gd name="T83" fmla="*/ 185 h 414"/>
              <a:gd name="T84" fmla="*/ 115 w 371"/>
              <a:gd name="T85" fmla="*/ 161 h 414"/>
              <a:gd name="T86" fmla="*/ 99 w 371"/>
              <a:gd name="T87" fmla="*/ 184 h 414"/>
              <a:gd name="T88" fmla="*/ 143 w 371"/>
              <a:gd name="T89" fmla="*/ 181 h 414"/>
              <a:gd name="T90" fmla="*/ 137 w 371"/>
              <a:gd name="T91" fmla="*/ 153 h 414"/>
              <a:gd name="T92" fmla="*/ 120 w 371"/>
              <a:gd name="T93" fmla="*/ 165 h 414"/>
              <a:gd name="T94" fmla="*/ 232 w 371"/>
              <a:gd name="T95" fmla="*/ 290 h 414"/>
              <a:gd name="T96" fmla="*/ 129 w 371"/>
              <a:gd name="T97" fmla="*/ 321 h 414"/>
              <a:gd name="T98" fmla="*/ 106 w 371"/>
              <a:gd name="T99" fmla="*/ 280 h 414"/>
              <a:gd name="T100" fmla="*/ 127 w 371"/>
              <a:gd name="T101" fmla="*/ 326 h 414"/>
              <a:gd name="T102" fmla="*/ 237 w 371"/>
              <a:gd name="T103" fmla="*/ 286 h 414"/>
              <a:gd name="T104" fmla="*/ 163 w 371"/>
              <a:gd name="T105" fmla="*/ 124 h 414"/>
              <a:gd name="T106" fmla="*/ 154 w 371"/>
              <a:gd name="T107" fmla="*/ 154 h 414"/>
              <a:gd name="T108" fmla="*/ 176 w 371"/>
              <a:gd name="T109" fmla="*/ 79 h 414"/>
              <a:gd name="T110" fmla="*/ 190 w 371"/>
              <a:gd name="T111" fmla="*/ 82 h 414"/>
              <a:gd name="T112" fmla="*/ 193 w 371"/>
              <a:gd name="T113" fmla="*/ 97 h 414"/>
              <a:gd name="T114" fmla="*/ 193 w 371"/>
              <a:gd name="T115" fmla="*/ 97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71" h="414">
                <a:moveTo>
                  <a:pt x="115" y="161"/>
                </a:moveTo>
                <a:cubicBezTo>
                  <a:pt x="118" y="159"/>
                  <a:pt x="121" y="156"/>
                  <a:pt x="124" y="154"/>
                </a:cubicBezTo>
                <a:cubicBezTo>
                  <a:pt x="127" y="151"/>
                  <a:pt x="130" y="149"/>
                  <a:pt x="126" y="144"/>
                </a:cubicBezTo>
                <a:cubicBezTo>
                  <a:pt x="124" y="141"/>
                  <a:pt x="127" y="136"/>
                  <a:pt x="129" y="133"/>
                </a:cubicBezTo>
                <a:cubicBezTo>
                  <a:pt x="133" y="128"/>
                  <a:pt x="133" y="128"/>
                  <a:pt x="131" y="122"/>
                </a:cubicBezTo>
                <a:cubicBezTo>
                  <a:pt x="138" y="122"/>
                  <a:pt x="138" y="122"/>
                  <a:pt x="134" y="144"/>
                </a:cubicBezTo>
                <a:cubicBezTo>
                  <a:pt x="145" y="134"/>
                  <a:pt x="157" y="127"/>
                  <a:pt x="164" y="116"/>
                </a:cubicBezTo>
                <a:cubicBezTo>
                  <a:pt x="171" y="106"/>
                  <a:pt x="171" y="93"/>
                  <a:pt x="173" y="81"/>
                </a:cubicBezTo>
                <a:cubicBezTo>
                  <a:pt x="173" y="78"/>
                  <a:pt x="170" y="79"/>
                  <a:pt x="169" y="79"/>
                </a:cubicBezTo>
                <a:cubicBezTo>
                  <a:pt x="164" y="78"/>
                  <a:pt x="159" y="79"/>
                  <a:pt x="155" y="76"/>
                </a:cubicBezTo>
                <a:cubicBezTo>
                  <a:pt x="165" y="73"/>
                  <a:pt x="175" y="74"/>
                  <a:pt x="185" y="73"/>
                </a:cubicBezTo>
                <a:cubicBezTo>
                  <a:pt x="183" y="66"/>
                  <a:pt x="183" y="59"/>
                  <a:pt x="183" y="52"/>
                </a:cubicBezTo>
                <a:cubicBezTo>
                  <a:pt x="183" y="44"/>
                  <a:pt x="185" y="38"/>
                  <a:pt x="191" y="32"/>
                </a:cubicBezTo>
                <a:cubicBezTo>
                  <a:pt x="197" y="27"/>
                  <a:pt x="195" y="20"/>
                  <a:pt x="187" y="18"/>
                </a:cubicBezTo>
                <a:cubicBezTo>
                  <a:pt x="186" y="18"/>
                  <a:pt x="184" y="18"/>
                  <a:pt x="184" y="16"/>
                </a:cubicBezTo>
                <a:cubicBezTo>
                  <a:pt x="184" y="15"/>
                  <a:pt x="186" y="14"/>
                  <a:pt x="187" y="14"/>
                </a:cubicBezTo>
                <a:cubicBezTo>
                  <a:pt x="192" y="15"/>
                  <a:pt x="193" y="12"/>
                  <a:pt x="195" y="8"/>
                </a:cubicBezTo>
                <a:cubicBezTo>
                  <a:pt x="196" y="2"/>
                  <a:pt x="201" y="0"/>
                  <a:pt x="207" y="1"/>
                </a:cubicBezTo>
                <a:cubicBezTo>
                  <a:pt x="212" y="2"/>
                  <a:pt x="214" y="6"/>
                  <a:pt x="213" y="11"/>
                </a:cubicBezTo>
                <a:cubicBezTo>
                  <a:pt x="213" y="19"/>
                  <a:pt x="221" y="14"/>
                  <a:pt x="224" y="18"/>
                </a:cubicBezTo>
                <a:cubicBezTo>
                  <a:pt x="219" y="20"/>
                  <a:pt x="214" y="21"/>
                  <a:pt x="212" y="28"/>
                </a:cubicBezTo>
                <a:cubicBezTo>
                  <a:pt x="209" y="38"/>
                  <a:pt x="216" y="42"/>
                  <a:pt x="221" y="48"/>
                </a:cubicBezTo>
                <a:cubicBezTo>
                  <a:pt x="225" y="54"/>
                  <a:pt x="231" y="52"/>
                  <a:pt x="236" y="49"/>
                </a:cubicBezTo>
                <a:cubicBezTo>
                  <a:pt x="239" y="47"/>
                  <a:pt x="242" y="45"/>
                  <a:pt x="245" y="42"/>
                </a:cubicBezTo>
                <a:cubicBezTo>
                  <a:pt x="249" y="40"/>
                  <a:pt x="252" y="39"/>
                  <a:pt x="254" y="44"/>
                </a:cubicBezTo>
                <a:cubicBezTo>
                  <a:pt x="257" y="49"/>
                  <a:pt x="252" y="48"/>
                  <a:pt x="250" y="49"/>
                </a:cubicBezTo>
                <a:cubicBezTo>
                  <a:pt x="245" y="52"/>
                  <a:pt x="241" y="56"/>
                  <a:pt x="236" y="59"/>
                </a:cubicBezTo>
                <a:cubicBezTo>
                  <a:pt x="231" y="63"/>
                  <a:pt x="227" y="66"/>
                  <a:pt x="221" y="60"/>
                </a:cubicBezTo>
                <a:cubicBezTo>
                  <a:pt x="219" y="73"/>
                  <a:pt x="219" y="73"/>
                  <a:pt x="231" y="73"/>
                </a:cubicBezTo>
                <a:cubicBezTo>
                  <a:pt x="247" y="73"/>
                  <a:pt x="263" y="73"/>
                  <a:pt x="280" y="76"/>
                </a:cubicBezTo>
                <a:cubicBezTo>
                  <a:pt x="277" y="79"/>
                  <a:pt x="273" y="78"/>
                  <a:pt x="269" y="78"/>
                </a:cubicBezTo>
                <a:cubicBezTo>
                  <a:pt x="254" y="79"/>
                  <a:pt x="239" y="80"/>
                  <a:pt x="224" y="80"/>
                </a:cubicBezTo>
                <a:cubicBezTo>
                  <a:pt x="220" y="80"/>
                  <a:pt x="217" y="80"/>
                  <a:pt x="217" y="86"/>
                </a:cubicBezTo>
                <a:cubicBezTo>
                  <a:pt x="219" y="105"/>
                  <a:pt x="216" y="124"/>
                  <a:pt x="212" y="143"/>
                </a:cubicBezTo>
                <a:cubicBezTo>
                  <a:pt x="211" y="149"/>
                  <a:pt x="212" y="154"/>
                  <a:pt x="215" y="159"/>
                </a:cubicBezTo>
                <a:cubicBezTo>
                  <a:pt x="221" y="167"/>
                  <a:pt x="224" y="178"/>
                  <a:pt x="231" y="182"/>
                </a:cubicBezTo>
                <a:cubicBezTo>
                  <a:pt x="239" y="186"/>
                  <a:pt x="250" y="184"/>
                  <a:pt x="259" y="184"/>
                </a:cubicBezTo>
                <a:cubicBezTo>
                  <a:pt x="281" y="184"/>
                  <a:pt x="303" y="185"/>
                  <a:pt x="325" y="185"/>
                </a:cubicBezTo>
                <a:cubicBezTo>
                  <a:pt x="340" y="187"/>
                  <a:pt x="356" y="186"/>
                  <a:pt x="371" y="191"/>
                </a:cubicBezTo>
                <a:cubicBezTo>
                  <a:pt x="355" y="194"/>
                  <a:pt x="339" y="195"/>
                  <a:pt x="320" y="195"/>
                </a:cubicBezTo>
                <a:cubicBezTo>
                  <a:pt x="331" y="198"/>
                  <a:pt x="340" y="197"/>
                  <a:pt x="349" y="201"/>
                </a:cubicBezTo>
                <a:cubicBezTo>
                  <a:pt x="339" y="204"/>
                  <a:pt x="331" y="204"/>
                  <a:pt x="322" y="205"/>
                </a:cubicBezTo>
                <a:cubicBezTo>
                  <a:pt x="298" y="206"/>
                  <a:pt x="273" y="206"/>
                  <a:pt x="249" y="207"/>
                </a:cubicBezTo>
                <a:cubicBezTo>
                  <a:pt x="247" y="207"/>
                  <a:pt x="243" y="205"/>
                  <a:pt x="244" y="211"/>
                </a:cubicBezTo>
                <a:cubicBezTo>
                  <a:pt x="255" y="244"/>
                  <a:pt x="252" y="277"/>
                  <a:pt x="246" y="311"/>
                </a:cubicBezTo>
                <a:cubicBezTo>
                  <a:pt x="281" y="312"/>
                  <a:pt x="317" y="311"/>
                  <a:pt x="352" y="317"/>
                </a:cubicBezTo>
                <a:cubicBezTo>
                  <a:pt x="347" y="320"/>
                  <a:pt x="341" y="321"/>
                  <a:pt x="335" y="321"/>
                </a:cubicBezTo>
                <a:cubicBezTo>
                  <a:pt x="306" y="323"/>
                  <a:pt x="277" y="324"/>
                  <a:pt x="247" y="324"/>
                </a:cubicBezTo>
                <a:cubicBezTo>
                  <a:pt x="244" y="324"/>
                  <a:pt x="241" y="324"/>
                  <a:pt x="239" y="328"/>
                </a:cubicBezTo>
                <a:cubicBezTo>
                  <a:pt x="231" y="350"/>
                  <a:pt x="217" y="367"/>
                  <a:pt x="200" y="384"/>
                </a:cubicBezTo>
                <a:cubicBezTo>
                  <a:pt x="200" y="384"/>
                  <a:pt x="199" y="385"/>
                  <a:pt x="197" y="387"/>
                </a:cubicBezTo>
                <a:cubicBezTo>
                  <a:pt x="227" y="389"/>
                  <a:pt x="257" y="387"/>
                  <a:pt x="287" y="394"/>
                </a:cubicBezTo>
                <a:cubicBezTo>
                  <a:pt x="280" y="398"/>
                  <a:pt x="274" y="398"/>
                  <a:pt x="269" y="398"/>
                </a:cubicBezTo>
                <a:cubicBezTo>
                  <a:pt x="241" y="401"/>
                  <a:pt x="213" y="401"/>
                  <a:pt x="186" y="402"/>
                </a:cubicBezTo>
                <a:cubicBezTo>
                  <a:pt x="181" y="402"/>
                  <a:pt x="177" y="403"/>
                  <a:pt x="173" y="405"/>
                </a:cubicBezTo>
                <a:cubicBezTo>
                  <a:pt x="155" y="413"/>
                  <a:pt x="138" y="414"/>
                  <a:pt x="122" y="402"/>
                </a:cubicBezTo>
                <a:cubicBezTo>
                  <a:pt x="119" y="400"/>
                  <a:pt x="116" y="400"/>
                  <a:pt x="113" y="400"/>
                </a:cubicBezTo>
                <a:cubicBezTo>
                  <a:pt x="90" y="400"/>
                  <a:pt x="66" y="400"/>
                  <a:pt x="42" y="398"/>
                </a:cubicBezTo>
                <a:cubicBezTo>
                  <a:pt x="64" y="397"/>
                  <a:pt x="85" y="389"/>
                  <a:pt x="109" y="389"/>
                </a:cubicBezTo>
                <a:cubicBezTo>
                  <a:pt x="95" y="370"/>
                  <a:pt x="92" y="349"/>
                  <a:pt x="91" y="328"/>
                </a:cubicBezTo>
                <a:cubicBezTo>
                  <a:pt x="90" y="323"/>
                  <a:pt x="88" y="322"/>
                  <a:pt x="84" y="322"/>
                </a:cubicBezTo>
                <a:cubicBezTo>
                  <a:pt x="73" y="321"/>
                  <a:pt x="62" y="321"/>
                  <a:pt x="52" y="319"/>
                </a:cubicBezTo>
                <a:cubicBezTo>
                  <a:pt x="51" y="315"/>
                  <a:pt x="56" y="317"/>
                  <a:pt x="56" y="314"/>
                </a:cubicBezTo>
                <a:cubicBezTo>
                  <a:pt x="50" y="312"/>
                  <a:pt x="43" y="314"/>
                  <a:pt x="36" y="312"/>
                </a:cubicBezTo>
                <a:cubicBezTo>
                  <a:pt x="37" y="309"/>
                  <a:pt x="40" y="310"/>
                  <a:pt x="42" y="309"/>
                </a:cubicBezTo>
                <a:cubicBezTo>
                  <a:pt x="56" y="309"/>
                  <a:pt x="69" y="308"/>
                  <a:pt x="83" y="308"/>
                </a:cubicBezTo>
                <a:cubicBezTo>
                  <a:pt x="87" y="308"/>
                  <a:pt x="89" y="308"/>
                  <a:pt x="89" y="303"/>
                </a:cubicBezTo>
                <a:cubicBezTo>
                  <a:pt x="88" y="285"/>
                  <a:pt x="88" y="267"/>
                  <a:pt x="88" y="248"/>
                </a:cubicBezTo>
                <a:cubicBezTo>
                  <a:pt x="89" y="244"/>
                  <a:pt x="86" y="244"/>
                  <a:pt x="83" y="244"/>
                </a:cubicBezTo>
                <a:cubicBezTo>
                  <a:pt x="66" y="244"/>
                  <a:pt x="50" y="244"/>
                  <a:pt x="34" y="242"/>
                </a:cubicBezTo>
                <a:cubicBezTo>
                  <a:pt x="32" y="242"/>
                  <a:pt x="30" y="242"/>
                  <a:pt x="27" y="241"/>
                </a:cubicBezTo>
                <a:cubicBezTo>
                  <a:pt x="28" y="238"/>
                  <a:pt x="31" y="239"/>
                  <a:pt x="33" y="239"/>
                </a:cubicBezTo>
                <a:cubicBezTo>
                  <a:pt x="49" y="237"/>
                  <a:pt x="65" y="237"/>
                  <a:pt x="81" y="237"/>
                </a:cubicBezTo>
                <a:cubicBezTo>
                  <a:pt x="86" y="237"/>
                  <a:pt x="90" y="236"/>
                  <a:pt x="89" y="230"/>
                </a:cubicBezTo>
                <a:cubicBezTo>
                  <a:pt x="89" y="228"/>
                  <a:pt x="88" y="226"/>
                  <a:pt x="91" y="224"/>
                </a:cubicBezTo>
                <a:cubicBezTo>
                  <a:pt x="94" y="223"/>
                  <a:pt x="95" y="226"/>
                  <a:pt x="96" y="227"/>
                </a:cubicBezTo>
                <a:cubicBezTo>
                  <a:pt x="105" y="237"/>
                  <a:pt x="111" y="236"/>
                  <a:pt x="119" y="227"/>
                </a:cubicBezTo>
                <a:cubicBezTo>
                  <a:pt x="122" y="223"/>
                  <a:pt x="124" y="219"/>
                  <a:pt x="127" y="216"/>
                </a:cubicBezTo>
                <a:cubicBezTo>
                  <a:pt x="128" y="213"/>
                  <a:pt x="130" y="210"/>
                  <a:pt x="132" y="207"/>
                </a:cubicBezTo>
                <a:cubicBezTo>
                  <a:pt x="106" y="206"/>
                  <a:pt x="81" y="206"/>
                  <a:pt x="55" y="202"/>
                </a:cubicBezTo>
                <a:cubicBezTo>
                  <a:pt x="59" y="197"/>
                  <a:pt x="64" y="199"/>
                  <a:pt x="69" y="196"/>
                </a:cubicBezTo>
                <a:cubicBezTo>
                  <a:pt x="46" y="194"/>
                  <a:pt x="24" y="196"/>
                  <a:pt x="0" y="191"/>
                </a:cubicBezTo>
                <a:cubicBezTo>
                  <a:pt x="10" y="187"/>
                  <a:pt x="18" y="187"/>
                  <a:pt x="27" y="187"/>
                </a:cubicBezTo>
                <a:cubicBezTo>
                  <a:pt x="45" y="186"/>
                  <a:pt x="64" y="185"/>
                  <a:pt x="83" y="185"/>
                </a:cubicBezTo>
                <a:cubicBezTo>
                  <a:pt x="88" y="185"/>
                  <a:pt x="92" y="183"/>
                  <a:pt x="96" y="180"/>
                </a:cubicBezTo>
                <a:cubicBezTo>
                  <a:pt x="102" y="173"/>
                  <a:pt x="109" y="167"/>
                  <a:pt x="115" y="161"/>
                </a:cubicBezTo>
                <a:close/>
                <a:moveTo>
                  <a:pt x="120" y="165"/>
                </a:moveTo>
                <a:cubicBezTo>
                  <a:pt x="113" y="171"/>
                  <a:pt x="106" y="177"/>
                  <a:pt x="99" y="184"/>
                </a:cubicBezTo>
                <a:cubicBezTo>
                  <a:pt x="112" y="184"/>
                  <a:pt x="124" y="184"/>
                  <a:pt x="135" y="184"/>
                </a:cubicBezTo>
                <a:cubicBezTo>
                  <a:pt x="138" y="184"/>
                  <a:pt x="142" y="185"/>
                  <a:pt x="143" y="181"/>
                </a:cubicBezTo>
                <a:cubicBezTo>
                  <a:pt x="145" y="179"/>
                  <a:pt x="146" y="176"/>
                  <a:pt x="147" y="174"/>
                </a:cubicBezTo>
                <a:cubicBezTo>
                  <a:pt x="149" y="167"/>
                  <a:pt x="144" y="157"/>
                  <a:pt x="137" y="153"/>
                </a:cubicBezTo>
                <a:cubicBezTo>
                  <a:pt x="131" y="149"/>
                  <a:pt x="130" y="157"/>
                  <a:pt x="126" y="159"/>
                </a:cubicBezTo>
                <a:cubicBezTo>
                  <a:pt x="124" y="160"/>
                  <a:pt x="122" y="163"/>
                  <a:pt x="120" y="165"/>
                </a:cubicBezTo>
                <a:close/>
                <a:moveTo>
                  <a:pt x="237" y="283"/>
                </a:moveTo>
                <a:cubicBezTo>
                  <a:pt x="234" y="284"/>
                  <a:pt x="233" y="287"/>
                  <a:pt x="232" y="290"/>
                </a:cubicBezTo>
                <a:cubicBezTo>
                  <a:pt x="224" y="305"/>
                  <a:pt x="214" y="319"/>
                  <a:pt x="200" y="329"/>
                </a:cubicBezTo>
                <a:cubicBezTo>
                  <a:pt x="176" y="347"/>
                  <a:pt x="149" y="344"/>
                  <a:pt x="129" y="321"/>
                </a:cubicBezTo>
                <a:cubicBezTo>
                  <a:pt x="120" y="310"/>
                  <a:pt x="113" y="296"/>
                  <a:pt x="108" y="282"/>
                </a:cubicBezTo>
                <a:cubicBezTo>
                  <a:pt x="107" y="282"/>
                  <a:pt x="108" y="280"/>
                  <a:pt x="106" y="280"/>
                </a:cubicBezTo>
                <a:cubicBezTo>
                  <a:pt x="104" y="281"/>
                  <a:pt x="104" y="281"/>
                  <a:pt x="105" y="283"/>
                </a:cubicBezTo>
                <a:cubicBezTo>
                  <a:pt x="110" y="299"/>
                  <a:pt x="117" y="313"/>
                  <a:pt x="127" y="326"/>
                </a:cubicBezTo>
                <a:cubicBezTo>
                  <a:pt x="147" y="349"/>
                  <a:pt x="176" y="352"/>
                  <a:pt x="200" y="335"/>
                </a:cubicBezTo>
                <a:cubicBezTo>
                  <a:pt x="218" y="322"/>
                  <a:pt x="229" y="305"/>
                  <a:pt x="237" y="286"/>
                </a:cubicBezTo>
                <a:cubicBezTo>
                  <a:pt x="238" y="285"/>
                  <a:pt x="238" y="284"/>
                  <a:pt x="237" y="283"/>
                </a:cubicBezTo>
                <a:close/>
                <a:moveTo>
                  <a:pt x="163" y="124"/>
                </a:moveTo>
                <a:cubicBezTo>
                  <a:pt x="154" y="132"/>
                  <a:pt x="148" y="139"/>
                  <a:pt x="140" y="146"/>
                </a:cubicBezTo>
                <a:cubicBezTo>
                  <a:pt x="146" y="147"/>
                  <a:pt x="150" y="150"/>
                  <a:pt x="154" y="154"/>
                </a:cubicBezTo>
                <a:cubicBezTo>
                  <a:pt x="157" y="144"/>
                  <a:pt x="160" y="135"/>
                  <a:pt x="163" y="124"/>
                </a:cubicBezTo>
                <a:close/>
                <a:moveTo>
                  <a:pt x="176" y="79"/>
                </a:moveTo>
                <a:cubicBezTo>
                  <a:pt x="179" y="86"/>
                  <a:pt x="181" y="92"/>
                  <a:pt x="184" y="98"/>
                </a:cubicBezTo>
                <a:cubicBezTo>
                  <a:pt x="189" y="94"/>
                  <a:pt x="192" y="86"/>
                  <a:pt x="190" y="82"/>
                </a:cubicBezTo>
                <a:cubicBezTo>
                  <a:pt x="187" y="77"/>
                  <a:pt x="182" y="80"/>
                  <a:pt x="176" y="79"/>
                </a:cubicBezTo>
                <a:close/>
                <a:moveTo>
                  <a:pt x="193" y="97"/>
                </a:moveTo>
                <a:cubicBezTo>
                  <a:pt x="185" y="103"/>
                  <a:pt x="185" y="106"/>
                  <a:pt x="195" y="118"/>
                </a:cubicBezTo>
                <a:cubicBezTo>
                  <a:pt x="195" y="111"/>
                  <a:pt x="196" y="104"/>
                  <a:pt x="193" y="9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6">
            <a:extLst>
              <a:ext uri="{FF2B5EF4-FFF2-40B4-BE49-F238E27FC236}">
                <a16:creationId xmlns:a16="http://schemas.microsoft.com/office/drawing/2014/main" id="{59EDEBDB-C9E6-41C6-BACA-0150F1A0EB36}"/>
              </a:ext>
            </a:extLst>
          </p:cNvPr>
          <p:cNvSpPr>
            <a:spLocks/>
          </p:cNvSpPr>
          <p:nvPr/>
        </p:nvSpPr>
        <p:spPr bwMode="auto">
          <a:xfrm>
            <a:off x="2781300" y="3986213"/>
            <a:ext cx="769937" cy="55562"/>
          </a:xfrm>
          <a:custGeom>
            <a:avLst/>
            <a:gdLst>
              <a:gd name="T0" fmla="*/ 124 w 124"/>
              <a:gd name="T1" fmla="*/ 4 h 9"/>
              <a:gd name="T2" fmla="*/ 0 w 124"/>
              <a:gd name="T3" fmla="*/ 4 h 9"/>
              <a:gd name="T4" fmla="*/ 124 w 124"/>
              <a:gd name="T5" fmla="*/ 4 h 9"/>
            </a:gdLst>
            <a:ahLst/>
            <a:cxnLst>
              <a:cxn ang="0">
                <a:pos x="T0" y="T1"/>
              </a:cxn>
              <a:cxn ang="0">
                <a:pos x="T2" y="T3"/>
              </a:cxn>
              <a:cxn ang="0">
                <a:pos x="T4" y="T5"/>
              </a:cxn>
            </a:cxnLst>
            <a:rect l="0" t="0" r="r" b="b"/>
            <a:pathLst>
              <a:path w="124" h="9">
                <a:moveTo>
                  <a:pt x="124" y="4"/>
                </a:moveTo>
                <a:cubicBezTo>
                  <a:pt x="83" y="9"/>
                  <a:pt x="42" y="9"/>
                  <a:pt x="0" y="4"/>
                </a:cubicBezTo>
                <a:cubicBezTo>
                  <a:pt x="42" y="0"/>
                  <a:pt x="83" y="0"/>
                  <a:pt x="124" y="4"/>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7">
            <a:extLst>
              <a:ext uri="{FF2B5EF4-FFF2-40B4-BE49-F238E27FC236}">
                <a16:creationId xmlns:a16="http://schemas.microsoft.com/office/drawing/2014/main" id="{E1A0819A-FD32-40A3-B509-E44B020AA1D0}"/>
              </a:ext>
            </a:extLst>
          </p:cNvPr>
          <p:cNvSpPr>
            <a:spLocks/>
          </p:cNvSpPr>
          <p:nvPr/>
        </p:nvSpPr>
        <p:spPr bwMode="auto">
          <a:xfrm>
            <a:off x="1887538" y="3217863"/>
            <a:ext cx="179387" cy="198437"/>
          </a:xfrm>
          <a:custGeom>
            <a:avLst/>
            <a:gdLst>
              <a:gd name="T0" fmla="*/ 23 w 29"/>
              <a:gd name="T1" fmla="*/ 32 h 32"/>
              <a:gd name="T2" fmla="*/ 0 w 29"/>
              <a:gd name="T3" fmla="*/ 16 h 32"/>
              <a:gd name="T4" fmla="*/ 6 w 29"/>
              <a:gd name="T5" fmla="*/ 10 h 32"/>
              <a:gd name="T6" fmla="*/ 17 w 29"/>
              <a:gd name="T7" fmla="*/ 4 h 32"/>
              <a:gd name="T8" fmla="*/ 27 w 29"/>
              <a:gd name="T9" fmla="*/ 25 h 32"/>
              <a:gd name="T10" fmla="*/ 23 w 29"/>
              <a:gd name="T11" fmla="*/ 32 h 32"/>
            </a:gdLst>
            <a:ahLst/>
            <a:cxnLst>
              <a:cxn ang="0">
                <a:pos x="T0" y="T1"/>
              </a:cxn>
              <a:cxn ang="0">
                <a:pos x="T2" y="T3"/>
              </a:cxn>
              <a:cxn ang="0">
                <a:pos x="T4" y="T5"/>
              </a:cxn>
              <a:cxn ang="0">
                <a:pos x="T6" y="T7"/>
              </a:cxn>
              <a:cxn ang="0">
                <a:pos x="T8" y="T9"/>
              </a:cxn>
              <a:cxn ang="0">
                <a:pos x="T10" y="T11"/>
              </a:cxn>
            </a:cxnLst>
            <a:rect l="0" t="0" r="r" b="b"/>
            <a:pathLst>
              <a:path w="29" h="32">
                <a:moveTo>
                  <a:pt x="23" y="32"/>
                </a:moveTo>
                <a:cubicBezTo>
                  <a:pt x="16" y="27"/>
                  <a:pt x="7" y="22"/>
                  <a:pt x="0" y="16"/>
                </a:cubicBezTo>
                <a:cubicBezTo>
                  <a:pt x="2" y="14"/>
                  <a:pt x="4" y="11"/>
                  <a:pt x="6" y="10"/>
                </a:cubicBezTo>
                <a:cubicBezTo>
                  <a:pt x="10" y="8"/>
                  <a:pt x="11" y="0"/>
                  <a:pt x="17" y="4"/>
                </a:cubicBezTo>
                <a:cubicBezTo>
                  <a:pt x="24" y="8"/>
                  <a:pt x="29" y="18"/>
                  <a:pt x="27" y="25"/>
                </a:cubicBezTo>
                <a:cubicBezTo>
                  <a:pt x="26" y="27"/>
                  <a:pt x="25" y="30"/>
                  <a:pt x="23" y="32"/>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
        <p:nvSpPr>
          <p:cNvPr id="64" name="Freeform 8">
            <a:extLst>
              <a:ext uri="{FF2B5EF4-FFF2-40B4-BE49-F238E27FC236}">
                <a16:creationId xmlns:a16="http://schemas.microsoft.com/office/drawing/2014/main" id="{ACDE607B-674A-4AA9-9DD9-08FF950C7854}"/>
              </a:ext>
            </a:extLst>
          </p:cNvPr>
          <p:cNvSpPr>
            <a:spLocks/>
          </p:cNvSpPr>
          <p:nvPr/>
        </p:nvSpPr>
        <p:spPr bwMode="auto">
          <a:xfrm>
            <a:off x="2011363" y="3062288"/>
            <a:ext cx="142875" cy="185737"/>
          </a:xfrm>
          <a:custGeom>
            <a:avLst/>
            <a:gdLst>
              <a:gd name="T0" fmla="*/ 23 w 23"/>
              <a:gd name="T1" fmla="*/ 0 h 30"/>
              <a:gd name="T2" fmla="*/ 14 w 23"/>
              <a:gd name="T3" fmla="*/ 30 h 30"/>
              <a:gd name="T4" fmla="*/ 0 w 23"/>
              <a:gd name="T5" fmla="*/ 22 h 30"/>
              <a:gd name="T6" fmla="*/ 23 w 23"/>
              <a:gd name="T7" fmla="*/ 0 h 30"/>
            </a:gdLst>
            <a:ahLst/>
            <a:cxnLst>
              <a:cxn ang="0">
                <a:pos x="T0" y="T1"/>
              </a:cxn>
              <a:cxn ang="0">
                <a:pos x="T2" y="T3"/>
              </a:cxn>
              <a:cxn ang="0">
                <a:pos x="T4" y="T5"/>
              </a:cxn>
              <a:cxn ang="0">
                <a:pos x="T6" y="T7"/>
              </a:cxn>
            </a:cxnLst>
            <a:rect l="0" t="0" r="r" b="b"/>
            <a:pathLst>
              <a:path w="23" h="30">
                <a:moveTo>
                  <a:pt x="23" y="0"/>
                </a:moveTo>
                <a:cubicBezTo>
                  <a:pt x="20" y="11"/>
                  <a:pt x="17" y="20"/>
                  <a:pt x="14" y="30"/>
                </a:cubicBezTo>
                <a:cubicBezTo>
                  <a:pt x="10" y="26"/>
                  <a:pt x="6" y="23"/>
                  <a:pt x="0" y="22"/>
                </a:cubicBezTo>
                <a:cubicBezTo>
                  <a:pt x="8" y="15"/>
                  <a:pt x="14" y="8"/>
                  <a:pt x="23" y="0"/>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
        <p:nvSpPr>
          <p:cNvPr id="65" name="Freeform 9">
            <a:extLst>
              <a:ext uri="{FF2B5EF4-FFF2-40B4-BE49-F238E27FC236}">
                <a16:creationId xmlns:a16="http://schemas.microsoft.com/office/drawing/2014/main" id="{A71897F9-5ADD-4B22-BF33-A02DBCEED330}"/>
              </a:ext>
            </a:extLst>
          </p:cNvPr>
          <p:cNvSpPr>
            <a:spLocks/>
          </p:cNvSpPr>
          <p:nvPr/>
        </p:nvSpPr>
        <p:spPr bwMode="auto">
          <a:xfrm>
            <a:off x="2235200" y="2771775"/>
            <a:ext cx="100012" cy="130175"/>
          </a:xfrm>
          <a:custGeom>
            <a:avLst/>
            <a:gdLst>
              <a:gd name="T0" fmla="*/ 0 w 16"/>
              <a:gd name="T1" fmla="*/ 2 h 21"/>
              <a:gd name="T2" fmla="*/ 14 w 16"/>
              <a:gd name="T3" fmla="*/ 5 h 21"/>
              <a:gd name="T4" fmla="*/ 8 w 16"/>
              <a:gd name="T5" fmla="*/ 21 h 21"/>
              <a:gd name="T6" fmla="*/ 0 w 16"/>
              <a:gd name="T7" fmla="*/ 2 h 21"/>
            </a:gdLst>
            <a:ahLst/>
            <a:cxnLst>
              <a:cxn ang="0">
                <a:pos x="T0" y="T1"/>
              </a:cxn>
              <a:cxn ang="0">
                <a:pos x="T2" y="T3"/>
              </a:cxn>
              <a:cxn ang="0">
                <a:pos x="T4" y="T5"/>
              </a:cxn>
              <a:cxn ang="0">
                <a:pos x="T6" y="T7"/>
              </a:cxn>
            </a:cxnLst>
            <a:rect l="0" t="0" r="r" b="b"/>
            <a:pathLst>
              <a:path w="16" h="21">
                <a:moveTo>
                  <a:pt x="0" y="2"/>
                </a:moveTo>
                <a:cubicBezTo>
                  <a:pt x="6" y="3"/>
                  <a:pt x="11" y="0"/>
                  <a:pt x="14" y="5"/>
                </a:cubicBezTo>
                <a:cubicBezTo>
                  <a:pt x="16" y="9"/>
                  <a:pt x="13" y="17"/>
                  <a:pt x="8" y="21"/>
                </a:cubicBezTo>
                <a:cubicBezTo>
                  <a:pt x="5" y="15"/>
                  <a:pt x="3" y="9"/>
                  <a:pt x="0" y="2"/>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
        <p:nvSpPr>
          <p:cNvPr id="66" name="Freeform 10">
            <a:extLst>
              <a:ext uri="{FF2B5EF4-FFF2-40B4-BE49-F238E27FC236}">
                <a16:creationId xmlns:a16="http://schemas.microsoft.com/office/drawing/2014/main" id="{0AC5022C-A7A1-4B7C-87D4-97D9C651FE8A}"/>
              </a:ext>
            </a:extLst>
          </p:cNvPr>
          <p:cNvSpPr>
            <a:spLocks/>
          </p:cNvSpPr>
          <p:nvPr/>
        </p:nvSpPr>
        <p:spPr bwMode="auto">
          <a:xfrm>
            <a:off x="2290763" y="2895600"/>
            <a:ext cx="68262" cy="130175"/>
          </a:xfrm>
          <a:custGeom>
            <a:avLst/>
            <a:gdLst>
              <a:gd name="T0" fmla="*/ 8 w 11"/>
              <a:gd name="T1" fmla="*/ 0 h 21"/>
              <a:gd name="T2" fmla="*/ 10 w 11"/>
              <a:gd name="T3" fmla="*/ 21 h 21"/>
              <a:gd name="T4" fmla="*/ 8 w 11"/>
              <a:gd name="T5" fmla="*/ 0 h 21"/>
            </a:gdLst>
            <a:ahLst/>
            <a:cxnLst>
              <a:cxn ang="0">
                <a:pos x="T0" y="T1"/>
              </a:cxn>
              <a:cxn ang="0">
                <a:pos x="T2" y="T3"/>
              </a:cxn>
              <a:cxn ang="0">
                <a:pos x="T4" y="T5"/>
              </a:cxn>
            </a:cxnLst>
            <a:rect l="0" t="0" r="r" b="b"/>
            <a:pathLst>
              <a:path w="11" h="21">
                <a:moveTo>
                  <a:pt x="8" y="0"/>
                </a:moveTo>
                <a:cubicBezTo>
                  <a:pt x="11" y="7"/>
                  <a:pt x="10" y="14"/>
                  <a:pt x="10" y="21"/>
                </a:cubicBezTo>
                <a:cubicBezTo>
                  <a:pt x="0" y="9"/>
                  <a:pt x="0" y="6"/>
                  <a:pt x="8" y="0"/>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57971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48"/>
          <p:cNvSpPr txBox="1">
            <a:spLocks noGrp="1"/>
          </p:cNvSpPr>
          <p:nvPr>
            <p:ph type="title"/>
          </p:nvPr>
        </p:nvSpPr>
        <p:spPr>
          <a:xfrm>
            <a:off x="713225" y="1430950"/>
            <a:ext cx="4209300" cy="162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t>A picture always reinforces the concept</a:t>
            </a:r>
            <a:endParaRPr b="1" dirty="0"/>
          </a:p>
        </p:txBody>
      </p:sp>
      <p:sp>
        <p:nvSpPr>
          <p:cNvPr id="627" name="Google Shape;627;p48"/>
          <p:cNvSpPr txBox="1">
            <a:spLocks noGrp="1"/>
          </p:cNvSpPr>
          <p:nvPr>
            <p:ph type="subTitle" idx="1"/>
          </p:nvPr>
        </p:nvSpPr>
        <p:spPr>
          <a:xfrm>
            <a:off x="713225" y="3026450"/>
            <a:ext cx="4067700" cy="6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rgbClr val="D5BB8B"/>
                </a:solidFill>
              </a:rPr>
              <a:t>Images reveal large amounts of data, so remember: use an image instead of long texts</a:t>
            </a:r>
            <a:endParaRPr dirty="0">
              <a:solidFill>
                <a:srgbClr val="D5BB8B"/>
              </a:solidFill>
            </a:endParaRPr>
          </a:p>
        </p:txBody>
      </p:sp>
      <p:sp>
        <p:nvSpPr>
          <p:cNvPr id="2" name="Elipse 1">
            <a:extLst>
              <a:ext uri="{FF2B5EF4-FFF2-40B4-BE49-F238E27FC236}">
                <a16:creationId xmlns:a16="http://schemas.microsoft.com/office/drawing/2014/main" id="{DF8BE154-4C67-493A-BCE5-7C19C5E3EC19}"/>
              </a:ext>
            </a:extLst>
          </p:cNvPr>
          <p:cNvSpPr/>
          <p:nvPr/>
        </p:nvSpPr>
        <p:spPr>
          <a:xfrm>
            <a:off x="4922525" y="848300"/>
            <a:ext cx="3918816" cy="3918816"/>
          </a:xfrm>
          <a:prstGeom prst="ellipse">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Google Shape;627;p48">
            <a:extLst>
              <a:ext uri="{FF2B5EF4-FFF2-40B4-BE49-F238E27FC236}">
                <a16:creationId xmlns:a16="http://schemas.microsoft.com/office/drawing/2014/main" id="{E53117CA-FEA6-4DDC-9AE8-3ABAAEBFB9DA}"/>
              </a:ext>
            </a:extLst>
          </p:cNvPr>
          <p:cNvSpPr txBox="1">
            <a:spLocks/>
          </p:cNvSpPr>
          <p:nvPr/>
        </p:nvSpPr>
        <p:spPr>
          <a:xfrm>
            <a:off x="713225" y="3712550"/>
            <a:ext cx="4067700" cy="686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600"/>
              <a:buFont typeface="Amiri"/>
              <a:buNone/>
              <a:defRPr sz="1600" b="0" i="0" u="none" strike="noStrike" cap="none">
                <a:solidFill>
                  <a:schemeClr val="dk1"/>
                </a:solidFill>
                <a:latin typeface="Amiri"/>
                <a:ea typeface="Amiri"/>
                <a:cs typeface="Amiri"/>
                <a:sym typeface="Amiri"/>
              </a:defRPr>
            </a:lvl1pPr>
            <a:lvl2pPr marL="914400" marR="0" lvl="1" indent="-317500" algn="l" rtl="0">
              <a:lnSpc>
                <a:spcPct val="100000"/>
              </a:lnSpc>
              <a:spcBef>
                <a:spcPts val="0"/>
              </a:spcBef>
              <a:spcAft>
                <a:spcPts val="0"/>
              </a:spcAft>
              <a:buClr>
                <a:schemeClr val="dk1"/>
              </a:buClr>
              <a:buSzPts val="1400"/>
              <a:buFont typeface="Amiri"/>
              <a:buNone/>
              <a:defRPr sz="1400" b="0" i="0" u="none" strike="noStrike" cap="none">
                <a:solidFill>
                  <a:schemeClr val="dk1"/>
                </a:solidFill>
                <a:latin typeface="Amiri"/>
                <a:ea typeface="Amiri"/>
                <a:cs typeface="Amiri"/>
                <a:sym typeface="Amiri"/>
              </a:defRPr>
            </a:lvl2pPr>
            <a:lvl3pPr marL="1371600" marR="0" lvl="2" indent="-317500" algn="l" rtl="0">
              <a:lnSpc>
                <a:spcPct val="100000"/>
              </a:lnSpc>
              <a:spcBef>
                <a:spcPts val="0"/>
              </a:spcBef>
              <a:spcAft>
                <a:spcPts val="0"/>
              </a:spcAft>
              <a:buClr>
                <a:schemeClr val="dk1"/>
              </a:buClr>
              <a:buSzPts val="1400"/>
              <a:buFont typeface="Amiri"/>
              <a:buNone/>
              <a:defRPr sz="1400" b="0" i="0" u="none" strike="noStrike" cap="none">
                <a:solidFill>
                  <a:schemeClr val="dk1"/>
                </a:solidFill>
                <a:latin typeface="Amiri"/>
                <a:ea typeface="Amiri"/>
                <a:cs typeface="Amiri"/>
                <a:sym typeface="Amiri"/>
              </a:defRPr>
            </a:lvl3pPr>
            <a:lvl4pPr marL="1828800" marR="0" lvl="3" indent="-317500" algn="l" rtl="0">
              <a:lnSpc>
                <a:spcPct val="100000"/>
              </a:lnSpc>
              <a:spcBef>
                <a:spcPts val="0"/>
              </a:spcBef>
              <a:spcAft>
                <a:spcPts val="0"/>
              </a:spcAft>
              <a:buClr>
                <a:schemeClr val="dk1"/>
              </a:buClr>
              <a:buSzPts val="1400"/>
              <a:buFont typeface="Amiri"/>
              <a:buNone/>
              <a:defRPr sz="1400" b="0" i="0" u="none" strike="noStrike" cap="none">
                <a:solidFill>
                  <a:schemeClr val="dk1"/>
                </a:solidFill>
                <a:latin typeface="Amiri"/>
                <a:ea typeface="Amiri"/>
                <a:cs typeface="Amiri"/>
                <a:sym typeface="Amiri"/>
              </a:defRPr>
            </a:lvl4pPr>
            <a:lvl5pPr marL="2286000" marR="0" lvl="4" indent="-317500" algn="l" rtl="0">
              <a:lnSpc>
                <a:spcPct val="100000"/>
              </a:lnSpc>
              <a:spcBef>
                <a:spcPts val="0"/>
              </a:spcBef>
              <a:spcAft>
                <a:spcPts val="0"/>
              </a:spcAft>
              <a:buClr>
                <a:schemeClr val="dk1"/>
              </a:buClr>
              <a:buSzPts val="1400"/>
              <a:buFont typeface="Amiri"/>
              <a:buNone/>
              <a:defRPr sz="1400" b="0" i="0" u="none" strike="noStrike" cap="none">
                <a:solidFill>
                  <a:schemeClr val="dk1"/>
                </a:solidFill>
                <a:latin typeface="Amiri"/>
                <a:ea typeface="Amiri"/>
                <a:cs typeface="Amiri"/>
                <a:sym typeface="Amiri"/>
              </a:defRPr>
            </a:lvl5pPr>
            <a:lvl6pPr marL="2743200" marR="0" lvl="5" indent="-317500" algn="l" rtl="0">
              <a:lnSpc>
                <a:spcPct val="100000"/>
              </a:lnSpc>
              <a:spcBef>
                <a:spcPts val="0"/>
              </a:spcBef>
              <a:spcAft>
                <a:spcPts val="0"/>
              </a:spcAft>
              <a:buClr>
                <a:schemeClr val="dk1"/>
              </a:buClr>
              <a:buSzPts val="1400"/>
              <a:buFont typeface="Amiri"/>
              <a:buNone/>
              <a:defRPr sz="1400" b="0" i="0" u="none" strike="noStrike" cap="none">
                <a:solidFill>
                  <a:schemeClr val="dk1"/>
                </a:solidFill>
                <a:latin typeface="Amiri"/>
                <a:ea typeface="Amiri"/>
                <a:cs typeface="Amiri"/>
                <a:sym typeface="Amiri"/>
              </a:defRPr>
            </a:lvl6pPr>
            <a:lvl7pPr marL="3200400" marR="0" lvl="6" indent="-317500" algn="l" rtl="0">
              <a:lnSpc>
                <a:spcPct val="100000"/>
              </a:lnSpc>
              <a:spcBef>
                <a:spcPts val="0"/>
              </a:spcBef>
              <a:spcAft>
                <a:spcPts val="0"/>
              </a:spcAft>
              <a:buClr>
                <a:schemeClr val="dk1"/>
              </a:buClr>
              <a:buSzPts val="1400"/>
              <a:buFont typeface="Amiri"/>
              <a:buNone/>
              <a:defRPr sz="1400" b="0" i="0" u="none" strike="noStrike" cap="none">
                <a:solidFill>
                  <a:schemeClr val="dk1"/>
                </a:solidFill>
                <a:latin typeface="Amiri"/>
                <a:ea typeface="Amiri"/>
                <a:cs typeface="Amiri"/>
                <a:sym typeface="Amiri"/>
              </a:defRPr>
            </a:lvl7pPr>
            <a:lvl8pPr marL="3657600" marR="0" lvl="7" indent="-317500" algn="l" rtl="0">
              <a:lnSpc>
                <a:spcPct val="100000"/>
              </a:lnSpc>
              <a:spcBef>
                <a:spcPts val="0"/>
              </a:spcBef>
              <a:spcAft>
                <a:spcPts val="0"/>
              </a:spcAft>
              <a:buClr>
                <a:schemeClr val="dk1"/>
              </a:buClr>
              <a:buSzPts val="1400"/>
              <a:buFont typeface="Amiri"/>
              <a:buNone/>
              <a:defRPr sz="1400" b="0" i="0" u="none" strike="noStrike" cap="none">
                <a:solidFill>
                  <a:schemeClr val="dk1"/>
                </a:solidFill>
                <a:latin typeface="Amiri"/>
                <a:ea typeface="Amiri"/>
                <a:cs typeface="Amiri"/>
                <a:sym typeface="Amiri"/>
              </a:defRPr>
            </a:lvl8pPr>
            <a:lvl9pPr marL="4114800" marR="0" lvl="8" indent="-317500" algn="l" rtl="0">
              <a:lnSpc>
                <a:spcPct val="100000"/>
              </a:lnSpc>
              <a:spcBef>
                <a:spcPts val="0"/>
              </a:spcBef>
              <a:spcAft>
                <a:spcPts val="0"/>
              </a:spcAft>
              <a:buClr>
                <a:schemeClr val="dk1"/>
              </a:buClr>
              <a:buSzPts val="1400"/>
              <a:buFont typeface="Amiri"/>
              <a:buNone/>
              <a:defRPr sz="1400" b="0" i="0" u="none" strike="noStrike" cap="none">
                <a:solidFill>
                  <a:schemeClr val="dk1"/>
                </a:solidFill>
                <a:latin typeface="Amiri"/>
                <a:ea typeface="Amiri"/>
                <a:cs typeface="Amiri"/>
                <a:sym typeface="Amiri"/>
              </a:defRPr>
            </a:lvl9pPr>
          </a:lstStyle>
          <a:p>
            <a:pPr marL="0" indent="0">
              <a:buSzPts val="1100"/>
              <a:buFont typeface="Arial"/>
              <a:buNone/>
            </a:pPr>
            <a:r>
              <a:rPr lang="en-US">
                <a:solidFill>
                  <a:srgbClr val="D5BB8B"/>
                </a:solidFill>
              </a:rPr>
              <a:t>Images reveal large amounts of data, so remember: use an image instead of long texts</a:t>
            </a:r>
            <a:endParaRPr lang="en-US" dirty="0">
              <a:solidFill>
                <a:srgbClr val="D5BB8B"/>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0"/>
        <p:cNvGrpSpPr/>
        <p:nvPr/>
      </p:nvGrpSpPr>
      <p:grpSpPr>
        <a:xfrm>
          <a:off x="0" y="0"/>
          <a:ext cx="0" cy="0"/>
          <a:chOff x="0" y="0"/>
          <a:chExt cx="0" cy="0"/>
        </a:xfrm>
      </p:grpSpPr>
      <p:pic>
        <p:nvPicPr>
          <p:cNvPr id="2050" name="Picture 2" descr="gente en velero cerca del muelle viendo hoteles">
            <a:extLst>
              <a:ext uri="{FF2B5EF4-FFF2-40B4-BE49-F238E27FC236}">
                <a16:creationId xmlns:a16="http://schemas.microsoft.com/office/drawing/2014/main" id="{12A70C3B-517C-430F-AFA8-139FAE371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5138737"/>
          </a:xfrm>
          <a:prstGeom prst="rect">
            <a:avLst/>
          </a:prstGeom>
          <a:noFill/>
          <a:extLst>
            <a:ext uri="{909E8E84-426E-40DD-AFC4-6F175D3DCCD1}">
              <a14:hiddenFill xmlns:a14="http://schemas.microsoft.com/office/drawing/2010/main">
                <a:solidFill>
                  <a:srgbClr val="FFFFFF"/>
                </a:solidFill>
              </a14:hiddenFill>
            </a:ext>
          </a:extLst>
        </p:spPr>
      </p:pic>
      <p:sp>
        <p:nvSpPr>
          <p:cNvPr id="2155" name="Google Shape;2155;p54"/>
          <p:cNvSpPr txBox="1">
            <a:spLocks noGrp="1"/>
          </p:cNvSpPr>
          <p:nvPr>
            <p:ph type="title"/>
          </p:nvPr>
        </p:nvSpPr>
        <p:spPr>
          <a:xfrm>
            <a:off x="3415176" y="2966588"/>
            <a:ext cx="7050900" cy="2271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a:solidFill>
                  <a:srgbClr val="E9DBC1"/>
                </a:solidFill>
              </a:rPr>
              <a:t>Awesome</a:t>
            </a:r>
            <a:br>
              <a:rPr lang="en" sz="5400" b="1" dirty="0">
                <a:solidFill>
                  <a:srgbClr val="E9DBC1"/>
                </a:solidFill>
              </a:rPr>
            </a:br>
            <a:r>
              <a:rPr lang="en" sz="5400" b="1" dirty="0">
                <a:solidFill>
                  <a:srgbClr val="E9DBC1"/>
                </a:solidFill>
              </a:rPr>
              <a:t>Words</a:t>
            </a:r>
            <a:endParaRPr sz="5400" b="1" dirty="0">
              <a:solidFill>
                <a:srgbClr val="E9DBC1"/>
              </a:solidFill>
            </a:endParaRPr>
          </a:p>
        </p:txBody>
      </p:sp>
      <p:sp>
        <p:nvSpPr>
          <p:cNvPr id="125" name="Google Shape;2155;p54">
            <a:extLst>
              <a:ext uri="{FF2B5EF4-FFF2-40B4-BE49-F238E27FC236}">
                <a16:creationId xmlns:a16="http://schemas.microsoft.com/office/drawing/2014/main" id="{67C80E43-201F-432E-8FCF-097AB91C7AB3}"/>
              </a:ext>
            </a:extLst>
          </p:cNvPr>
          <p:cNvSpPr txBox="1">
            <a:spLocks/>
          </p:cNvSpPr>
          <p:nvPr/>
        </p:nvSpPr>
        <p:spPr>
          <a:xfrm>
            <a:off x="3360091" y="2966588"/>
            <a:ext cx="7050900" cy="2271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Cinzel Decorative"/>
              <a:buNone/>
              <a:defRPr sz="7200" b="0" i="0" u="none" strike="noStrike" cap="none">
                <a:solidFill>
                  <a:schemeClr val="lt2"/>
                </a:solidFill>
                <a:latin typeface="Cinzel Decorative"/>
                <a:ea typeface="Cinzel Decorative"/>
                <a:cs typeface="Cinzel Decorative"/>
                <a:sym typeface="Cinzel Decorative"/>
              </a:defRPr>
            </a:lvl1pPr>
            <a:lvl2pPr marR="0" lvl="1" algn="l" rtl="0">
              <a:lnSpc>
                <a:spcPct val="100000"/>
              </a:lnSpc>
              <a:spcBef>
                <a:spcPts val="0"/>
              </a:spcBef>
              <a:spcAft>
                <a:spcPts val="0"/>
              </a:spcAft>
              <a:buClr>
                <a:schemeClr val="dk1"/>
              </a:buClr>
              <a:buSzPts val="4800"/>
              <a:buFont typeface="Cinzel Decorative"/>
              <a:buNone/>
              <a:defRPr sz="4800" b="0" i="0" u="none" strike="noStrike" cap="none">
                <a:solidFill>
                  <a:schemeClr val="dk1"/>
                </a:solidFill>
                <a:latin typeface="Cinzel Decorative"/>
                <a:ea typeface="Cinzel Decorative"/>
                <a:cs typeface="Cinzel Decorative"/>
                <a:sym typeface="Cinzel Decorative"/>
              </a:defRPr>
            </a:lvl2pPr>
            <a:lvl3pPr marR="0" lvl="2" algn="l" rtl="0">
              <a:lnSpc>
                <a:spcPct val="100000"/>
              </a:lnSpc>
              <a:spcBef>
                <a:spcPts val="0"/>
              </a:spcBef>
              <a:spcAft>
                <a:spcPts val="0"/>
              </a:spcAft>
              <a:buClr>
                <a:schemeClr val="dk1"/>
              </a:buClr>
              <a:buSzPts val="4800"/>
              <a:buFont typeface="Cinzel Decorative"/>
              <a:buNone/>
              <a:defRPr sz="4800" b="0" i="0" u="none" strike="noStrike" cap="none">
                <a:solidFill>
                  <a:schemeClr val="dk1"/>
                </a:solidFill>
                <a:latin typeface="Cinzel Decorative"/>
                <a:ea typeface="Cinzel Decorative"/>
                <a:cs typeface="Cinzel Decorative"/>
                <a:sym typeface="Cinzel Decorative"/>
              </a:defRPr>
            </a:lvl3pPr>
            <a:lvl4pPr marR="0" lvl="3" algn="l" rtl="0">
              <a:lnSpc>
                <a:spcPct val="100000"/>
              </a:lnSpc>
              <a:spcBef>
                <a:spcPts val="0"/>
              </a:spcBef>
              <a:spcAft>
                <a:spcPts val="0"/>
              </a:spcAft>
              <a:buClr>
                <a:schemeClr val="dk1"/>
              </a:buClr>
              <a:buSzPts val="4800"/>
              <a:buFont typeface="Cinzel Decorative"/>
              <a:buNone/>
              <a:defRPr sz="4800" b="0" i="0" u="none" strike="noStrike" cap="none">
                <a:solidFill>
                  <a:schemeClr val="dk1"/>
                </a:solidFill>
                <a:latin typeface="Cinzel Decorative"/>
                <a:ea typeface="Cinzel Decorative"/>
                <a:cs typeface="Cinzel Decorative"/>
                <a:sym typeface="Cinzel Decorative"/>
              </a:defRPr>
            </a:lvl4pPr>
            <a:lvl5pPr marR="0" lvl="4" algn="l" rtl="0">
              <a:lnSpc>
                <a:spcPct val="100000"/>
              </a:lnSpc>
              <a:spcBef>
                <a:spcPts val="0"/>
              </a:spcBef>
              <a:spcAft>
                <a:spcPts val="0"/>
              </a:spcAft>
              <a:buClr>
                <a:schemeClr val="dk1"/>
              </a:buClr>
              <a:buSzPts val="4800"/>
              <a:buFont typeface="Cinzel Decorative"/>
              <a:buNone/>
              <a:defRPr sz="4800" b="0" i="0" u="none" strike="noStrike" cap="none">
                <a:solidFill>
                  <a:schemeClr val="dk1"/>
                </a:solidFill>
                <a:latin typeface="Cinzel Decorative"/>
                <a:ea typeface="Cinzel Decorative"/>
                <a:cs typeface="Cinzel Decorative"/>
                <a:sym typeface="Cinzel Decorative"/>
              </a:defRPr>
            </a:lvl5pPr>
            <a:lvl6pPr marR="0" lvl="5" algn="l" rtl="0">
              <a:lnSpc>
                <a:spcPct val="100000"/>
              </a:lnSpc>
              <a:spcBef>
                <a:spcPts val="0"/>
              </a:spcBef>
              <a:spcAft>
                <a:spcPts val="0"/>
              </a:spcAft>
              <a:buClr>
                <a:schemeClr val="dk1"/>
              </a:buClr>
              <a:buSzPts val="4800"/>
              <a:buFont typeface="Cinzel Decorative"/>
              <a:buNone/>
              <a:defRPr sz="4800" b="0" i="0" u="none" strike="noStrike" cap="none">
                <a:solidFill>
                  <a:schemeClr val="dk1"/>
                </a:solidFill>
                <a:latin typeface="Cinzel Decorative"/>
                <a:ea typeface="Cinzel Decorative"/>
                <a:cs typeface="Cinzel Decorative"/>
                <a:sym typeface="Cinzel Decorative"/>
              </a:defRPr>
            </a:lvl6pPr>
            <a:lvl7pPr marR="0" lvl="6" algn="l" rtl="0">
              <a:lnSpc>
                <a:spcPct val="100000"/>
              </a:lnSpc>
              <a:spcBef>
                <a:spcPts val="0"/>
              </a:spcBef>
              <a:spcAft>
                <a:spcPts val="0"/>
              </a:spcAft>
              <a:buClr>
                <a:schemeClr val="dk1"/>
              </a:buClr>
              <a:buSzPts val="4800"/>
              <a:buFont typeface="Cinzel Decorative"/>
              <a:buNone/>
              <a:defRPr sz="4800" b="0" i="0" u="none" strike="noStrike" cap="none">
                <a:solidFill>
                  <a:schemeClr val="dk1"/>
                </a:solidFill>
                <a:latin typeface="Cinzel Decorative"/>
                <a:ea typeface="Cinzel Decorative"/>
                <a:cs typeface="Cinzel Decorative"/>
                <a:sym typeface="Cinzel Decorative"/>
              </a:defRPr>
            </a:lvl7pPr>
            <a:lvl8pPr marR="0" lvl="7" algn="l" rtl="0">
              <a:lnSpc>
                <a:spcPct val="100000"/>
              </a:lnSpc>
              <a:spcBef>
                <a:spcPts val="0"/>
              </a:spcBef>
              <a:spcAft>
                <a:spcPts val="0"/>
              </a:spcAft>
              <a:buClr>
                <a:schemeClr val="dk1"/>
              </a:buClr>
              <a:buSzPts val="4800"/>
              <a:buFont typeface="Cinzel Decorative"/>
              <a:buNone/>
              <a:defRPr sz="4800" b="0" i="0" u="none" strike="noStrike" cap="none">
                <a:solidFill>
                  <a:schemeClr val="dk1"/>
                </a:solidFill>
                <a:latin typeface="Cinzel Decorative"/>
                <a:ea typeface="Cinzel Decorative"/>
                <a:cs typeface="Cinzel Decorative"/>
                <a:sym typeface="Cinzel Decorative"/>
              </a:defRPr>
            </a:lvl8pPr>
            <a:lvl9pPr marR="0" lvl="8" algn="l" rtl="0">
              <a:lnSpc>
                <a:spcPct val="100000"/>
              </a:lnSpc>
              <a:spcBef>
                <a:spcPts val="0"/>
              </a:spcBef>
              <a:spcAft>
                <a:spcPts val="0"/>
              </a:spcAft>
              <a:buClr>
                <a:schemeClr val="dk1"/>
              </a:buClr>
              <a:buSzPts val="4800"/>
              <a:buFont typeface="Cinzel Decorative"/>
              <a:buNone/>
              <a:defRPr sz="4800" b="0" i="0" u="none" strike="noStrike" cap="none">
                <a:solidFill>
                  <a:schemeClr val="dk1"/>
                </a:solidFill>
                <a:latin typeface="Cinzel Decorative"/>
                <a:ea typeface="Cinzel Decorative"/>
                <a:cs typeface="Cinzel Decorative"/>
                <a:sym typeface="Cinzel Decorative"/>
              </a:defRPr>
            </a:lvl9pPr>
          </a:lstStyle>
          <a:p>
            <a:r>
              <a:rPr lang="es-PE" sz="5400" b="1" dirty="0">
                <a:solidFill>
                  <a:schemeClr val="bg1"/>
                </a:solidFill>
              </a:rPr>
              <a:t>Awesome</a:t>
            </a:r>
            <a:br>
              <a:rPr lang="es-PE" sz="5400" b="1" dirty="0">
                <a:solidFill>
                  <a:schemeClr val="bg1"/>
                </a:solidFill>
              </a:rPr>
            </a:br>
            <a:r>
              <a:rPr lang="es-PE" sz="5400" b="1" dirty="0">
                <a:solidFill>
                  <a:schemeClr val="bg1"/>
                </a:solidFill>
              </a:rPr>
              <a:t>Words</a:t>
            </a:r>
          </a:p>
        </p:txBody>
      </p:sp>
    </p:spTree>
    <p:extLst>
      <p:ext uri="{BB962C8B-B14F-4D97-AF65-F5344CB8AC3E}">
        <p14:creationId xmlns:p14="http://schemas.microsoft.com/office/powerpoint/2010/main" val="1208203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50"/>
          <p:cNvSpPr txBox="1">
            <a:spLocks noGrp="1"/>
          </p:cNvSpPr>
          <p:nvPr>
            <p:ph type="subTitle" idx="1"/>
          </p:nvPr>
        </p:nvSpPr>
        <p:spPr>
          <a:xfrm>
            <a:off x="300821" y="1543300"/>
            <a:ext cx="4488000" cy="30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The Sun’s mass compared to Earth’s</a:t>
            </a:r>
            <a:endParaRPr/>
          </a:p>
        </p:txBody>
      </p:sp>
      <p:sp>
        <p:nvSpPr>
          <p:cNvPr id="642" name="Google Shape;642;p50"/>
          <p:cNvSpPr txBox="1">
            <a:spLocks noGrp="1"/>
          </p:cNvSpPr>
          <p:nvPr>
            <p:ph type="title"/>
          </p:nvPr>
        </p:nvSpPr>
        <p:spPr>
          <a:xfrm>
            <a:off x="300821" y="746073"/>
            <a:ext cx="4488000" cy="71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333,000</a:t>
            </a:r>
            <a:endParaRPr dirty="0"/>
          </a:p>
        </p:txBody>
      </p:sp>
      <p:sp>
        <p:nvSpPr>
          <p:cNvPr id="643" name="Google Shape;643;p50"/>
          <p:cNvSpPr txBox="1">
            <a:spLocks noGrp="1"/>
          </p:cNvSpPr>
          <p:nvPr>
            <p:ph type="subTitle" idx="2"/>
          </p:nvPr>
        </p:nvSpPr>
        <p:spPr>
          <a:xfrm>
            <a:off x="4394600" y="2474162"/>
            <a:ext cx="4488000" cy="30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Jupiter’s rotation period</a:t>
            </a:r>
            <a:endParaRPr/>
          </a:p>
        </p:txBody>
      </p:sp>
      <p:sp>
        <p:nvSpPr>
          <p:cNvPr id="644" name="Google Shape;644;p50"/>
          <p:cNvSpPr txBox="1">
            <a:spLocks noGrp="1"/>
          </p:cNvSpPr>
          <p:nvPr>
            <p:ph type="title" idx="3"/>
          </p:nvPr>
        </p:nvSpPr>
        <p:spPr>
          <a:xfrm>
            <a:off x="4394600" y="1676936"/>
            <a:ext cx="4488000" cy="71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9h 55m 23s</a:t>
            </a:r>
            <a:endParaRPr dirty="0"/>
          </a:p>
        </p:txBody>
      </p:sp>
      <p:sp>
        <p:nvSpPr>
          <p:cNvPr id="645" name="Google Shape;645;p50"/>
          <p:cNvSpPr txBox="1">
            <a:spLocks noGrp="1"/>
          </p:cNvSpPr>
          <p:nvPr>
            <p:ph type="subTitle" idx="4"/>
          </p:nvPr>
        </p:nvSpPr>
        <p:spPr>
          <a:xfrm>
            <a:off x="4394675" y="3683862"/>
            <a:ext cx="4488000" cy="30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dirty="0"/>
              <a:t>Distances between Earth and the Moon</a:t>
            </a:r>
            <a:endParaRPr dirty="0"/>
          </a:p>
        </p:txBody>
      </p:sp>
      <p:sp>
        <p:nvSpPr>
          <p:cNvPr id="646" name="Google Shape;646;p50"/>
          <p:cNvSpPr txBox="1">
            <a:spLocks noGrp="1"/>
          </p:cNvSpPr>
          <p:nvPr>
            <p:ph type="title" idx="5"/>
          </p:nvPr>
        </p:nvSpPr>
        <p:spPr>
          <a:xfrm>
            <a:off x="4394600" y="2886635"/>
            <a:ext cx="4488000" cy="71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386,000 km</a:t>
            </a:r>
            <a:endParaRPr/>
          </a:p>
        </p:txBody>
      </p:sp>
      <p:sp>
        <p:nvSpPr>
          <p:cNvPr id="8" name="Freeform 6">
            <a:extLst>
              <a:ext uri="{FF2B5EF4-FFF2-40B4-BE49-F238E27FC236}">
                <a16:creationId xmlns:a16="http://schemas.microsoft.com/office/drawing/2014/main" id="{1CB2EA8E-47EC-468D-A20E-70979D2536BF}"/>
              </a:ext>
            </a:extLst>
          </p:cNvPr>
          <p:cNvSpPr>
            <a:spLocks/>
          </p:cNvSpPr>
          <p:nvPr/>
        </p:nvSpPr>
        <p:spPr bwMode="auto">
          <a:xfrm>
            <a:off x="1517125" y="2028672"/>
            <a:ext cx="2386013" cy="2259013"/>
          </a:xfrm>
          <a:custGeom>
            <a:avLst/>
            <a:gdLst>
              <a:gd name="T0" fmla="*/ 8 w 381"/>
              <a:gd name="T1" fmla="*/ 252 h 360"/>
              <a:gd name="T2" fmla="*/ 13 w 381"/>
              <a:gd name="T3" fmla="*/ 161 h 360"/>
              <a:gd name="T4" fmla="*/ 45 w 381"/>
              <a:gd name="T5" fmla="*/ 153 h 360"/>
              <a:gd name="T6" fmla="*/ 10 w 381"/>
              <a:gd name="T7" fmla="*/ 144 h 360"/>
              <a:gd name="T8" fmla="*/ 344 w 381"/>
              <a:gd name="T9" fmla="*/ 90 h 360"/>
              <a:gd name="T10" fmla="*/ 110 w 381"/>
              <a:gd name="T11" fmla="*/ 102 h 360"/>
              <a:gd name="T12" fmla="*/ 132 w 381"/>
              <a:gd name="T13" fmla="*/ 107 h 360"/>
              <a:gd name="T14" fmla="*/ 351 w 381"/>
              <a:gd name="T15" fmla="*/ 109 h 360"/>
              <a:gd name="T16" fmla="*/ 363 w 381"/>
              <a:gd name="T17" fmla="*/ 124 h 360"/>
              <a:gd name="T18" fmla="*/ 282 w 381"/>
              <a:gd name="T19" fmla="*/ 129 h 360"/>
              <a:gd name="T20" fmla="*/ 316 w 381"/>
              <a:gd name="T21" fmla="*/ 136 h 360"/>
              <a:gd name="T22" fmla="*/ 371 w 381"/>
              <a:gd name="T23" fmla="*/ 142 h 360"/>
              <a:gd name="T24" fmla="*/ 374 w 381"/>
              <a:gd name="T25" fmla="*/ 195 h 360"/>
              <a:gd name="T26" fmla="*/ 201 w 381"/>
              <a:gd name="T27" fmla="*/ 200 h 360"/>
              <a:gd name="T28" fmla="*/ 237 w 381"/>
              <a:gd name="T29" fmla="*/ 206 h 360"/>
              <a:gd name="T30" fmla="*/ 380 w 381"/>
              <a:gd name="T31" fmla="*/ 217 h 360"/>
              <a:gd name="T32" fmla="*/ 355 w 381"/>
              <a:gd name="T33" fmla="*/ 236 h 360"/>
              <a:gd name="T34" fmla="*/ 364 w 381"/>
              <a:gd name="T35" fmla="*/ 233 h 360"/>
              <a:gd name="T36" fmla="*/ 353 w 381"/>
              <a:gd name="T37" fmla="*/ 228 h 360"/>
              <a:gd name="T38" fmla="*/ 336 w 381"/>
              <a:gd name="T39" fmla="*/ 229 h 360"/>
              <a:gd name="T40" fmla="*/ 327 w 381"/>
              <a:gd name="T41" fmla="*/ 237 h 360"/>
              <a:gd name="T42" fmla="*/ 314 w 381"/>
              <a:gd name="T43" fmla="*/ 249 h 360"/>
              <a:gd name="T44" fmla="*/ 343 w 381"/>
              <a:gd name="T45" fmla="*/ 270 h 360"/>
              <a:gd name="T46" fmla="*/ 309 w 381"/>
              <a:gd name="T47" fmla="*/ 351 h 360"/>
              <a:gd name="T48" fmla="*/ 265 w 381"/>
              <a:gd name="T49" fmla="*/ 350 h 360"/>
              <a:gd name="T50" fmla="*/ 251 w 381"/>
              <a:gd name="T51" fmla="*/ 326 h 360"/>
              <a:gd name="T52" fmla="*/ 234 w 381"/>
              <a:gd name="T53" fmla="*/ 322 h 360"/>
              <a:gd name="T54" fmla="*/ 225 w 381"/>
              <a:gd name="T55" fmla="*/ 347 h 360"/>
              <a:gd name="T56" fmla="*/ 213 w 381"/>
              <a:gd name="T57" fmla="*/ 333 h 360"/>
              <a:gd name="T58" fmla="*/ 200 w 381"/>
              <a:gd name="T59" fmla="*/ 318 h 360"/>
              <a:gd name="T60" fmla="*/ 189 w 381"/>
              <a:gd name="T61" fmla="*/ 343 h 360"/>
              <a:gd name="T62" fmla="*/ 179 w 381"/>
              <a:gd name="T63" fmla="*/ 331 h 360"/>
              <a:gd name="T64" fmla="*/ 167 w 381"/>
              <a:gd name="T65" fmla="*/ 323 h 360"/>
              <a:gd name="T66" fmla="*/ 159 w 381"/>
              <a:gd name="T67" fmla="*/ 348 h 360"/>
              <a:gd name="T68" fmla="*/ 143 w 381"/>
              <a:gd name="T69" fmla="*/ 36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1" h="360">
                <a:moveTo>
                  <a:pt x="83" y="358"/>
                </a:moveTo>
                <a:cubicBezTo>
                  <a:pt x="46" y="331"/>
                  <a:pt x="20" y="296"/>
                  <a:pt x="8" y="252"/>
                </a:cubicBezTo>
                <a:cubicBezTo>
                  <a:pt x="0" y="225"/>
                  <a:pt x="0" y="197"/>
                  <a:pt x="4" y="169"/>
                </a:cubicBezTo>
                <a:cubicBezTo>
                  <a:pt x="5" y="163"/>
                  <a:pt x="7" y="161"/>
                  <a:pt x="13" y="161"/>
                </a:cubicBezTo>
                <a:cubicBezTo>
                  <a:pt x="32" y="161"/>
                  <a:pt x="52" y="161"/>
                  <a:pt x="74" y="157"/>
                </a:cubicBezTo>
                <a:cubicBezTo>
                  <a:pt x="63" y="153"/>
                  <a:pt x="54" y="154"/>
                  <a:pt x="45" y="153"/>
                </a:cubicBezTo>
                <a:cubicBezTo>
                  <a:pt x="35" y="152"/>
                  <a:pt x="25" y="151"/>
                  <a:pt x="16" y="151"/>
                </a:cubicBezTo>
                <a:cubicBezTo>
                  <a:pt x="9" y="152"/>
                  <a:pt x="8" y="150"/>
                  <a:pt x="10" y="144"/>
                </a:cubicBezTo>
                <a:cubicBezTo>
                  <a:pt x="34" y="77"/>
                  <a:pt x="80" y="32"/>
                  <a:pt x="149" y="17"/>
                </a:cubicBezTo>
                <a:cubicBezTo>
                  <a:pt x="228" y="0"/>
                  <a:pt x="294" y="26"/>
                  <a:pt x="344" y="90"/>
                </a:cubicBezTo>
                <a:cubicBezTo>
                  <a:pt x="346" y="92"/>
                  <a:pt x="348" y="95"/>
                  <a:pt x="350" y="99"/>
                </a:cubicBezTo>
                <a:cubicBezTo>
                  <a:pt x="269" y="96"/>
                  <a:pt x="189" y="96"/>
                  <a:pt x="110" y="102"/>
                </a:cubicBezTo>
                <a:cubicBezTo>
                  <a:pt x="109" y="103"/>
                  <a:pt x="109" y="104"/>
                  <a:pt x="109" y="105"/>
                </a:cubicBezTo>
                <a:cubicBezTo>
                  <a:pt x="117" y="106"/>
                  <a:pt x="124" y="107"/>
                  <a:pt x="132" y="107"/>
                </a:cubicBezTo>
                <a:cubicBezTo>
                  <a:pt x="198" y="111"/>
                  <a:pt x="263" y="111"/>
                  <a:pt x="329" y="109"/>
                </a:cubicBezTo>
                <a:cubicBezTo>
                  <a:pt x="336" y="109"/>
                  <a:pt x="344" y="109"/>
                  <a:pt x="351" y="109"/>
                </a:cubicBezTo>
                <a:cubicBezTo>
                  <a:pt x="354" y="109"/>
                  <a:pt x="357" y="109"/>
                  <a:pt x="358" y="112"/>
                </a:cubicBezTo>
                <a:cubicBezTo>
                  <a:pt x="360" y="116"/>
                  <a:pt x="365" y="121"/>
                  <a:pt x="363" y="124"/>
                </a:cubicBezTo>
                <a:cubicBezTo>
                  <a:pt x="361" y="128"/>
                  <a:pt x="355" y="126"/>
                  <a:pt x="351" y="126"/>
                </a:cubicBezTo>
                <a:cubicBezTo>
                  <a:pt x="328" y="126"/>
                  <a:pt x="305" y="127"/>
                  <a:pt x="282" y="129"/>
                </a:cubicBezTo>
                <a:cubicBezTo>
                  <a:pt x="279" y="129"/>
                  <a:pt x="276" y="129"/>
                  <a:pt x="274" y="132"/>
                </a:cubicBezTo>
                <a:cubicBezTo>
                  <a:pt x="288" y="135"/>
                  <a:pt x="302" y="135"/>
                  <a:pt x="316" y="136"/>
                </a:cubicBezTo>
                <a:cubicBezTo>
                  <a:pt x="332" y="137"/>
                  <a:pt x="348" y="137"/>
                  <a:pt x="364" y="137"/>
                </a:cubicBezTo>
                <a:cubicBezTo>
                  <a:pt x="368" y="138"/>
                  <a:pt x="370" y="138"/>
                  <a:pt x="371" y="142"/>
                </a:cubicBezTo>
                <a:cubicBezTo>
                  <a:pt x="376" y="158"/>
                  <a:pt x="379" y="174"/>
                  <a:pt x="381" y="190"/>
                </a:cubicBezTo>
                <a:cubicBezTo>
                  <a:pt x="381" y="195"/>
                  <a:pt x="378" y="195"/>
                  <a:pt x="374" y="195"/>
                </a:cubicBezTo>
                <a:cubicBezTo>
                  <a:pt x="349" y="195"/>
                  <a:pt x="325" y="195"/>
                  <a:pt x="301" y="195"/>
                </a:cubicBezTo>
                <a:cubicBezTo>
                  <a:pt x="267" y="197"/>
                  <a:pt x="234" y="196"/>
                  <a:pt x="201" y="200"/>
                </a:cubicBezTo>
                <a:cubicBezTo>
                  <a:pt x="198" y="200"/>
                  <a:pt x="195" y="199"/>
                  <a:pt x="192" y="202"/>
                </a:cubicBezTo>
                <a:cubicBezTo>
                  <a:pt x="208" y="206"/>
                  <a:pt x="222" y="206"/>
                  <a:pt x="237" y="206"/>
                </a:cubicBezTo>
                <a:cubicBezTo>
                  <a:pt x="282" y="208"/>
                  <a:pt x="327" y="209"/>
                  <a:pt x="372" y="208"/>
                </a:cubicBezTo>
                <a:cubicBezTo>
                  <a:pt x="380" y="208"/>
                  <a:pt x="381" y="210"/>
                  <a:pt x="380" y="217"/>
                </a:cubicBezTo>
                <a:cubicBezTo>
                  <a:pt x="377" y="238"/>
                  <a:pt x="377" y="238"/>
                  <a:pt x="356" y="237"/>
                </a:cubicBezTo>
                <a:cubicBezTo>
                  <a:pt x="356" y="236"/>
                  <a:pt x="355" y="236"/>
                  <a:pt x="355" y="236"/>
                </a:cubicBezTo>
                <a:cubicBezTo>
                  <a:pt x="356" y="236"/>
                  <a:pt x="358" y="236"/>
                  <a:pt x="359" y="235"/>
                </a:cubicBezTo>
                <a:cubicBezTo>
                  <a:pt x="361" y="235"/>
                  <a:pt x="364" y="236"/>
                  <a:pt x="364" y="233"/>
                </a:cubicBezTo>
                <a:cubicBezTo>
                  <a:pt x="363" y="230"/>
                  <a:pt x="361" y="231"/>
                  <a:pt x="359" y="231"/>
                </a:cubicBezTo>
                <a:cubicBezTo>
                  <a:pt x="357" y="230"/>
                  <a:pt x="354" y="232"/>
                  <a:pt x="353" y="228"/>
                </a:cubicBezTo>
                <a:cubicBezTo>
                  <a:pt x="352" y="225"/>
                  <a:pt x="352" y="221"/>
                  <a:pt x="348" y="223"/>
                </a:cubicBezTo>
                <a:cubicBezTo>
                  <a:pt x="343" y="224"/>
                  <a:pt x="337" y="222"/>
                  <a:pt x="336" y="229"/>
                </a:cubicBezTo>
                <a:cubicBezTo>
                  <a:pt x="335" y="233"/>
                  <a:pt x="334" y="234"/>
                  <a:pt x="331" y="234"/>
                </a:cubicBezTo>
                <a:cubicBezTo>
                  <a:pt x="328" y="233"/>
                  <a:pt x="327" y="234"/>
                  <a:pt x="327" y="237"/>
                </a:cubicBezTo>
                <a:cubicBezTo>
                  <a:pt x="290" y="237"/>
                  <a:pt x="252" y="237"/>
                  <a:pt x="215" y="243"/>
                </a:cubicBezTo>
                <a:cubicBezTo>
                  <a:pt x="248" y="248"/>
                  <a:pt x="281" y="249"/>
                  <a:pt x="314" y="249"/>
                </a:cubicBezTo>
                <a:cubicBezTo>
                  <a:pt x="321" y="253"/>
                  <a:pt x="327" y="256"/>
                  <a:pt x="329" y="264"/>
                </a:cubicBezTo>
                <a:cubicBezTo>
                  <a:pt x="331" y="270"/>
                  <a:pt x="336" y="274"/>
                  <a:pt x="343" y="270"/>
                </a:cubicBezTo>
                <a:cubicBezTo>
                  <a:pt x="349" y="280"/>
                  <a:pt x="352" y="291"/>
                  <a:pt x="352" y="303"/>
                </a:cubicBezTo>
                <a:cubicBezTo>
                  <a:pt x="340" y="321"/>
                  <a:pt x="325" y="337"/>
                  <a:pt x="309" y="351"/>
                </a:cubicBezTo>
                <a:cubicBezTo>
                  <a:pt x="298" y="353"/>
                  <a:pt x="286" y="354"/>
                  <a:pt x="275" y="356"/>
                </a:cubicBezTo>
                <a:cubicBezTo>
                  <a:pt x="270" y="357"/>
                  <a:pt x="266" y="356"/>
                  <a:pt x="265" y="350"/>
                </a:cubicBezTo>
                <a:cubicBezTo>
                  <a:pt x="264" y="346"/>
                  <a:pt x="261" y="342"/>
                  <a:pt x="257" y="340"/>
                </a:cubicBezTo>
                <a:cubicBezTo>
                  <a:pt x="251" y="337"/>
                  <a:pt x="248" y="334"/>
                  <a:pt x="251" y="326"/>
                </a:cubicBezTo>
                <a:cubicBezTo>
                  <a:pt x="253" y="321"/>
                  <a:pt x="250" y="316"/>
                  <a:pt x="244" y="314"/>
                </a:cubicBezTo>
                <a:cubicBezTo>
                  <a:pt x="238" y="313"/>
                  <a:pt x="235" y="316"/>
                  <a:pt x="234" y="322"/>
                </a:cubicBezTo>
                <a:cubicBezTo>
                  <a:pt x="233" y="325"/>
                  <a:pt x="232" y="329"/>
                  <a:pt x="234" y="332"/>
                </a:cubicBezTo>
                <a:cubicBezTo>
                  <a:pt x="238" y="341"/>
                  <a:pt x="229" y="343"/>
                  <a:pt x="225" y="347"/>
                </a:cubicBezTo>
                <a:cubicBezTo>
                  <a:pt x="221" y="351"/>
                  <a:pt x="219" y="346"/>
                  <a:pt x="216" y="344"/>
                </a:cubicBezTo>
                <a:cubicBezTo>
                  <a:pt x="213" y="342"/>
                  <a:pt x="212" y="338"/>
                  <a:pt x="213" y="333"/>
                </a:cubicBezTo>
                <a:cubicBezTo>
                  <a:pt x="214" y="328"/>
                  <a:pt x="218" y="321"/>
                  <a:pt x="211" y="317"/>
                </a:cubicBezTo>
                <a:cubicBezTo>
                  <a:pt x="207" y="315"/>
                  <a:pt x="203" y="315"/>
                  <a:pt x="200" y="318"/>
                </a:cubicBezTo>
                <a:cubicBezTo>
                  <a:pt x="196" y="321"/>
                  <a:pt x="195" y="325"/>
                  <a:pt x="197" y="330"/>
                </a:cubicBezTo>
                <a:cubicBezTo>
                  <a:pt x="200" y="338"/>
                  <a:pt x="193" y="339"/>
                  <a:pt x="189" y="343"/>
                </a:cubicBezTo>
                <a:cubicBezTo>
                  <a:pt x="185" y="347"/>
                  <a:pt x="183" y="342"/>
                  <a:pt x="180" y="341"/>
                </a:cubicBezTo>
                <a:cubicBezTo>
                  <a:pt x="176" y="338"/>
                  <a:pt x="179" y="335"/>
                  <a:pt x="179" y="331"/>
                </a:cubicBezTo>
                <a:cubicBezTo>
                  <a:pt x="180" y="327"/>
                  <a:pt x="179" y="324"/>
                  <a:pt x="175" y="322"/>
                </a:cubicBezTo>
                <a:cubicBezTo>
                  <a:pt x="173" y="320"/>
                  <a:pt x="170" y="321"/>
                  <a:pt x="167" y="323"/>
                </a:cubicBezTo>
                <a:cubicBezTo>
                  <a:pt x="164" y="326"/>
                  <a:pt x="163" y="331"/>
                  <a:pt x="164" y="334"/>
                </a:cubicBezTo>
                <a:cubicBezTo>
                  <a:pt x="167" y="342"/>
                  <a:pt x="163" y="345"/>
                  <a:pt x="159" y="348"/>
                </a:cubicBezTo>
                <a:cubicBezTo>
                  <a:pt x="156" y="350"/>
                  <a:pt x="154" y="353"/>
                  <a:pt x="152" y="356"/>
                </a:cubicBezTo>
                <a:cubicBezTo>
                  <a:pt x="150" y="360"/>
                  <a:pt x="147" y="360"/>
                  <a:pt x="143" y="360"/>
                </a:cubicBezTo>
                <a:cubicBezTo>
                  <a:pt x="123" y="360"/>
                  <a:pt x="103" y="359"/>
                  <a:pt x="83" y="358"/>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 name="Grupo 1">
            <a:extLst>
              <a:ext uri="{FF2B5EF4-FFF2-40B4-BE49-F238E27FC236}">
                <a16:creationId xmlns:a16="http://schemas.microsoft.com/office/drawing/2014/main" id="{41A72906-57F1-A84B-B19C-C3B79393C32E}"/>
              </a:ext>
            </a:extLst>
          </p:cNvPr>
          <p:cNvGrpSpPr/>
          <p:nvPr/>
        </p:nvGrpSpPr>
        <p:grpSpPr>
          <a:xfrm>
            <a:off x="440800" y="3414559"/>
            <a:ext cx="4425950" cy="1412875"/>
            <a:chOff x="440800" y="3414559"/>
            <a:chExt cx="4425950" cy="1412875"/>
          </a:xfrm>
        </p:grpSpPr>
        <p:sp>
          <p:nvSpPr>
            <p:cNvPr id="9" name="Freeform 7">
              <a:extLst>
                <a:ext uri="{FF2B5EF4-FFF2-40B4-BE49-F238E27FC236}">
                  <a16:creationId xmlns:a16="http://schemas.microsoft.com/office/drawing/2014/main" id="{15E2A880-40F4-4703-A1A4-8569B0E6FB15}"/>
                </a:ext>
              </a:extLst>
            </p:cNvPr>
            <p:cNvSpPr>
              <a:spLocks noEditPoints="1"/>
            </p:cNvSpPr>
            <p:nvPr/>
          </p:nvSpPr>
          <p:spPr bwMode="auto">
            <a:xfrm>
              <a:off x="440800" y="3414559"/>
              <a:ext cx="4425950" cy="1098550"/>
            </a:xfrm>
            <a:custGeom>
              <a:avLst/>
              <a:gdLst>
                <a:gd name="T0" fmla="*/ 315 w 707"/>
                <a:gd name="T1" fmla="*/ 139 h 175"/>
                <a:gd name="T2" fmla="*/ 331 w 707"/>
                <a:gd name="T3" fmla="*/ 127 h 175"/>
                <a:gd name="T4" fmla="*/ 339 w 707"/>
                <a:gd name="T5" fmla="*/ 102 h 175"/>
                <a:gd name="T6" fmla="*/ 351 w 707"/>
                <a:gd name="T7" fmla="*/ 110 h 175"/>
                <a:gd name="T8" fmla="*/ 361 w 707"/>
                <a:gd name="T9" fmla="*/ 122 h 175"/>
                <a:gd name="T10" fmla="*/ 372 w 707"/>
                <a:gd name="T11" fmla="*/ 97 h 175"/>
                <a:gd name="T12" fmla="*/ 385 w 707"/>
                <a:gd name="T13" fmla="*/ 112 h 175"/>
                <a:gd name="T14" fmla="*/ 397 w 707"/>
                <a:gd name="T15" fmla="*/ 126 h 175"/>
                <a:gd name="T16" fmla="*/ 406 w 707"/>
                <a:gd name="T17" fmla="*/ 101 h 175"/>
                <a:gd name="T18" fmla="*/ 423 w 707"/>
                <a:gd name="T19" fmla="*/ 105 h 175"/>
                <a:gd name="T20" fmla="*/ 437 w 707"/>
                <a:gd name="T21" fmla="*/ 129 h 175"/>
                <a:gd name="T22" fmla="*/ 481 w 707"/>
                <a:gd name="T23" fmla="*/ 130 h 175"/>
                <a:gd name="T24" fmla="*/ 526 w 707"/>
                <a:gd name="T25" fmla="*/ 116 h 175"/>
                <a:gd name="T26" fmla="*/ 515 w 707"/>
                <a:gd name="T27" fmla="*/ 49 h 175"/>
                <a:gd name="T28" fmla="*/ 486 w 707"/>
                <a:gd name="T29" fmla="*/ 28 h 175"/>
                <a:gd name="T30" fmla="*/ 504 w 707"/>
                <a:gd name="T31" fmla="*/ 28 h 175"/>
                <a:gd name="T32" fmla="*/ 514 w 707"/>
                <a:gd name="T33" fmla="*/ 28 h 175"/>
                <a:gd name="T34" fmla="*/ 501 w 707"/>
                <a:gd name="T35" fmla="*/ 17 h 175"/>
                <a:gd name="T36" fmla="*/ 503 w 707"/>
                <a:gd name="T37" fmla="*/ 13 h 175"/>
                <a:gd name="T38" fmla="*/ 520 w 707"/>
                <a:gd name="T39" fmla="*/ 2 h 175"/>
                <a:gd name="T40" fmla="*/ 531 w 707"/>
                <a:gd name="T41" fmla="*/ 10 h 175"/>
                <a:gd name="T42" fmla="*/ 531 w 707"/>
                <a:gd name="T43" fmla="*/ 14 h 175"/>
                <a:gd name="T44" fmla="*/ 532 w 707"/>
                <a:gd name="T45" fmla="*/ 29 h 175"/>
                <a:gd name="T46" fmla="*/ 548 w 707"/>
                <a:gd name="T47" fmla="*/ 64 h 175"/>
                <a:gd name="T48" fmla="*/ 605 w 707"/>
                <a:gd name="T49" fmla="*/ 98 h 175"/>
                <a:gd name="T50" fmla="*/ 665 w 707"/>
                <a:gd name="T51" fmla="*/ 41 h 175"/>
                <a:gd name="T52" fmla="*/ 661 w 707"/>
                <a:gd name="T53" fmla="*/ 146 h 175"/>
                <a:gd name="T54" fmla="*/ 707 w 707"/>
                <a:gd name="T55" fmla="*/ 152 h 175"/>
                <a:gd name="T56" fmla="*/ 651 w 707"/>
                <a:gd name="T57" fmla="*/ 147 h 175"/>
                <a:gd name="T58" fmla="*/ 618 w 707"/>
                <a:gd name="T59" fmla="*/ 127 h 175"/>
                <a:gd name="T60" fmla="*/ 461 w 707"/>
                <a:gd name="T61" fmla="*/ 167 h 175"/>
                <a:gd name="T62" fmla="*/ 0 w 707"/>
                <a:gd name="T63" fmla="*/ 170 h 175"/>
                <a:gd name="T64" fmla="*/ 170 w 707"/>
                <a:gd name="T65" fmla="*/ 167 h 175"/>
                <a:gd name="T66" fmla="*/ 38 w 707"/>
                <a:gd name="T67" fmla="*/ 132 h 175"/>
                <a:gd name="T68" fmla="*/ 14 w 707"/>
                <a:gd name="T69" fmla="*/ 48 h 175"/>
                <a:gd name="T70" fmla="*/ 50 w 707"/>
                <a:gd name="T71" fmla="*/ 115 h 175"/>
                <a:gd name="T72" fmla="*/ 255 w 707"/>
                <a:gd name="T73" fmla="*/ 137 h 175"/>
                <a:gd name="T74" fmla="*/ 470 w 707"/>
                <a:gd name="T75" fmla="*/ 143 h 175"/>
                <a:gd name="T76" fmla="*/ 421 w 707"/>
                <a:gd name="T77" fmla="*/ 144 h 175"/>
                <a:gd name="T78" fmla="*/ 133 w 707"/>
                <a:gd name="T79" fmla="*/ 138 h 175"/>
                <a:gd name="T80" fmla="*/ 590 w 707"/>
                <a:gd name="T81" fmla="*/ 103 h 175"/>
                <a:gd name="T82" fmla="*/ 541 w 707"/>
                <a:gd name="T83" fmla="*/ 83 h 175"/>
                <a:gd name="T84" fmla="*/ 548 w 707"/>
                <a:gd name="T85" fmla="*/ 11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07" h="175">
                  <a:moveTo>
                    <a:pt x="255" y="137"/>
                  </a:moveTo>
                  <a:cubicBezTo>
                    <a:pt x="275" y="138"/>
                    <a:pt x="295" y="139"/>
                    <a:pt x="315" y="139"/>
                  </a:cubicBezTo>
                  <a:cubicBezTo>
                    <a:pt x="319" y="139"/>
                    <a:pt x="322" y="139"/>
                    <a:pt x="324" y="135"/>
                  </a:cubicBezTo>
                  <a:cubicBezTo>
                    <a:pt x="326" y="132"/>
                    <a:pt x="328" y="129"/>
                    <a:pt x="331" y="127"/>
                  </a:cubicBezTo>
                  <a:cubicBezTo>
                    <a:pt x="335" y="124"/>
                    <a:pt x="339" y="121"/>
                    <a:pt x="336" y="113"/>
                  </a:cubicBezTo>
                  <a:cubicBezTo>
                    <a:pt x="335" y="110"/>
                    <a:pt x="336" y="105"/>
                    <a:pt x="339" y="102"/>
                  </a:cubicBezTo>
                  <a:cubicBezTo>
                    <a:pt x="342" y="100"/>
                    <a:pt x="345" y="99"/>
                    <a:pt x="347" y="101"/>
                  </a:cubicBezTo>
                  <a:cubicBezTo>
                    <a:pt x="351" y="103"/>
                    <a:pt x="352" y="106"/>
                    <a:pt x="351" y="110"/>
                  </a:cubicBezTo>
                  <a:cubicBezTo>
                    <a:pt x="351" y="114"/>
                    <a:pt x="348" y="117"/>
                    <a:pt x="352" y="120"/>
                  </a:cubicBezTo>
                  <a:cubicBezTo>
                    <a:pt x="355" y="121"/>
                    <a:pt x="357" y="126"/>
                    <a:pt x="361" y="122"/>
                  </a:cubicBezTo>
                  <a:cubicBezTo>
                    <a:pt x="365" y="118"/>
                    <a:pt x="372" y="117"/>
                    <a:pt x="369" y="109"/>
                  </a:cubicBezTo>
                  <a:cubicBezTo>
                    <a:pt x="367" y="104"/>
                    <a:pt x="368" y="100"/>
                    <a:pt x="372" y="97"/>
                  </a:cubicBezTo>
                  <a:cubicBezTo>
                    <a:pt x="375" y="94"/>
                    <a:pt x="379" y="94"/>
                    <a:pt x="383" y="96"/>
                  </a:cubicBezTo>
                  <a:cubicBezTo>
                    <a:pt x="390" y="100"/>
                    <a:pt x="386" y="107"/>
                    <a:pt x="385" y="112"/>
                  </a:cubicBezTo>
                  <a:cubicBezTo>
                    <a:pt x="384" y="117"/>
                    <a:pt x="385" y="121"/>
                    <a:pt x="388" y="123"/>
                  </a:cubicBezTo>
                  <a:cubicBezTo>
                    <a:pt x="391" y="125"/>
                    <a:pt x="393" y="130"/>
                    <a:pt x="397" y="126"/>
                  </a:cubicBezTo>
                  <a:cubicBezTo>
                    <a:pt x="401" y="122"/>
                    <a:pt x="410" y="120"/>
                    <a:pt x="406" y="111"/>
                  </a:cubicBezTo>
                  <a:cubicBezTo>
                    <a:pt x="404" y="108"/>
                    <a:pt x="405" y="104"/>
                    <a:pt x="406" y="101"/>
                  </a:cubicBezTo>
                  <a:cubicBezTo>
                    <a:pt x="407" y="95"/>
                    <a:pt x="410" y="92"/>
                    <a:pt x="416" y="93"/>
                  </a:cubicBezTo>
                  <a:cubicBezTo>
                    <a:pt x="422" y="95"/>
                    <a:pt x="425" y="100"/>
                    <a:pt x="423" y="105"/>
                  </a:cubicBezTo>
                  <a:cubicBezTo>
                    <a:pt x="420" y="113"/>
                    <a:pt x="423" y="116"/>
                    <a:pt x="429" y="119"/>
                  </a:cubicBezTo>
                  <a:cubicBezTo>
                    <a:pt x="433" y="121"/>
                    <a:pt x="436" y="125"/>
                    <a:pt x="437" y="129"/>
                  </a:cubicBezTo>
                  <a:cubicBezTo>
                    <a:pt x="438" y="135"/>
                    <a:pt x="442" y="136"/>
                    <a:pt x="447" y="135"/>
                  </a:cubicBezTo>
                  <a:cubicBezTo>
                    <a:pt x="458" y="133"/>
                    <a:pt x="470" y="132"/>
                    <a:pt x="481" y="130"/>
                  </a:cubicBezTo>
                  <a:cubicBezTo>
                    <a:pt x="495" y="128"/>
                    <a:pt x="508" y="124"/>
                    <a:pt x="522" y="121"/>
                  </a:cubicBezTo>
                  <a:cubicBezTo>
                    <a:pt x="524" y="121"/>
                    <a:pt x="527" y="120"/>
                    <a:pt x="526" y="116"/>
                  </a:cubicBezTo>
                  <a:cubicBezTo>
                    <a:pt x="523" y="105"/>
                    <a:pt x="525" y="93"/>
                    <a:pt x="524" y="82"/>
                  </a:cubicBezTo>
                  <a:cubicBezTo>
                    <a:pt x="524" y="70"/>
                    <a:pt x="521" y="59"/>
                    <a:pt x="515" y="49"/>
                  </a:cubicBezTo>
                  <a:cubicBezTo>
                    <a:pt x="508" y="53"/>
                    <a:pt x="503" y="49"/>
                    <a:pt x="501" y="43"/>
                  </a:cubicBezTo>
                  <a:cubicBezTo>
                    <a:pt x="499" y="35"/>
                    <a:pt x="493" y="32"/>
                    <a:pt x="486" y="28"/>
                  </a:cubicBezTo>
                  <a:cubicBezTo>
                    <a:pt x="486" y="21"/>
                    <a:pt x="488" y="19"/>
                    <a:pt x="493" y="23"/>
                  </a:cubicBezTo>
                  <a:cubicBezTo>
                    <a:pt x="497" y="26"/>
                    <a:pt x="500" y="27"/>
                    <a:pt x="504" y="28"/>
                  </a:cubicBezTo>
                  <a:cubicBezTo>
                    <a:pt x="505" y="32"/>
                    <a:pt x="508" y="36"/>
                    <a:pt x="511" y="35"/>
                  </a:cubicBezTo>
                  <a:cubicBezTo>
                    <a:pt x="514" y="35"/>
                    <a:pt x="515" y="31"/>
                    <a:pt x="514" y="28"/>
                  </a:cubicBezTo>
                  <a:cubicBezTo>
                    <a:pt x="513" y="27"/>
                    <a:pt x="512" y="26"/>
                    <a:pt x="512" y="25"/>
                  </a:cubicBezTo>
                  <a:cubicBezTo>
                    <a:pt x="511" y="18"/>
                    <a:pt x="507" y="15"/>
                    <a:pt x="501" y="17"/>
                  </a:cubicBezTo>
                  <a:cubicBezTo>
                    <a:pt x="500" y="17"/>
                    <a:pt x="499" y="16"/>
                    <a:pt x="499" y="16"/>
                  </a:cubicBezTo>
                  <a:cubicBezTo>
                    <a:pt x="499" y="13"/>
                    <a:pt x="500" y="12"/>
                    <a:pt x="503" y="13"/>
                  </a:cubicBezTo>
                  <a:cubicBezTo>
                    <a:pt x="506" y="13"/>
                    <a:pt x="507" y="12"/>
                    <a:pt x="508" y="8"/>
                  </a:cubicBezTo>
                  <a:cubicBezTo>
                    <a:pt x="509" y="1"/>
                    <a:pt x="515" y="3"/>
                    <a:pt x="520" y="2"/>
                  </a:cubicBezTo>
                  <a:cubicBezTo>
                    <a:pt x="524" y="0"/>
                    <a:pt x="524" y="4"/>
                    <a:pt x="525" y="7"/>
                  </a:cubicBezTo>
                  <a:cubicBezTo>
                    <a:pt x="526" y="11"/>
                    <a:pt x="529" y="9"/>
                    <a:pt x="531" y="10"/>
                  </a:cubicBezTo>
                  <a:cubicBezTo>
                    <a:pt x="533" y="10"/>
                    <a:pt x="535" y="9"/>
                    <a:pt x="536" y="12"/>
                  </a:cubicBezTo>
                  <a:cubicBezTo>
                    <a:pt x="536" y="15"/>
                    <a:pt x="533" y="14"/>
                    <a:pt x="531" y="14"/>
                  </a:cubicBezTo>
                  <a:cubicBezTo>
                    <a:pt x="530" y="15"/>
                    <a:pt x="528" y="15"/>
                    <a:pt x="527" y="15"/>
                  </a:cubicBezTo>
                  <a:cubicBezTo>
                    <a:pt x="524" y="22"/>
                    <a:pt x="528" y="25"/>
                    <a:pt x="532" y="29"/>
                  </a:cubicBezTo>
                  <a:cubicBezTo>
                    <a:pt x="536" y="33"/>
                    <a:pt x="539" y="39"/>
                    <a:pt x="541" y="45"/>
                  </a:cubicBezTo>
                  <a:cubicBezTo>
                    <a:pt x="539" y="53"/>
                    <a:pt x="541" y="59"/>
                    <a:pt x="548" y="64"/>
                  </a:cubicBezTo>
                  <a:cubicBezTo>
                    <a:pt x="564" y="74"/>
                    <a:pt x="579" y="85"/>
                    <a:pt x="593" y="97"/>
                  </a:cubicBezTo>
                  <a:cubicBezTo>
                    <a:pt x="597" y="99"/>
                    <a:pt x="600" y="100"/>
                    <a:pt x="605" y="98"/>
                  </a:cubicBezTo>
                  <a:cubicBezTo>
                    <a:pt x="611" y="95"/>
                    <a:pt x="617" y="93"/>
                    <a:pt x="623" y="90"/>
                  </a:cubicBezTo>
                  <a:cubicBezTo>
                    <a:pt x="645" y="80"/>
                    <a:pt x="661" y="65"/>
                    <a:pt x="665" y="41"/>
                  </a:cubicBezTo>
                  <a:cubicBezTo>
                    <a:pt x="672" y="76"/>
                    <a:pt x="655" y="101"/>
                    <a:pt x="628" y="122"/>
                  </a:cubicBezTo>
                  <a:cubicBezTo>
                    <a:pt x="639" y="130"/>
                    <a:pt x="650" y="138"/>
                    <a:pt x="661" y="146"/>
                  </a:cubicBezTo>
                  <a:cubicBezTo>
                    <a:pt x="665" y="149"/>
                    <a:pt x="669" y="148"/>
                    <a:pt x="673" y="148"/>
                  </a:cubicBezTo>
                  <a:cubicBezTo>
                    <a:pt x="684" y="149"/>
                    <a:pt x="696" y="148"/>
                    <a:pt x="707" y="152"/>
                  </a:cubicBezTo>
                  <a:cubicBezTo>
                    <a:pt x="671" y="156"/>
                    <a:pt x="635" y="156"/>
                    <a:pt x="599" y="152"/>
                  </a:cubicBezTo>
                  <a:cubicBezTo>
                    <a:pt x="616" y="147"/>
                    <a:pt x="633" y="149"/>
                    <a:pt x="651" y="147"/>
                  </a:cubicBezTo>
                  <a:cubicBezTo>
                    <a:pt x="641" y="140"/>
                    <a:pt x="632" y="134"/>
                    <a:pt x="623" y="127"/>
                  </a:cubicBezTo>
                  <a:cubicBezTo>
                    <a:pt x="621" y="125"/>
                    <a:pt x="620" y="126"/>
                    <a:pt x="618" y="127"/>
                  </a:cubicBezTo>
                  <a:cubicBezTo>
                    <a:pt x="578" y="148"/>
                    <a:pt x="535" y="156"/>
                    <a:pt x="492" y="163"/>
                  </a:cubicBezTo>
                  <a:cubicBezTo>
                    <a:pt x="482" y="164"/>
                    <a:pt x="472" y="165"/>
                    <a:pt x="461" y="167"/>
                  </a:cubicBezTo>
                  <a:cubicBezTo>
                    <a:pt x="474" y="168"/>
                    <a:pt x="486" y="169"/>
                    <a:pt x="500" y="169"/>
                  </a:cubicBezTo>
                  <a:cubicBezTo>
                    <a:pt x="473" y="175"/>
                    <a:pt x="24" y="175"/>
                    <a:pt x="0" y="170"/>
                  </a:cubicBezTo>
                  <a:cubicBezTo>
                    <a:pt x="20" y="167"/>
                    <a:pt x="40" y="168"/>
                    <a:pt x="59" y="167"/>
                  </a:cubicBezTo>
                  <a:cubicBezTo>
                    <a:pt x="96" y="167"/>
                    <a:pt x="133" y="167"/>
                    <a:pt x="170" y="167"/>
                  </a:cubicBezTo>
                  <a:cubicBezTo>
                    <a:pt x="163" y="166"/>
                    <a:pt x="156" y="163"/>
                    <a:pt x="149" y="164"/>
                  </a:cubicBezTo>
                  <a:cubicBezTo>
                    <a:pt x="109" y="162"/>
                    <a:pt x="72" y="153"/>
                    <a:pt x="38" y="132"/>
                  </a:cubicBezTo>
                  <a:cubicBezTo>
                    <a:pt x="10" y="116"/>
                    <a:pt x="2" y="100"/>
                    <a:pt x="8" y="68"/>
                  </a:cubicBezTo>
                  <a:cubicBezTo>
                    <a:pt x="10" y="62"/>
                    <a:pt x="10" y="56"/>
                    <a:pt x="14" y="48"/>
                  </a:cubicBezTo>
                  <a:cubicBezTo>
                    <a:pt x="15" y="60"/>
                    <a:pt x="14" y="69"/>
                    <a:pt x="15" y="78"/>
                  </a:cubicBezTo>
                  <a:cubicBezTo>
                    <a:pt x="19" y="99"/>
                    <a:pt x="29" y="111"/>
                    <a:pt x="50" y="115"/>
                  </a:cubicBezTo>
                  <a:cubicBezTo>
                    <a:pt x="83" y="123"/>
                    <a:pt x="117" y="127"/>
                    <a:pt x="151" y="130"/>
                  </a:cubicBezTo>
                  <a:cubicBezTo>
                    <a:pt x="185" y="133"/>
                    <a:pt x="220" y="136"/>
                    <a:pt x="255" y="137"/>
                  </a:cubicBezTo>
                  <a:close/>
                  <a:moveTo>
                    <a:pt x="455" y="145"/>
                  </a:moveTo>
                  <a:cubicBezTo>
                    <a:pt x="460" y="146"/>
                    <a:pt x="465" y="144"/>
                    <a:pt x="470" y="143"/>
                  </a:cubicBezTo>
                  <a:cubicBezTo>
                    <a:pt x="465" y="142"/>
                    <a:pt x="460" y="141"/>
                    <a:pt x="455" y="143"/>
                  </a:cubicBezTo>
                  <a:cubicBezTo>
                    <a:pt x="443" y="144"/>
                    <a:pt x="432" y="144"/>
                    <a:pt x="421" y="144"/>
                  </a:cubicBezTo>
                  <a:cubicBezTo>
                    <a:pt x="338" y="147"/>
                    <a:pt x="255" y="145"/>
                    <a:pt x="172" y="140"/>
                  </a:cubicBezTo>
                  <a:cubicBezTo>
                    <a:pt x="159" y="139"/>
                    <a:pt x="146" y="136"/>
                    <a:pt x="133" y="138"/>
                  </a:cubicBezTo>
                  <a:cubicBezTo>
                    <a:pt x="240" y="152"/>
                    <a:pt x="347" y="155"/>
                    <a:pt x="455" y="145"/>
                  </a:cubicBezTo>
                  <a:close/>
                  <a:moveTo>
                    <a:pt x="590" y="103"/>
                  </a:moveTo>
                  <a:cubicBezTo>
                    <a:pt x="573" y="91"/>
                    <a:pt x="558" y="79"/>
                    <a:pt x="541" y="67"/>
                  </a:cubicBezTo>
                  <a:cubicBezTo>
                    <a:pt x="541" y="74"/>
                    <a:pt x="541" y="79"/>
                    <a:pt x="541" y="83"/>
                  </a:cubicBezTo>
                  <a:cubicBezTo>
                    <a:pt x="541" y="90"/>
                    <a:pt x="540" y="97"/>
                    <a:pt x="541" y="104"/>
                  </a:cubicBezTo>
                  <a:cubicBezTo>
                    <a:pt x="541" y="109"/>
                    <a:pt x="540" y="116"/>
                    <a:pt x="548" y="115"/>
                  </a:cubicBezTo>
                  <a:cubicBezTo>
                    <a:pt x="562" y="112"/>
                    <a:pt x="575" y="107"/>
                    <a:pt x="590" y="103"/>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E1867689-69DD-4123-A545-ACC9672B9B3C}"/>
                </a:ext>
              </a:extLst>
            </p:cNvPr>
            <p:cNvSpPr>
              <a:spLocks/>
            </p:cNvSpPr>
            <p:nvPr/>
          </p:nvSpPr>
          <p:spPr bwMode="auto">
            <a:xfrm>
              <a:off x="1542525" y="4544859"/>
              <a:ext cx="1803400" cy="57150"/>
            </a:xfrm>
            <a:custGeom>
              <a:avLst/>
              <a:gdLst>
                <a:gd name="T0" fmla="*/ 0 w 288"/>
                <a:gd name="T1" fmla="*/ 4 h 9"/>
                <a:gd name="T2" fmla="*/ 288 w 288"/>
                <a:gd name="T3" fmla="*/ 4 h 9"/>
                <a:gd name="T4" fmla="*/ 0 w 288"/>
                <a:gd name="T5" fmla="*/ 4 h 9"/>
              </a:gdLst>
              <a:ahLst/>
              <a:cxnLst>
                <a:cxn ang="0">
                  <a:pos x="T0" y="T1"/>
                </a:cxn>
                <a:cxn ang="0">
                  <a:pos x="T2" y="T3"/>
                </a:cxn>
                <a:cxn ang="0">
                  <a:pos x="T4" y="T5"/>
                </a:cxn>
              </a:cxnLst>
              <a:rect l="0" t="0" r="r" b="b"/>
              <a:pathLst>
                <a:path w="288" h="9">
                  <a:moveTo>
                    <a:pt x="0" y="4"/>
                  </a:moveTo>
                  <a:cubicBezTo>
                    <a:pt x="36" y="0"/>
                    <a:pt x="251" y="0"/>
                    <a:pt x="288" y="4"/>
                  </a:cubicBezTo>
                  <a:cubicBezTo>
                    <a:pt x="192" y="9"/>
                    <a:pt x="96" y="9"/>
                    <a:pt x="0" y="4"/>
                  </a:cubicBezTo>
                  <a:close/>
                </a:path>
              </a:pathLst>
            </a:custGeom>
            <a:solidFill>
              <a:srgbClr val="23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7E94EBF6-B80F-4846-A950-131F0B044313}"/>
                </a:ext>
              </a:extLst>
            </p:cNvPr>
            <p:cNvSpPr>
              <a:spLocks/>
            </p:cNvSpPr>
            <p:nvPr/>
          </p:nvSpPr>
          <p:spPr bwMode="auto">
            <a:xfrm>
              <a:off x="2312463" y="4763934"/>
              <a:ext cx="669925" cy="63500"/>
            </a:xfrm>
            <a:custGeom>
              <a:avLst/>
              <a:gdLst>
                <a:gd name="T0" fmla="*/ 0 w 107"/>
                <a:gd name="T1" fmla="*/ 5 h 10"/>
                <a:gd name="T2" fmla="*/ 107 w 107"/>
                <a:gd name="T3" fmla="*/ 5 h 10"/>
                <a:gd name="T4" fmla="*/ 0 w 107"/>
                <a:gd name="T5" fmla="*/ 5 h 10"/>
              </a:gdLst>
              <a:ahLst/>
              <a:cxnLst>
                <a:cxn ang="0">
                  <a:pos x="T0" y="T1"/>
                </a:cxn>
                <a:cxn ang="0">
                  <a:pos x="T2" y="T3"/>
                </a:cxn>
                <a:cxn ang="0">
                  <a:pos x="T4" y="T5"/>
                </a:cxn>
              </a:cxnLst>
              <a:rect l="0" t="0" r="r" b="b"/>
              <a:pathLst>
                <a:path w="107" h="10">
                  <a:moveTo>
                    <a:pt x="0" y="5"/>
                  </a:moveTo>
                  <a:cubicBezTo>
                    <a:pt x="36" y="0"/>
                    <a:pt x="72" y="0"/>
                    <a:pt x="107" y="5"/>
                  </a:cubicBezTo>
                  <a:cubicBezTo>
                    <a:pt x="72" y="10"/>
                    <a:pt x="36" y="9"/>
                    <a:pt x="0" y="5"/>
                  </a:cubicBezTo>
                  <a:close/>
                </a:path>
              </a:pathLst>
            </a:custGeom>
            <a:solidFill>
              <a:srgbClr val="23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E0621AE2-5CEF-485C-B117-89D4C2BFB2CF}"/>
                </a:ext>
              </a:extLst>
            </p:cNvPr>
            <p:cNvSpPr>
              <a:spLocks/>
            </p:cNvSpPr>
            <p:nvPr/>
          </p:nvSpPr>
          <p:spPr bwMode="auto">
            <a:xfrm>
              <a:off x="810688" y="4438497"/>
              <a:ext cx="693738" cy="25400"/>
            </a:xfrm>
            <a:custGeom>
              <a:avLst/>
              <a:gdLst>
                <a:gd name="T0" fmla="*/ 90 w 111"/>
                <a:gd name="T1" fmla="*/ 1 h 4"/>
                <a:gd name="T2" fmla="*/ 111 w 111"/>
                <a:gd name="T3" fmla="*/ 4 h 4"/>
                <a:gd name="T4" fmla="*/ 0 w 111"/>
                <a:gd name="T5" fmla="*/ 4 h 4"/>
                <a:gd name="T6" fmla="*/ 43 w 111"/>
                <a:gd name="T7" fmla="*/ 3 h 4"/>
                <a:gd name="T8" fmla="*/ 83 w 111"/>
                <a:gd name="T9" fmla="*/ 3 h 4"/>
                <a:gd name="T10" fmla="*/ 90 w 111"/>
                <a:gd name="T11" fmla="*/ 1 h 4"/>
              </a:gdLst>
              <a:ahLst/>
              <a:cxnLst>
                <a:cxn ang="0">
                  <a:pos x="T0" y="T1"/>
                </a:cxn>
                <a:cxn ang="0">
                  <a:pos x="T2" y="T3"/>
                </a:cxn>
                <a:cxn ang="0">
                  <a:pos x="T4" y="T5"/>
                </a:cxn>
                <a:cxn ang="0">
                  <a:pos x="T6" y="T7"/>
                </a:cxn>
                <a:cxn ang="0">
                  <a:pos x="T8" y="T9"/>
                </a:cxn>
                <a:cxn ang="0">
                  <a:pos x="T10" y="T11"/>
                </a:cxn>
              </a:cxnLst>
              <a:rect l="0" t="0" r="r" b="b"/>
              <a:pathLst>
                <a:path w="111" h="4">
                  <a:moveTo>
                    <a:pt x="90" y="1"/>
                  </a:moveTo>
                  <a:cubicBezTo>
                    <a:pt x="97" y="0"/>
                    <a:pt x="104" y="3"/>
                    <a:pt x="111" y="4"/>
                  </a:cubicBezTo>
                  <a:cubicBezTo>
                    <a:pt x="74" y="4"/>
                    <a:pt x="37" y="4"/>
                    <a:pt x="0" y="4"/>
                  </a:cubicBezTo>
                  <a:cubicBezTo>
                    <a:pt x="15" y="2"/>
                    <a:pt x="29" y="3"/>
                    <a:pt x="43" y="3"/>
                  </a:cubicBezTo>
                  <a:cubicBezTo>
                    <a:pt x="57" y="3"/>
                    <a:pt x="70" y="3"/>
                    <a:pt x="83" y="3"/>
                  </a:cubicBezTo>
                  <a:cubicBezTo>
                    <a:pt x="85" y="3"/>
                    <a:pt x="88" y="4"/>
                    <a:pt x="90" y="1"/>
                  </a:cubicBezTo>
                  <a:close/>
                </a:path>
              </a:pathLst>
            </a:custGeom>
            <a:solidFill>
              <a:srgbClr val="7D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093854DC-AE72-4ACC-9C6B-B344497A1A0A}"/>
                </a:ext>
              </a:extLst>
            </p:cNvPr>
            <p:cNvSpPr>
              <a:spLocks/>
            </p:cNvSpPr>
            <p:nvPr/>
          </p:nvSpPr>
          <p:spPr bwMode="auto">
            <a:xfrm>
              <a:off x="3771375" y="3584422"/>
              <a:ext cx="106363" cy="112713"/>
            </a:xfrm>
            <a:custGeom>
              <a:avLst/>
              <a:gdLst>
                <a:gd name="T0" fmla="*/ 9 w 17"/>
                <a:gd name="T1" fmla="*/ 18 h 18"/>
                <a:gd name="T2" fmla="*/ 0 w 17"/>
                <a:gd name="T3" fmla="*/ 2 h 18"/>
                <a:gd name="T4" fmla="*/ 9 w 17"/>
                <a:gd name="T5" fmla="*/ 18 h 18"/>
              </a:gdLst>
              <a:ahLst/>
              <a:cxnLst>
                <a:cxn ang="0">
                  <a:pos x="T0" y="T1"/>
                </a:cxn>
                <a:cxn ang="0">
                  <a:pos x="T2" y="T3"/>
                </a:cxn>
                <a:cxn ang="0">
                  <a:pos x="T4" y="T5"/>
                </a:cxn>
              </a:cxnLst>
              <a:rect l="0" t="0" r="r" b="b"/>
              <a:pathLst>
                <a:path w="17" h="18">
                  <a:moveTo>
                    <a:pt x="9" y="18"/>
                  </a:moveTo>
                  <a:cubicBezTo>
                    <a:pt x="7" y="12"/>
                    <a:pt x="4" y="6"/>
                    <a:pt x="0" y="2"/>
                  </a:cubicBezTo>
                  <a:cubicBezTo>
                    <a:pt x="16" y="0"/>
                    <a:pt x="17" y="1"/>
                    <a:pt x="9" y="18"/>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E68E09D9-9455-4B6E-B49D-77A6A4752308}"/>
                </a:ext>
              </a:extLst>
            </p:cNvPr>
            <p:cNvSpPr>
              <a:spLocks/>
            </p:cNvSpPr>
            <p:nvPr/>
          </p:nvSpPr>
          <p:spPr bwMode="auto">
            <a:xfrm>
              <a:off x="3596750" y="3590772"/>
              <a:ext cx="68263" cy="50800"/>
            </a:xfrm>
            <a:custGeom>
              <a:avLst/>
              <a:gdLst>
                <a:gd name="T0" fmla="*/ 0 w 11"/>
                <a:gd name="T1" fmla="*/ 0 h 8"/>
                <a:gd name="T2" fmla="*/ 10 w 11"/>
                <a:gd name="T3" fmla="*/ 0 h 8"/>
                <a:gd name="T4" fmla="*/ 7 w 11"/>
                <a:gd name="T5" fmla="*/ 7 h 8"/>
                <a:gd name="T6" fmla="*/ 0 w 11"/>
                <a:gd name="T7" fmla="*/ 0 h 8"/>
              </a:gdLst>
              <a:ahLst/>
              <a:cxnLst>
                <a:cxn ang="0">
                  <a:pos x="T0" y="T1"/>
                </a:cxn>
                <a:cxn ang="0">
                  <a:pos x="T2" y="T3"/>
                </a:cxn>
                <a:cxn ang="0">
                  <a:pos x="T4" y="T5"/>
                </a:cxn>
                <a:cxn ang="0">
                  <a:pos x="T6" y="T7"/>
                </a:cxn>
              </a:cxnLst>
              <a:rect l="0" t="0" r="r" b="b"/>
              <a:pathLst>
                <a:path w="11" h="8">
                  <a:moveTo>
                    <a:pt x="0" y="0"/>
                  </a:moveTo>
                  <a:cubicBezTo>
                    <a:pt x="3" y="0"/>
                    <a:pt x="6" y="0"/>
                    <a:pt x="10" y="0"/>
                  </a:cubicBezTo>
                  <a:cubicBezTo>
                    <a:pt x="11" y="3"/>
                    <a:pt x="10" y="7"/>
                    <a:pt x="7" y="7"/>
                  </a:cubicBezTo>
                  <a:cubicBezTo>
                    <a:pt x="4" y="8"/>
                    <a:pt x="1" y="4"/>
                    <a:pt x="0" y="0"/>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3">
              <a:extLst>
                <a:ext uri="{FF2B5EF4-FFF2-40B4-BE49-F238E27FC236}">
                  <a16:creationId xmlns:a16="http://schemas.microsoft.com/office/drawing/2014/main" id="{83C1ACDB-DCBD-41FF-A624-AA087AE22683}"/>
                </a:ext>
              </a:extLst>
            </p:cNvPr>
            <p:cNvSpPr>
              <a:spLocks/>
            </p:cNvSpPr>
            <p:nvPr/>
          </p:nvSpPr>
          <p:spPr bwMode="auto">
            <a:xfrm>
              <a:off x="3282425" y="4300384"/>
              <a:ext cx="101600" cy="31750"/>
            </a:xfrm>
            <a:custGeom>
              <a:avLst/>
              <a:gdLst>
                <a:gd name="T0" fmla="*/ 1 w 16"/>
                <a:gd name="T1" fmla="*/ 4 h 5"/>
                <a:gd name="T2" fmla="*/ 0 w 16"/>
                <a:gd name="T3" fmla="*/ 3 h 5"/>
                <a:gd name="T4" fmla="*/ 1 w 16"/>
                <a:gd name="T5" fmla="*/ 2 h 5"/>
                <a:gd name="T6" fmla="*/ 16 w 16"/>
                <a:gd name="T7" fmla="*/ 2 h 5"/>
                <a:gd name="T8" fmla="*/ 1 w 16"/>
                <a:gd name="T9" fmla="*/ 4 h 5"/>
              </a:gdLst>
              <a:ahLst/>
              <a:cxnLst>
                <a:cxn ang="0">
                  <a:pos x="T0" y="T1"/>
                </a:cxn>
                <a:cxn ang="0">
                  <a:pos x="T2" y="T3"/>
                </a:cxn>
                <a:cxn ang="0">
                  <a:pos x="T4" y="T5"/>
                </a:cxn>
                <a:cxn ang="0">
                  <a:pos x="T6" y="T7"/>
                </a:cxn>
                <a:cxn ang="0">
                  <a:pos x="T8" y="T9"/>
                </a:cxn>
              </a:cxnLst>
              <a:rect l="0" t="0" r="r" b="b"/>
              <a:pathLst>
                <a:path w="16" h="5">
                  <a:moveTo>
                    <a:pt x="1" y="4"/>
                  </a:moveTo>
                  <a:cubicBezTo>
                    <a:pt x="1" y="4"/>
                    <a:pt x="0" y="3"/>
                    <a:pt x="0" y="3"/>
                  </a:cubicBezTo>
                  <a:cubicBezTo>
                    <a:pt x="0" y="3"/>
                    <a:pt x="0" y="2"/>
                    <a:pt x="1" y="2"/>
                  </a:cubicBezTo>
                  <a:cubicBezTo>
                    <a:pt x="6" y="0"/>
                    <a:pt x="11" y="1"/>
                    <a:pt x="16" y="2"/>
                  </a:cubicBezTo>
                  <a:cubicBezTo>
                    <a:pt x="11" y="3"/>
                    <a:pt x="6" y="5"/>
                    <a:pt x="1" y="4"/>
                  </a:cubicBezTo>
                  <a:close/>
                </a:path>
              </a:pathLst>
            </a:custGeom>
            <a:solidFill>
              <a:srgbClr val="7D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25" name="Grupo 24">
            <a:extLst>
              <a:ext uri="{FF2B5EF4-FFF2-40B4-BE49-F238E27FC236}">
                <a16:creationId xmlns:a16="http://schemas.microsoft.com/office/drawing/2014/main" id="{05F78909-39AE-4F78-AD20-9FFCCC74DC58}"/>
              </a:ext>
            </a:extLst>
          </p:cNvPr>
          <p:cNvGrpSpPr/>
          <p:nvPr/>
        </p:nvGrpSpPr>
        <p:grpSpPr>
          <a:xfrm>
            <a:off x="135731" y="4338895"/>
            <a:ext cx="8872538" cy="954087"/>
            <a:chOff x="111125" y="357188"/>
            <a:chExt cx="8872538" cy="954087"/>
          </a:xfrm>
        </p:grpSpPr>
        <p:sp>
          <p:nvSpPr>
            <p:cNvPr id="26" name="Freeform 5">
              <a:extLst>
                <a:ext uri="{FF2B5EF4-FFF2-40B4-BE49-F238E27FC236}">
                  <a16:creationId xmlns:a16="http://schemas.microsoft.com/office/drawing/2014/main" id="{1397D459-C7E3-4BEF-9A4E-91DFE5B39579}"/>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6">
              <a:extLst>
                <a:ext uri="{FF2B5EF4-FFF2-40B4-BE49-F238E27FC236}">
                  <a16:creationId xmlns:a16="http://schemas.microsoft.com/office/drawing/2014/main" id="{110183C3-9384-498A-8010-E017555D8FB5}"/>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7">
              <a:extLst>
                <a:ext uri="{FF2B5EF4-FFF2-40B4-BE49-F238E27FC236}">
                  <a16:creationId xmlns:a16="http://schemas.microsoft.com/office/drawing/2014/main" id="{0FFB9040-BC16-412C-A0C5-44DCFF253363}"/>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Rectangle 8">
              <a:extLst>
                <a:ext uri="{FF2B5EF4-FFF2-40B4-BE49-F238E27FC236}">
                  <a16:creationId xmlns:a16="http://schemas.microsoft.com/office/drawing/2014/main" id="{8DFA71F3-9820-42E6-8CB7-0EBAA5F2DB6E}"/>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9">
              <a:extLst>
                <a:ext uri="{FF2B5EF4-FFF2-40B4-BE49-F238E27FC236}">
                  <a16:creationId xmlns:a16="http://schemas.microsoft.com/office/drawing/2014/main" id="{3793E0D6-1D57-4EDC-8891-9DBD4CA8F5ED}"/>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0">
              <a:extLst>
                <a:ext uri="{FF2B5EF4-FFF2-40B4-BE49-F238E27FC236}">
                  <a16:creationId xmlns:a16="http://schemas.microsoft.com/office/drawing/2014/main" id="{01D17674-0F8A-4085-B2E8-8C02980F61F9}"/>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11">
              <a:extLst>
                <a:ext uri="{FF2B5EF4-FFF2-40B4-BE49-F238E27FC236}">
                  <a16:creationId xmlns:a16="http://schemas.microsoft.com/office/drawing/2014/main" id="{DA95808A-91D9-47EC-A2DE-22356C0A098B}"/>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2">
              <a:extLst>
                <a:ext uri="{FF2B5EF4-FFF2-40B4-BE49-F238E27FC236}">
                  <a16:creationId xmlns:a16="http://schemas.microsoft.com/office/drawing/2014/main" id="{5244F9FE-3FD6-4F6C-814E-EB9A929775FB}"/>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grpSp>
        <p:nvGrpSpPr>
          <p:cNvPr id="15" name="Grupo 14">
            <a:extLst>
              <a:ext uri="{FF2B5EF4-FFF2-40B4-BE49-F238E27FC236}">
                <a16:creationId xmlns:a16="http://schemas.microsoft.com/office/drawing/2014/main" id="{8A4144BB-F0B7-9B00-A3FF-C0AB63C814FE}"/>
              </a:ext>
            </a:extLst>
          </p:cNvPr>
          <p:cNvGrpSpPr/>
          <p:nvPr/>
        </p:nvGrpSpPr>
        <p:grpSpPr>
          <a:xfrm>
            <a:off x="639763" y="2357438"/>
            <a:ext cx="8304213" cy="3681412"/>
            <a:chOff x="639763" y="2357438"/>
            <a:chExt cx="8304213" cy="3681412"/>
          </a:xfrm>
        </p:grpSpPr>
        <p:sp>
          <p:nvSpPr>
            <p:cNvPr id="4" name="Freeform 5">
              <a:extLst>
                <a:ext uri="{FF2B5EF4-FFF2-40B4-BE49-F238E27FC236}">
                  <a16:creationId xmlns:a16="http://schemas.microsoft.com/office/drawing/2014/main" id="{FE72B5A9-05F2-75D0-E4B1-175A2C59B224}"/>
                </a:ext>
              </a:extLst>
            </p:cNvPr>
            <p:cNvSpPr>
              <a:spLocks/>
            </p:cNvSpPr>
            <p:nvPr/>
          </p:nvSpPr>
          <p:spPr bwMode="auto">
            <a:xfrm>
              <a:off x="893763" y="3687763"/>
              <a:ext cx="6670675" cy="1268412"/>
            </a:xfrm>
            <a:custGeom>
              <a:avLst/>
              <a:gdLst>
                <a:gd name="T0" fmla="*/ 1000 w 1001"/>
                <a:gd name="T1" fmla="*/ 131 h 190"/>
                <a:gd name="T2" fmla="*/ 832 w 1001"/>
                <a:gd name="T3" fmla="*/ 165 h 190"/>
                <a:gd name="T4" fmla="*/ 714 w 1001"/>
                <a:gd name="T5" fmla="*/ 178 h 190"/>
                <a:gd name="T6" fmla="*/ 533 w 1001"/>
                <a:gd name="T7" fmla="*/ 189 h 190"/>
                <a:gd name="T8" fmla="*/ 388 w 1001"/>
                <a:gd name="T9" fmla="*/ 186 h 190"/>
                <a:gd name="T10" fmla="*/ 251 w 1001"/>
                <a:gd name="T11" fmla="*/ 173 h 190"/>
                <a:gd name="T12" fmla="*/ 59 w 1001"/>
                <a:gd name="T13" fmla="*/ 125 h 190"/>
                <a:gd name="T14" fmla="*/ 23 w 1001"/>
                <a:gd name="T15" fmla="*/ 101 h 190"/>
                <a:gd name="T16" fmla="*/ 14 w 1001"/>
                <a:gd name="T17" fmla="*/ 83 h 190"/>
                <a:gd name="T18" fmla="*/ 2 w 1001"/>
                <a:gd name="T19" fmla="*/ 1 h 190"/>
                <a:gd name="T20" fmla="*/ 3 w 1001"/>
                <a:gd name="T21" fmla="*/ 0 h 190"/>
                <a:gd name="T22" fmla="*/ 5 w 1001"/>
                <a:gd name="T23" fmla="*/ 3 h 190"/>
                <a:gd name="T24" fmla="*/ 99 w 1001"/>
                <a:gd name="T25" fmla="*/ 73 h 190"/>
                <a:gd name="T26" fmla="*/ 219 w 1001"/>
                <a:gd name="T27" fmla="*/ 95 h 190"/>
                <a:gd name="T28" fmla="*/ 364 w 1001"/>
                <a:gd name="T29" fmla="*/ 105 h 190"/>
                <a:gd name="T30" fmla="*/ 576 w 1001"/>
                <a:gd name="T31" fmla="*/ 103 h 190"/>
                <a:gd name="T32" fmla="*/ 769 w 1001"/>
                <a:gd name="T33" fmla="*/ 92 h 190"/>
                <a:gd name="T34" fmla="*/ 850 w 1001"/>
                <a:gd name="T35" fmla="*/ 83 h 190"/>
                <a:gd name="T36" fmla="*/ 961 w 1001"/>
                <a:gd name="T37" fmla="*/ 60 h 190"/>
                <a:gd name="T38" fmla="*/ 970 w 1001"/>
                <a:gd name="T39" fmla="*/ 63 h 190"/>
                <a:gd name="T40" fmla="*/ 999 w 1001"/>
                <a:gd name="T41" fmla="*/ 125 h 190"/>
                <a:gd name="T42" fmla="*/ 1000 w 1001"/>
                <a:gd name="T43" fmla="*/ 13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90">
                  <a:moveTo>
                    <a:pt x="1000" y="131"/>
                  </a:moveTo>
                  <a:cubicBezTo>
                    <a:pt x="945" y="148"/>
                    <a:pt x="888" y="157"/>
                    <a:pt x="832" y="165"/>
                  </a:cubicBezTo>
                  <a:cubicBezTo>
                    <a:pt x="793" y="171"/>
                    <a:pt x="753" y="175"/>
                    <a:pt x="714" y="178"/>
                  </a:cubicBezTo>
                  <a:cubicBezTo>
                    <a:pt x="654" y="184"/>
                    <a:pt x="594" y="189"/>
                    <a:pt x="533" y="189"/>
                  </a:cubicBezTo>
                  <a:cubicBezTo>
                    <a:pt x="485" y="190"/>
                    <a:pt x="436" y="189"/>
                    <a:pt x="388" y="186"/>
                  </a:cubicBezTo>
                  <a:cubicBezTo>
                    <a:pt x="342" y="183"/>
                    <a:pt x="296" y="179"/>
                    <a:pt x="251" y="173"/>
                  </a:cubicBezTo>
                  <a:cubicBezTo>
                    <a:pt x="185" y="164"/>
                    <a:pt x="120" y="151"/>
                    <a:pt x="59" y="125"/>
                  </a:cubicBezTo>
                  <a:cubicBezTo>
                    <a:pt x="45" y="119"/>
                    <a:pt x="35" y="109"/>
                    <a:pt x="23" y="101"/>
                  </a:cubicBezTo>
                  <a:cubicBezTo>
                    <a:pt x="20" y="95"/>
                    <a:pt x="16" y="89"/>
                    <a:pt x="14" y="83"/>
                  </a:cubicBezTo>
                  <a:cubicBezTo>
                    <a:pt x="2" y="57"/>
                    <a:pt x="0" y="29"/>
                    <a:pt x="2" y="1"/>
                  </a:cubicBezTo>
                  <a:cubicBezTo>
                    <a:pt x="2" y="1"/>
                    <a:pt x="2" y="1"/>
                    <a:pt x="3" y="0"/>
                  </a:cubicBezTo>
                  <a:cubicBezTo>
                    <a:pt x="3" y="1"/>
                    <a:pt x="4" y="2"/>
                    <a:pt x="5" y="3"/>
                  </a:cubicBezTo>
                  <a:cubicBezTo>
                    <a:pt x="27" y="38"/>
                    <a:pt x="59" y="61"/>
                    <a:pt x="99" y="73"/>
                  </a:cubicBezTo>
                  <a:cubicBezTo>
                    <a:pt x="138" y="84"/>
                    <a:pt x="178" y="90"/>
                    <a:pt x="219" y="95"/>
                  </a:cubicBezTo>
                  <a:cubicBezTo>
                    <a:pt x="267" y="101"/>
                    <a:pt x="315" y="104"/>
                    <a:pt x="364" y="105"/>
                  </a:cubicBezTo>
                  <a:cubicBezTo>
                    <a:pt x="434" y="107"/>
                    <a:pt x="505" y="106"/>
                    <a:pt x="576" y="103"/>
                  </a:cubicBezTo>
                  <a:cubicBezTo>
                    <a:pt x="641" y="99"/>
                    <a:pt x="705" y="97"/>
                    <a:pt x="769" y="92"/>
                  </a:cubicBezTo>
                  <a:cubicBezTo>
                    <a:pt x="796" y="89"/>
                    <a:pt x="823" y="87"/>
                    <a:pt x="850" y="83"/>
                  </a:cubicBezTo>
                  <a:cubicBezTo>
                    <a:pt x="887" y="78"/>
                    <a:pt x="925" y="69"/>
                    <a:pt x="961" y="60"/>
                  </a:cubicBezTo>
                  <a:cubicBezTo>
                    <a:pt x="966" y="58"/>
                    <a:pt x="968" y="59"/>
                    <a:pt x="970" y="63"/>
                  </a:cubicBezTo>
                  <a:cubicBezTo>
                    <a:pt x="979" y="84"/>
                    <a:pt x="989" y="105"/>
                    <a:pt x="999" y="125"/>
                  </a:cubicBezTo>
                  <a:cubicBezTo>
                    <a:pt x="1000" y="127"/>
                    <a:pt x="1001" y="129"/>
                    <a:pt x="1000" y="131"/>
                  </a:cubicBezTo>
                  <a:close/>
                </a:path>
              </a:pathLst>
            </a:custGeom>
            <a:solidFill>
              <a:srgbClr val="313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BD948E9E-FE5C-D3A0-B3E7-BF93FDCBCF21}"/>
                </a:ext>
              </a:extLst>
            </p:cNvPr>
            <p:cNvSpPr>
              <a:spLocks noEditPoints="1"/>
            </p:cNvSpPr>
            <p:nvPr/>
          </p:nvSpPr>
          <p:spPr bwMode="auto">
            <a:xfrm>
              <a:off x="639763" y="2357438"/>
              <a:ext cx="8156575" cy="3681412"/>
            </a:xfrm>
            <a:custGeom>
              <a:avLst/>
              <a:gdLst>
                <a:gd name="T0" fmla="*/ 1008 w 1224"/>
                <a:gd name="T1" fmla="*/ 262 h 551"/>
                <a:gd name="T2" fmla="*/ 807 w 1224"/>
                <a:gd name="T3" fmla="*/ 291 h 551"/>
                <a:gd name="T4" fmla="*/ 257 w 1224"/>
                <a:gd name="T5" fmla="*/ 294 h 551"/>
                <a:gd name="T6" fmla="*/ 41 w 1224"/>
                <a:gd name="T7" fmla="*/ 199 h 551"/>
                <a:gd name="T8" fmla="*/ 61 w 1224"/>
                <a:gd name="T9" fmla="*/ 300 h 551"/>
                <a:gd name="T10" fmla="*/ 12 w 1224"/>
                <a:gd name="T11" fmla="*/ 230 h 551"/>
                <a:gd name="T12" fmla="*/ 5 w 1224"/>
                <a:gd name="T13" fmla="*/ 219 h 551"/>
                <a:gd name="T14" fmla="*/ 13 w 1224"/>
                <a:gd name="T15" fmla="*/ 211 h 551"/>
                <a:gd name="T16" fmla="*/ 5 w 1224"/>
                <a:gd name="T17" fmla="*/ 201 h 551"/>
                <a:gd name="T18" fmla="*/ 13 w 1224"/>
                <a:gd name="T19" fmla="*/ 192 h 551"/>
                <a:gd name="T20" fmla="*/ 11 w 1224"/>
                <a:gd name="T21" fmla="*/ 183 h 551"/>
                <a:gd name="T22" fmla="*/ 11 w 1224"/>
                <a:gd name="T23" fmla="*/ 171 h 551"/>
                <a:gd name="T24" fmla="*/ 16 w 1224"/>
                <a:gd name="T25" fmla="*/ 162 h 551"/>
                <a:gd name="T26" fmla="*/ 11 w 1224"/>
                <a:gd name="T27" fmla="*/ 149 h 551"/>
                <a:gd name="T28" fmla="*/ 28 w 1224"/>
                <a:gd name="T29" fmla="*/ 139 h 551"/>
                <a:gd name="T30" fmla="*/ 12 w 1224"/>
                <a:gd name="T31" fmla="*/ 130 h 551"/>
                <a:gd name="T32" fmla="*/ 14 w 1224"/>
                <a:gd name="T33" fmla="*/ 50 h 551"/>
                <a:gd name="T34" fmla="*/ 60 w 1224"/>
                <a:gd name="T35" fmla="*/ 94 h 551"/>
                <a:gd name="T36" fmla="*/ 78 w 1224"/>
                <a:gd name="T37" fmla="*/ 140 h 551"/>
                <a:gd name="T38" fmla="*/ 73 w 1224"/>
                <a:gd name="T39" fmla="*/ 149 h 551"/>
                <a:gd name="T40" fmla="*/ 70 w 1224"/>
                <a:gd name="T41" fmla="*/ 192 h 551"/>
                <a:gd name="T42" fmla="*/ 71 w 1224"/>
                <a:gd name="T43" fmla="*/ 194 h 551"/>
                <a:gd name="T44" fmla="*/ 165 w 1224"/>
                <a:gd name="T45" fmla="*/ 247 h 551"/>
                <a:gd name="T46" fmla="*/ 491 w 1224"/>
                <a:gd name="T47" fmla="*/ 262 h 551"/>
                <a:gd name="T48" fmla="*/ 712 w 1224"/>
                <a:gd name="T49" fmla="*/ 255 h 551"/>
                <a:gd name="T50" fmla="*/ 964 w 1224"/>
                <a:gd name="T51" fmla="*/ 231 h 551"/>
                <a:gd name="T52" fmla="*/ 988 w 1224"/>
                <a:gd name="T53" fmla="*/ 221 h 551"/>
                <a:gd name="T54" fmla="*/ 927 w 1224"/>
                <a:gd name="T55" fmla="*/ 96 h 551"/>
                <a:gd name="T56" fmla="*/ 887 w 1224"/>
                <a:gd name="T57" fmla="*/ 7 h 551"/>
                <a:gd name="T58" fmla="*/ 902 w 1224"/>
                <a:gd name="T59" fmla="*/ 19 h 551"/>
                <a:gd name="T60" fmla="*/ 986 w 1224"/>
                <a:gd name="T61" fmla="*/ 191 h 551"/>
                <a:gd name="T62" fmla="*/ 1139 w 1224"/>
                <a:gd name="T63" fmla="*/ 165 h 551"/>
                <a:gd name="T64" fmla="*/ 1188 w 1224"/>
                <a:gd name="T65" fmla="*/ 57 h 551"/>
                <a:gd name="T66" fmla="*/ 1216 w 1224"/>
                <a:gd name="T67" fmla="*/ 88 h 551"/>
                <a:gd name="T68" fmla="*/ 1059 w 1224"/>
                <a:gd name="T69" fmla="*/ 223 h 551"/>
                <a:gd name="T70" fmla="*/ 1017 w 1224"/>
                <a:gd name="T71" fmla="*/ 249 h 551"/>
                <a:gd name="T72" fmla="*/ 1224 w 1224"/>
                <a:gd name="T73" fmla="*/ 110 h 551"/>
                <a:gd name="T74" fmla="*/ 1017 w 1224"/>
                <a:gd name="T75" fmla="*/ 254 h 551"/>
                <a:gd name="T76" fmla="*/ 1049 w 1224"/>
                <a:gd name="T77" fmla="*/ 325 h 551"/>
                <a:gd name="T78" fmla="*/ 1152 w 1224"/>
                <a:gd name="T79" fmla="*/ 520 h 551"/>
                <a:gd name="T80" fmla="*/ 1121 w 1224"/>
                <a:gd name="T81" fmla="*/ 539 h 551"/>
                <a:gd name="T82" fmla="*/ 1041 w 1224"/>
                <a:gd name="T83" fmla="*/ 335 h 551"/>
                <a:gd name="T84" fmla="*/ 42 w 1224"/>
                <a:gd name="T85" fmla="*/ 192 h 551"/>
                <a:gd name="T86" fmla="*/ 362 w 1224"/>
                <a:gd name="T87" fmla="*/ 298 h 551"/>
                <a:gd name="T88" fmla="*/ 910 w 1224"/>
                <a:gd name="T89" fmla="*/ 274 h 551"/>
                <a:gd name="T90" fmla="*/ 994 w 1224"/>
                <a:gd name="T91" fmla="*/ 243 h 551"/>
                <a:gd name="T92" fmla="*/ 554 w 1224"/>
                <a:gd name="T93" fmla="*/ 285 h 551"/>
                <a:gd name="T94" fmla="*/ 53 w 1224"/>
                <a:gd name="T95" fmla="*/ 198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24" h="551">
                  <a:moveTo>
                    <a:pt x="1038" y="330"/>
                  </a:moveTo>
                  <a:cubicBezTo>
                    <a:pt x="1039" y="328"/>
                    <a:pt x="1038" y="326"/>
                    <a:pt x="1037" y="324"/>
                  </a:cubicBezTo>
                  <a:cubicBezTo>
                    <a:pt x="1027" y="304"/>
                    <a:pt x="1017" y="283"/>
                    <a:pt x="1008" y="262"/>
                  </a:cubicBezTo>
                  <a:cubicBezTo>
                    <a:pt x="1006" y="258"/>
                    <a:pt x="1004" y="257"/>
                    <a:pt x="999" y="259"/>
                  </a:cubicBezTo>
                  <a:cubicBezTo>
                    <a:pt x="963" y="268"/>
                    <a:pt x="925" y="277"/>
                    <a:pt x="888" y="282"/>
                  </a:cubicBezTo>
                  <a:cubicBezTo>
                    <a:pt x="861" y="286"/>
                    <a:pt x="834" y="288"/>
                    <a:pt x="807" y="291"/>
                  </a:cubicBezTo>
                  <a:cubicBezTo>
                    <a:pt x="743" y="296"/>
                    <a:pt x="679" y="298"/>
                    <a:pt x="614" y="302"/>
                  </a:cubicBezTo>
                  <a:cubicBezTo>
                    <a:pt x="543" y="305"/>
                    <a:pt x="472" y="306"/>
                    <a:pt x="402" y="304"/>
                  </a:cubicBezTo>
                  <a:cubicBezTo>
                    <a:pt x="353" y="303"/>
                    <a:pt x="305" y="300"/>
                    <a:pt x="257" y="294"/>
                  </a:cubicBezTo>
                  <a:cubicBezTo>
                    <a:pt x="216" y="289"/>
                    <a:pt x="176" y="283"/>
                    <a:pt x="137" y="272"/>
                  </a:cubicBezTo>
                  <a:cubicBezTo>
                    <a:pt x="97" y="260"/>
                    <a:pt x="65" y="237"/>
                    <a:pt x="43" y="202"/>
                  </a:cubicBezTo>
                  <a:cubicBezTo>
                    <a:pt x="42" y="201"/>
                    <a:pt x="41" y="200"/>
                    <a:pt x="41" y="199"/>
                  </a:cubicBezTo>
                  <a:cubicBezTo>
                    <a:pt x="40" y="200"/>
                    <a:pt x="40" y="200"/>
                    <a:pt x="40" y="200"/>
                  </a:cubicBezTo>
                  <a:cubicBezTo>
                    <a:pt x="38" y="228"/>
                    <a:pt x="40" y="256"/>
                    <a:pt x="52" y="282"/>
                  </a:cubicBezTo>
                  <a:cubicBezTo>
                    <a:pt x="54" y="288"/>
                    <a:pt x="58" y="294"/>
                    <a:pt x="61" y="300"/>
                  </a:cubicBezTo>
                  <a:cubicBezTo>
                    <a:pt x="51" y="295"/>
                    <a:pt x="44" y="286"/>
                    <a:pt x="38" y="278"/>
                  </a:cubicBezTo>
                  <a:cubicBezTo>
                    <a:pt x="29" y="265"/>
                    <a:pt x="24" y="251"/>
                    <a:pt x="21" y="237"/>
                  </a:cubicBezTo>
                  <a:cubicBezTo>
                    <a:pt x="20" y="231"/>
                    <a:pt x="17" y="229"/>
                    <a:pt x="12" y="230"/>
                  </a:cubicBezTo>
                  <a:cubicBezTo>
                    <a:pt x="10" y="230"/>
                    <a:pt x="7" y="230"/>
                    <a:pt x="5" y="229"/>
                  </a:cubicBezTo>
                  <a:cubicBezTo>
                    <a:pt x="2" y="229"/>
                    <a:pt x="0" y="227"/>
                    <a:pt x="0" y="224"/>
                  </a:cubicBezTo>
                  <a:cubicBezTo>
                    <a:pt x="0" y="221"/>
                    <a:pt x="3" y="220"/>
                    <a:pt x="5" y="219"/>
                  </a:cubicBezTo>
                  <a:cubicBezTo>
                    <a:pt x="8" y="219"/>
                    <a:pt x="10" y="220"/>
                    <a:pt x="12" y="220"/>
                  </a:cubicBezTo>
                  <a:cubicBezTo>
                    <a:pt x="15" y="220"/>
                    <a:pt x="18" y="219"/>
                    <a:pt x="18" y="216"/>
                  </a:cubicBezTo>
                  <a:cubicBezTo>
                    <a:pt x="18" y="212"/>
                    <a:pt x="16" y="211"/>
                    <a:pt x="13" y="211"/>
                  </a:cubicBezTo>
                  <a:cubicBezTo>
                    <a:pt x="10" y="211"/>
                    <a:pt x="7" y="210"/>
                    <a:pt x="5" y="210"/>
                  </a:cubicBezTo>
                  <a:cubicBezTo>
                    <a:pt x="2" y="210"/>
                    <a:pt x="0" y="208"/>
                    <a:pt x="1" y="205"/>
                  </a:cubicBezTo>
                  <a:cubicBezTo>
                    <a:pt x="1" y="202"/>
                    <a:pt x="3" y="201"/>
                    <a:pt x="5" y="201"/>
                  </a:cubicBezTo>
                  <a:cubicBezTo>
                    <a:pt x="8" y="201"/>
                    <a:pt x="11" y="201"/>
                    <a:pt x="13" y="201"/>
                  </a:cubicBezTo>
                  <a:cubicBezTo>
                    <a:pt x="17" y="201"/>
                    <a:pt x="18" y="200"/>
                    <a:pt x="18" y="197"/>
                  </a:cubicBezTo>
                  <a:cubicBezTo>
                    <a:pt x="18" y="193"/>
                    <a:pt x="16" y="192"/>
                    <a:pt x="13" y="192"/>
                  </a:cubicBezTo>
                  <a:cubicBezTo>
                    <a:pt x="13" y="192"/>
                    <a:pt x="12" y="192"/>
                    <a:pt x="11" y="193"/>
                  </a:cubicBezTo>
                  <a:cubicBezTo>
                    <a:pt x="7" y="193"/>
                    <a:pt x="3" y="193"/>
                    <a:pt x="3" y="188"/>
                  </a:cubicBezTo>
                  <a:cubicBezTo>
                    <a:pt x="3" y="182"/>
                    <a:pt x="8" y="183"/>
                    <a:pt x="11" y="183"/>
                  </a:cubicBezTo>
                  <a:cubicBezTo>
                    <a:pt x="14" y="183"/>
                    <a:pt x="18" y="185"/>
                    <a:pt x="20" y="181"/>
                  </a:cubicBezTo>
                  <a:cubicBezTo>
                    <a:pt x="23" y="174"/>
                    <a:pt x="21" y="171"/>
                    <a:pt x="14" y="171"/>
                  </a:cubicBezTo>
                  <a:cubicBezTo>
                    <a:pt x="13" y="171"/>
                    <a:pt x="12" y="171"/>
                    <a:pt x="11" y="171"/>
                  </a:cubicBezTo>
                  <a:cubicBezTo>
                    <a:pt x="7" y="171"/>
                    <a:pt x="4" y="170"/>
                    <a:pt x="4" y="166"/>
                  </a:cubicBezTo>
                  <a:cubicBezTo>
                    <a:pt x="4" y="162"/>
                    <a:pt x="7" y="161"/>
                    <a:pt x="11" y="162"/>
                  </a:cubicBezTo>
                  <a:cubicBezTo>
                    <a:pt x="12" y="162"/>
                    <a:pt x="14" y="161"/>
                    <a:pt x="16" y="162"/>
                  </a:cubicBezTo>
                  <a:cubicBezTo>
                    <a:pt x="22" y="163"/>
                    <a:pt x="26" y="160"/>
                    <a:pt x="28" y="153"/>
                  </a:cubicBezTo>
                  <a:cubicBezTo>
                    <a:pt x="29" y="149"/>
                    <a:pt x="27" y="148"/>
                    <a:pt x="23" y="149"/>
                  </a:cubicBezTo>
                  <a:cubicBezTo>
                    <a:pt x="19" y="149"/>
                    <a:pt x="15" y="149"/>
                    <a:pt x="11" y="149"/>
                  </a:cubicBezTo>
                  <a:cubicBezTo>
                    <a:pt x="7" y="149"/>
                    <a:pt x="4" y="148"/>
                    <a:pt x="4" y="144"/>
                  </a:cubicBezTo>
                  <a:cubicBezTo>
                    <a:pt x="4" y="140"/>
                    <a:pt x="7" y="139"/>
                    <a:pt x="10" y="139"/>
                  </a:cubicBezTo>
                  <a:cubicBezTo>
                    <a:pt x="16" y="139"/>
                    <a:pt x="22" y="139"/>
                    <a:pt x="28" y="139"/>
                  </a:cubicBezTo>
                  <a:cubicBezTo>
                    <a:pt x="30" y="139"/>
                    <a:pt x="33" y="140"/>
                    <a:pt x="34" y="136"/>
                  </a:cubicBezTo>
                  <a:cubicBezTo>
                    <a:pt x="34" y="133"/>
                    <a:pt x="33" y="131"/>
                    <a:pt x="30" y="130"/>
                  </a:cubicBezTo>
                  <a:cubicBezTo>
                    <a:pt x="24" y="127"/>
                    <a:pt x="18" y="127"/>
                    <a:pt x="12" y="130"/>
                  </a:cubicBezTo>
                  <a:cubicBezTo>
                    <a:pt x="10" y="130"/>
                    <a:pt x="8" y="132"/>
                    <a:pt x="7" y="131"/>
                  </a:cubicBezTo>
                  <a:cubicBezTo>
                    <a:pt x="5" y="129"/>
                    <a:pt x="7" y="127"/>
                    <a:pt x="7" y="125"/>
                  </a:cubicBezTo>
                  <a:cubicBezTo>
                    <a:pt x="18" y="101"/>
                    <a:pt x="19" y="76"/>
                    <a:pt x="14" y="50"/>
                  </a:cubicBezTo>
                  <a:cubicBezTo>
                    <a:pt x="14" y="48"/>
                    <a:pt x="12" y="46"/>
                    <a:pt x="14" y="45"/>
                  </a:cubicBezTo>
                  <a:cubicBezTo>
                    <a:pt x="16" y="43"/>
                    <a:pt x="18" y="45"/>
                    <a:pt x="19" y="46"/>
                  </a:cubicBezTo>
                  <a:cubicBezTo>
                    <a:pt x="42" y="55"/>
                    <a:pt x="55" y="71"/>
                    <a:pt x="60" y="94"/>
                  </a:cubicBezTo>
                  <a:cubicBezTo>
                    <a:pt x="63" y="108"/>
                    <a:pt x="65" y="121"/>
                    <a:pt x="64" y="135"/>
                  </a:cubicBezTo>
                  <a:cubicBezTo>
                    <a:pt x="63" y="139"/>
                    <a:pt x="65" y="141"/>
                    <a:pt x="69" y="140"/>
                  </a:cubicBezTo>
                  <a:cubicBezTo>
                    <a:pt x="72" y="139"/>
                    <a:pt x="75" y="140"/>
                    <a:pt x="78" y="140"/>
                  </a:cubicBezTo>
                  <a:cubicBezTo>
                    <a:pt x="81" y="140"/>
                    <a:pt x="83" y="141"/>
                    <a:pt x="83" y="144"/>
                  </a:cubicBezTo>
                  <a:cubicBezTo>
                    <a:pt x="83" y="148"/>
                    <a:pt x="81" y="149"/>
                    <a:pt x="78" y="149"/>
                  </a:cubicBezTo>
                  <a:cubicBezTo>
                    <a:pt x="76" y="149"/>
                    <a:pt x="74" y="149"/>
                    <a:pt x="73" y="149"/>
                  </a:cubicBezTo>
                  <a:cubicBezTo>
                    <a:pt x="63" y="148"/>
                    <a:pt x="61" y="150"/>
                    <a:pt x="61" y="159"/>
                  </a:cubicBezTo>
                  <a:cubicBezTo>
                    <a:pt x="61" y="161"/>
                    <a:pt x="62" y="163"/>
                    <a:pt x="61" y="165"/>
                  </a:cubicBezTo>
                  <a:cubicBezTo>
                    <a:pt x="57" y="176"/>
                    <a:pt x="63" y="185"/>
                    <a:pt x="70" y="192"/>
                  </a:cubicBezTo>
                  <a:cubicBezTo>
                    <a:pt x="70" y="193"/>
                    <a:pt x="70" y="193"/>
                    <a:pt x="70" y="193"/>
                  </a:cubicBezTo>
                  <a:cubicBezTo>
                    <a:pt x="70" y="193"/>
                    <a:pt x="71" y="193"/>
                    <a:pt x="71" y="194"/>
                  </a:cubicBezTo>
                  <a:cubicBezTo>
                    <a:pt x="71" y="194"/>
                    <a:pt x="71" y="194"/>
                    <a:pt x="71" y="194"/>
                  </a:cubicBezTo>
                  <a:cubicBezTo>
                    <a:pt x="70" y="196"/>
                    <a:pt x="73" y="197"/>
                    <a:pt x="74" y="199"/>
                  </a:cubicBezTo>
                  <a:cubicBezTo>
                    <a:pt x="83" y="212"/>
                    <a:pt x="95" y="222"/>
                    <a:pt x="109" y="229"/>
                  </a:cubicBezTo>
                  <a:cubicBezTo>
                    <a:pt x="127" y="239"/>
                    <a:pt x="146" y="243"/>
                    <a:pt x="165" y="247"/>
                  </a:cubicBezTo>
                  <a:cubicBezTo>
                    <a:pt x="218" y="257"/>
                    <a:pt x="271" y="260"/>
                    <a:pt x="324" y="262"/>
                  </a:cubicBezTo>
                  <a:cubicBezTo>
                    <a:pt x="378" y="264"/>
                    <a:pt x="432" y="264"/>
                    <a:pt x="485" y="263"/>
                  </a:cubicBezTo>
                  <a:cubicBezTo>
                    <a:pt x="487" y="263"/>
                    <a:pt x="490" y="264"/>
                    <a:pt x="491" y="262"/>
                  </a:cubicBezTo>
                  <a:cubicBezTo>
                    <a:pt x="507" y="262"/>
                    <a:pt x="523" y="263"/>
                    <a:pt x="538" y="262"/>
                  </a:cubicBezTo>
                  <a:cubicBezTo>
                    <a:pt x="554" y="261"/>
                    <a:pt x="570" y="262"/>
                    <a:pt x="585" y="261"/>
                  </a:cubicBezTo>
                  <a:cubicBezTo>
                    <a:pt x="628" y="259"/>
                    <a:pt x="670" y="257"/>
                    <a:pt x="712" y="255"/>
                  </a:cubicBezTo>
                  <a:cubicBezTo>
                    <a:pt x="737" y="254"/>
                    <a:pt x="763" y="253"/>
                    <a:pt x="788" y="251"/>
                  </a:cubicBezTo>
                  <a:cubicBezTo>
                    <a:pt x="832" y="248"/>
                    <a:pt x="876" y="246"/>
                    <a:pt x="920" y="239"/>
                  </a:cubicBezTo>
                  <a:cubicBezTo>
                    <a:pt x="935" y="236"/>
                    <a:pt x="950" y="234"/>
                    <a:pt x="964" y="231"/>
                  </a:cubicBezTo>
                  <a:cubicBezTo>
                    <a:pt x="966" y="230"/>
                    <a:pt x="967" y="230"/>
                    <a:pt x="968" y="229"/>
                  </a:cubicBezTo>
                  <a:cubicBezTo>
                    <a:pt x="974" y="230"/>
                    <a:pt x="979" y="227"/>
                    <a:pt x="985" y="227"/>
                  </a:cubicBezTo>
                  <a:cubicBezTo>
                    <a:pt x="989" y="226"/>
                    <a:pt x="990" y="225"/>
                    <a:pt x="988" y="221"/>
                  </a:cubicBezTo>
                  <a:cubicBezTo>
                    <a:pt x="984" y="210"/>
                    <a:pt x="975" y="201"/>
                    <a:pt x="975" y="188"/>
                  </a:cubicBezTo>
                  <a:cubicBezTo>
                    <a:pt x="975" y="186"/>
                    <a:pt x="973" y="186"/>
                    <a:pt x="972" y="188"/>
                  </a:cubicBezTo>
                  <a:cubicBezTo>
                    <a:pt x="957" y="157"/>
                    <a:pt x="943" y="126"/>
                    <a:pt x="927" y="96"/>
                  </a:cubicBezTo>
                  <a:cubicBezTo>
                    <a:pt x="919" y="79"/>
                    <a:pt x="913" y="62"/>
                    <a:pt x="904" y="46"/>
                  </a:cubicBezTo>
                  <a:cubicBezTo>
                    <a:pt x="898" y="35"/>
                    <a:pt x="893" y="23"/>
                    <a:pt x="888" y="12"/>
                  </a:cubicBezTo>
                  <a:cubicBezTo>
                    <a:pt x="887" y="10"/>
                    <a:pt x="887" y="9"/>
                    <a:pt x="887" y="7"/>
                  </a:cubicBezTo>
                  <a:cubicBezTo>
                    <a:pt x="886" y="5"/>
                    <a:pt x="887" y="2"/>
                    <a:pt x="889" y="1"/>
                  </a:cubicBezTo>
                  <a:cubicBezTo>
                    <a:pt x="892" y="0"/>
                    <a:pt x="894" y="2"/>
                    <a:pt x="896" y="4"/>
                  </a:cubicBezTo>
                  <a:cubicBezTo>
                    <a:pt x="898" y="9"/>
                    <a:pt x="900" y="14"/>
                    <a:pt x="902" y="19"/>
                  </a:cubicBezTo>
                  <a:cubicBezTo>
                    <a:pt x="915" y="45"/>
                    <a:pt x="928" y="72"/>
                    <a:pt x="941" y="99"/>
                  </a:cubicBezTo>
                  <a:cubicBezTo>
                    <a:pt x="955" y="129"/>
                    <a:pt x="969" y="158"/>
                    <a:pt x="982" y="187"/>
                  </a:cubicBezTo>
                  <a:cubicBezTo>
                    <a:pt x="983" y="188"/>
                    <a:pt x="984" y="191"/>
                    <a:pt x="986" y="191"/>
                  </a:cubicBezTo>
                  <a:cubicBezTo>
                    <a:pt x="986" y="198"/>
                    <a:pt x="988" y="203"/>
                    <a:pt x="992" y="208"/>
                  </a:cubicBezTo>
                  <a:cubicBezTo>
                    <a:pt x="998" y="223"/>
                    <a:pt x="998" y="223"/>
                    <a:pt x="1013" y="219"/>
                  </a:cubicBezTo>
                  <a:cubicBezTo>
                    <a:pt x="1057" y="207"/>
                    <a:pt x="1100" y="192"/>
                    <a:pt x="1139" y="165"/>
                  </a:cubicBezTo>
                  <a:cubicBezTo>
                    <a:pt x="1159" y="152"/>
                    <a:pt x="1177" y="136"/>
                    <a:pt x="1190" y="115"/>
                  </a:cubicBezTo>
                  <a:cubicBezTo>
                    <a:pt x="1200" y="100"/>
                    <a:pt x="1202" y="84"/>
                    <a:pt x="1193" y="68"/>
                  </a:cubicBezTo>
                  <a:cubicBezTo>
                    <a:pt x="1191" y="64"/>
                    <a:pt x="1189" y="61"/>
                    <a:pt x="1188" y="57"/>
                  </a:cubicBezTo>
                  <a:cubicBezTo>
                    <a:pt x="1185" y="48"/>
                    <a:pt x="1194" y="38"/>
                    <a:pt x="1203" y="41"/>
                  </a:cubicBezTo>
                  <a:cubicBezTo>
                    <a:pt x="1208" y="42"/>
                    <a:pt x="1210" y="47"/>
                    <a:pt x="1210" y="51"/>
                  </a:cubicBezTo>
                  <a:cubicBezTo>
                    <a:pt x="1211" y="64"/>
                    <a:pt x="1213" y="76"/>
                    <a:pt x="1216" y="88"/>
                  </a:cubicBezTo>
                  <a:cubicBezTo>
                    <a:pt x="1214" y="89"/>
                    <a:pt x="1214" y="92"/>
                    <a:pt x="1214" y="94"/>
                  </a:cubicBezTo>
                  <a:cubicBezTo>
                    <a:pt x="1205" y="122"/>
                    <a:pt x="1190" y="145"/>
                    <a:pt x="1168" y="164"/>
                  </a:cubicBezTo>
                  <a:cubicBezTo>
                    <a:pt x="1135" y="190"/>
                    <a:pt x="1098" y="208"/>
                    <a:pt x="1059" y="223"/>
                  </a:cubicBezTo>
                  <a:cubicBezTo>
                    <a:pt x="1044" y="229"/>
                    <a:pt x="1028" y="234"/>
                    <a:pt x="1012" y="238"/>
                  </a:cubicBezTo>
                  <a:cubicBezTo>
                    <a:pt x="1010" y="239"/>
                    <a:pt x="1007" y="238"/>
                    <a:pt x="1007" y="242"/>
                  </a:cubicBezTo>
                  <a:cubicBezTo>
                    <a:pt x="1008" y="247"/>
                    <a:pt x="1012" y="250"/>
                    <a:pt x="1017" y="249"/>
                  </a:cubicBezTo>
                  <a:cubicBezTo>
                    <a:pt x="1051" y="239"/>
                    <a:pt x="1083" y="227"/>
                    <a:pt x="1115" y="212"/>
                  </a:cubicBezTo>
                  <a:cubicBezTo>
                    <a:pt x="1165" y="190"/>
                    <a:pt x="1201" y="155"/>
                    <a:pt x="1222" y="103"/>
                  </a:cubicBezTo>
                  <a:cubicBezTo>
                    <a:pt x="1223" y="106"/>
                    <a:pt x="1223" y="108"/>
                    <a:pt x="1224" y="110"/>
                  </a:cubicBezTo>
                  <a:cubicBezTo>
                    <a:pt x="1224" y="111"/>
                    <a:pt x="1223" y="112"/>
                    <a:pt x="1223" y="113"/>
                  </a:cubicBezTo>
                  <a:cubicBezTo>
                    <a:pt x="1203" y="158"/>
                    <a:pt x="1170" y="190"/>
                    <a:pt x="1127" y="212"/>
                  </a:cubicBezTo>
                  <a:cubicBezTo>
                    <a:pt x="1092" y="229"/>
                    <a:pt x="1055" y="242"/>
                    <a:pt x="1017" y="254"/>
                  </a:cubicBezTo>
                  <a:cubicBezTo>
                    <a:pt x="1014" y="254"/>
                    <a:pt x="1013" y="254"/>
                    <a:pt x="1015" y="258"/>
                  </a:cubicBezTo>
                  <a:cubicBezTo>
                    <a:pt x="1025" y="279"/>
                    <a:pt x="1035" y="301"/>
                    <a:pt x="1045" y="322"/>
                  </a:cubicBezTo>
                  <a:cubicBezTo>
                    <a:pt x="1046" y="324"/>
                    <a:pt x="1046" y="326"/>
                    <a:pt x="1049" y="325"/>
                  </a:cubicBezTo>
                  <a:cubicBezTo>
                    <a:pt x="1052" y="336"/>
                    <a:pt x="1054" y="347"/>
                    <a:pt x="1065" y="354"/>
                  </a:cubicBezTo>
                  <a:cubicBezTo>
                    <a:pt x="1066" y="355"/>
                    <a:pt x="1067" y="357"/>
                    <a:pt x="1068" y="359"/>
                  </a:cubicBezTo>
                  <a:cubicBezTo>
                    <a:pt x="1096" y="413"/>
                    <a:pt x="1124" y="466"/>
                    <a:pt x="1152" y="520"/>
                  </a:cubicBezTo>
                  <a:cubicBezTo>
                    <a:pt x="1155" y="525"/>
                    <a:pt x="1156" y="530"/>
                    <a:pt x="1155" y="536"/>
                  </a:cubicBezTo>
                  <a:cubicBezTo>
                    <a:pt x="1153" y="544"/>
                    <a:pt x="1147" y="549"/>
                    <a:pt x="1139" y="550"/>
                  </a:cubicBezTo>
                  <a:cubicBezTo>
                    <a:pt x="1132" y="551"/>
                    <a:pt x="1125" y="547"/>
                    <a:pt x="1121" y="539"/>
                  </a:cubicBezTo>
                  <a:cubicBezTo>
                    <a:pt x="1108" y="506"/>
                    <a:pt x="1095" y="472"/>
                    <a:pt x="1081" y="439"/>
                  </a:cubicBezTo>
                  <a:cubicBezTo>
                    <a:pt x="1071" y="415"/>
                    <a:pt x="1061" y="392"/>
                    <a:pt x="1053" y="368"/>
                  </a:cubicBezTo>
                  <a:cubicBezTo>
                    <a:pt x="1049" y="357"/>
                    <a:pt x="1047" y="345"/>
                    <a:pt x="1041" y="335"/>
                  </a:cubicBezTo>
                  <a:cubicBezTo>
                    <a:pt x="1040" y="333"/>
                    <a:pt x="1040" y="331"/>
                    <a:pt x="1038" y="330"/>
                  </a:cubicBezTo>
                  <a:close/>
                  <a:moveTo>
                    <a:pt x="41" y="183"/>
                  </a:moveTo>
                  <a:cubicBezTo>
                    <a:pt x="41" y="190"/>
                    <a:pt x="41" y="190"/>
                    <a:pt x="42" y="192"/>
                  </a:cubicBezTo>
                  <a:cubicBezTo>
                    <a:pt x="57" y="217"/>
                    <a:pt x="76" y="237"/>
                    <a:pt x="101" y="252"/>
                  </a:cubicBezTo>
                  <a:cubicBezTo>
                    <a:pt x="124" y="265"/>
                    <a:pt x="149" y="271"/>
                    <a:pt x="174" y="277"/>
                  </a:cubicBezTo>
                  <a:cubicBezTo>
                    <a:pt x="236" y="289"/>
                    <a:pt x="299" y="295"/>
                    <a:pt x="362" y="298"/>
                  </a:cubicBezTo>
                  <a:cubicBezTo>
                    <a:pt x="434" y="301"/>
                    <a:pt x="506" y="302"/>
                    <a:pt x="577" y="298"/>
                  </a:cubicBezTo>
                  <a:cubicBezTo>
                    <a:pt x="631" y="296"/>
                    <a:pt x="685" y="294"/>
                    <a:pt x="739" y="291"/>
                  </a:cubicBezTo>
                  <a:cubicBezTo>
                    <a:pt x="796" y="287"/>
                    <a:pt x="853" y="284"/>
                    <a:pt x="910" y="274"/>
                  </a:cubicBezTo>
                  <a:cubicBezTo>
                    <a:pt x="939" y="269"/>
                    <a:pt x="968" y="262"/>
                    <a:pt x="997" y="254"/>
                  </a:cubicBezTo>
                  <a:cubicBezTo>
                    <a:pt x="999" y="254"/>
                    <a:pt x="1003" y="254"/>
                    <a:pt x="1002" y="251"/>
                  </a:cubicBezTo>
                  <a:cubicBezTo>
                    <a:pt x="1000" y="248"/>
                    <a:pt x="1001" y="242"/>
                    <a:pt x="994" y="243"/>
                  </a:cubicBezTo>
                  <a:cubicBezTo>
                    <a:pt x="988" y="244"/>
                    <a:pt x="983" y="246"/>
                    <a:pt x="977" y="247"/>
                  </a:cubicBezTo>
                  <a:cubicBezTo>
                    <a:pt x="904" y="265"/>
                    <a:pt x="831" y="273"/>
                    <a:pt x="757" y="277"/>
                  </a:cubicBezTo>
                  <a:cubicBezTo>
                    <a:pt x="689" y="282"/>
                    <a:pt x="622" y="285"/>
                    <a:pt x="554" y="285"/>
                  </a:cubicBezTo>
                  <a:cubicBezTo>
                    <a:pt x="458" y="286"/>
                    <a:pt x="362" y="289"/>
                    <a:pt x="267" y="279"/>
                  </a:cubicBezTo>
                  <a:cubicBezTo>
                    <a:pt x="230" y="275"/>
                    <a:pt x="194" y="271"/>
                    <a:pt x="158" y="263"/>
                  </a:cubicBezTo>
                  <a:cubicBezTo>
                    <a:pt x="115" y="254"/>
                    <a:pt x="79" y="234"/>
                    <a:pt x="53" y="198"/>
                  </a:cubicBezTo>
                  <a:cubicBezTo>
                    <a:pt x="49" y="193"/>
                    <a:pt x="46" y="188"/>
                    <a:pt x="41" y="183"/>
                  </a:cubicBezTo>
                  <a:close/>
                </a:path>
              </a:pathLst>
            </a:custGeom>
            <a:solidFill>
              <a:srgbClr val="EDB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F86554F4-1961-399B-2D3E-03C9A8BC68B9}"/>
                </a:ext>
              </a:extLst>
            </p:cNvPr>
            <p:cNvSpPr>
              <a:spLocks/>
            </p:cNvSpPr>
            <p:nvPr/>
          </p:nvSpPr>
          <p:spPr bwMode="auto">
            <a:xfrm>
              <a:off x="7391401" y="3092450"/>
              <a:ext cx="1552575" cy="1443037"/>
            </a:xfrm>
            <a:custGeom>
              <a:avLst/>
              <a:gdLst>
                <a:gd name="T0" fmla="*/ 36 w 233"/>
                <a:gd name="T1" fmla="*/ 215 h 216"/>
                <a:gd name="T2" fmla="*/ 32 w 233"/>
                <a:gd name="T3" fmla="*/ 212 h 216"/>
                <a:gd name="T4" fmla="*/ 2 w 233"/>
                <a:gd name="T5" fmla="*/ 148 h 216"/>
                <a:gd name="T6" fmla="*/ 4 w 233"/>
                <a:gd name="T7" fmla="*/ 144 h 216"/>
                <a:gd name="T8" fmla="*/ 114 w 233"/>
                <a:gd name="T9" fmla="*/ 102 h 216"/>
                <a:gd name="T10" fmla="*/ 210 w 233"/>
                <a:gd name="T11" fmla="*/ 3 h 216"/>
                <a:gd name="T12" fmla="*/ 211 w 233"/>
                <a:gd name="T13" fmla="*/ 0 h 216"/>
                <a:gd name="T14" fmla="*/ 232 w 233"/>
                <a:gd name="T15" fmla="*/ 59 h 216"/>
                <a:gd name="T16" fmla="*/ 218 w 233"/>
                <a:gd name="T17" fmla="*/ 106 h 216"/>
                <a:gd name="T18" fmla="*/ 153 w 233"/>
                <a:gd name="T19" fmla="*/ 161 h 216"/>
                <a:gd name="T20" fmla="*/ 41 w 233"/>
                <a:gd name="T21" fmla="*/ 213 h 216"/>
                <a:gd name="T22" fmla="*/ 36 w 233"/>
                <a:gd name="T23" fmla="*/ 21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3" h="216">
                  <a:moveTo>
                    <a:pt x="36" y="215"/>
                  </a:moveTo>
                  <a:cubicBezTo>
                    <a:pt x="33" y="216"/>
                    <a:pt x="33" y="214"/>
                    <a:pt x="32" y="212"/>
                  </a:cubicBezTo>
                  <a:cubicBezTo>
                    <a:pt x="22" y="191"/>
                    <a:pt x="12" y="169"/>
                    <a:pt x="2" y="148"/>
                  </a:cubicBezTo>
                  <a:cubicBezTo>
                    <a:pt x="0" y="144"/>
                    <a:pt x="1" y="144"/>
                    <a:pt x="4" y="144"/>
                  </a:cubicBezTo>
                  <a:cubicBezTo>
                    <a:pt x="42" y="132"/>
                    <a:pt x="79" y="119"/>
                    <a:pt x="114" y="102"/>
                  </a:cubicBezTo>
                  <a:cubicBezTo>
                    <a:pt x="157" y="80"/>
                    <a:pt x="190" y="48"/>
                    <a:pt x="210" y="3"/>
                  </a:cubicBezTo>
                  <a:cubicBezTo>
                    <a:pt x="210" y="2"/>
                    <a:pt x="211" y="1"/>
                    <a:pt x="211" y="0"/>
                  </a:cubicBezTo>
                  <a:cubicBezTo>
                    <a:pt x="222" y="18"/>
                    <a:pt x="230" y="37"/>
                    <a:pt x="232" y="59"/>
                  </a:cubicBezTo>
                  <a:cubicBezTo>
                    <a:pt x="233" y="77"/>
                    <a:pt x="229" y="93"/>
                    <a:pt x="218" y="106"/>
                  </a:cubicBezTo>
                  <a:cubicBezTo>
                    <a:pt x="200" y="129"/>
                    <a:pt x="178" y="147"/>
                    <a:pt x="153" y="161"/>
                  </a:cubicBezTo>
                  <a:cubicBezTo>
                    <a:pt x="117" y="181"/>
                    <a:pt x="80" y="199"/>
                    <a:pt x="41" y="213"/>
                  </a:cubicBezTo>
                  <a:cubicBezTo>
                    <a:pt x="39" y="214"/>
                    <a:pt x="37" y="215"/>
                    <a:pt x="36" y="215"/>
                  </a:cubicBezTo>
                  <a:close/>
                </a:path>
              </a:pathLst>
            </a:custGeom>
            <a:solidFill>
              <a:srgbClr val="313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1291E97A-BF11-0BCC-5459-A431C96888E9}"/>
                </a:ext>
              </a:extLst>
            </p:cNvPr>
            <p:cNvSpPr>
              <a:spLocks/>
            </p:cNvSpPr>
            <p:nvPr/>
          </p:nvSpPr>
          <p:spPr bwMode="auto">
            <a:xfrm>
              <a:off x="1106488" y="3654425"/>
              <a:ext cx="2813050" cy="466725"/>
            </a:xfrm>
            <a:custGeom>
              <a:avLst/>
              <a:gdLst>
                <a:gd name="T0" fmla="*/ 421 w 422"/>
                <a:gd name="T1" fmla="*/ 68 h 70"/>
                <a:gd name="T2" fmla="*/ 415 w 422"/>
                <a:gd name="T3" fmla="*/ 69 h 70"/>
                <a:gd name="T4" fmla="*/ 254 w 422"/>
                <a:gd name="T5" fmla="*/ 68 h 70"/>
                <a:gd name="T6" fmla="*/ 95 w 422"/>
                <a:gd name="T7" fmla="*/ 53 h 70"/>
                <a:gd name="T8" fmla="*/ 39 w 422"/>
                <a:gd name="T9" fmla="*/ 35 h 70"/>
                <a:gd name="T10" fmla="*/ 4 w 422"/>
                <a:gd name="T11" fmla="*/ 5 h 70"/>
                <a:gd name="T12" fmla="*/ 1 w 422"/>
                <a:gd name="T13" fmla="*/ 0 h 70"/>
                <a:gd name="T14" fmla="*/ 73 w 422"/>
                <a:gd name="T15" fmla="*/ 24 h 70"/>
                <a:gd name="T16" fmla="*/ 259 w 422"/>
                <a:gd name="T17" fmla="*/ 29 h 70"/>
                <a:gd name="T18" fmla="*/ 389 w 422"/>
                <a:gd name="T19" fmla="*/ 32 h 70"/>
                <a:gd name="T20" fmla="*/ 416 w 422"/>
                <a:gd name="T21" fmla="*/ 30 h 70"/>
                <a:gd name="T22" fmla="*/ 421 w 422"/>
                <a:gd name="T23" fmla="*/ 36 h 70"/>
                <a:gd name="T24" fmla="*/ 421 w 422"/>
                <a:gd name="T25" fmla="*/ 6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2" h="70">
                  <a:moveTo>
                    <a:pt x="421" y="68"/>
                  </a:moveTo>
                  <a:cubicBezTo>
                    <a:pt x="420" y="70"/>
                    <a:pt x="417" y="69"/>
                    <a:pt x="415" y="69"/>
                  </a:cubicBezTo>
                  <a:cubicBezTo>
                    <a:pt x="362" y="70"/>
                    <a:pt x="308" y="70"/>
                    <a:pt x="254" y="68"/>
                  </a:cubicBezTo>
                  <a:cubicBezTo>
                    <a:pt x="201" y="66"/>
                    <a:pt x="148" y="63"/>
                    <a:pt x="95" y="53"/>
                  </a:cubicBezTo>
                  <a:cubicBezTo>
                    <a:pt x="76" y="49"/>
                    <a:pt x="57" y="45"/>
                    <a:pt x="39" y="35"/>
                  </a:cubicBezTo>
                  <a:cubicBezTo>
                    <a:pt x="25" y="28"/>
                    <a:pt x="13" y="18"/>
                    <a:pt x="4" y="5"/>
                  </a:cubicBezTo>
                  <a:cubicBezTo>
                    <a:pt x="3" y="3"/>
                    <a:pt x="0" y="2"/>
                    <a:pt x="1" y="0"/>
                  </a:cubicBezTo>
                  <a:cubicBezTo>
                    <a:pt x="23" y="15"/>
                    <a:pt x="47" y="23"/>
                    <a:pt x="73" y="24"/>
                  </a:cubicBezTo>
                  <a:cubicBezTo>
                    <a:pt x="135" y="26"/>
                    <a:pt x="197" y="28"/>
                    <a:pt x="259" y="29"/>
                  </a:cubicBezTo>
                  <a:cubicBezTo>
                    <a:pt x="302" y="30"/>
                    <a:pt x="345" y="31"/>
                    <a:pt x="389" y="32"/>
                  </a:cubicBezTo>
                  <a:cubicBezTo>
                    <a:pt x="398" y="33"/>
                    <a:pt x="407" y="29"/>
                    <a:pt x="416" y="30"/>
                  </a:cubicBezTo>
                  <a:cubicBezTo>
                    <a:pt x="420" y="31"/>
                    <a:pt x="422" y="32"/>
                    <a:pt x="421" y="36"/>
                  </a:cubicBezTo>
                  <a:cubicBezTo>
                    <a:pt x="421" y="47"/>
                    <a:pt x="421" y="58"/>
                    <a:pt x="421" y="68"/>
                  </a:cubicBezTo>
                  <a:close/>
                </a:path>
              </a:pathLst>
            </a:custGeom>
            <a:solidFill>
              <a:srgbClr val="313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018DAB9D-1036-28A2-5FA5-6234AA7C666F}"/>
                </a:ext>
              </a:extLst>
            </p:cNvPr>
            <p:cNvSpPr>
              <a:spLocks/>
            </p:cNvSpPr>
            <p:nvPr/>
          </p:nvSpPr>
          <p:spPr bwMode="auto">
            <a:xfrm>
              <a:off x="7350126" y="2944813"/>
              <a:ext cx="1433513" cy="1082675"/>
            </a:xfrm>
            <a:custGeom>
              <a:avLst/>
              <a:gdLst>
                <a:gd name="T0" fmla="*/ 215 w 215"/>
                <a:gd name="T1" fmla="*/ 15 h 162"/>
                <a:gd name="T2" fmla="*/ 108 w 215"/>
                <a:gd name="T3" fmla="*/ 124 h 162"/>
                <a:gd name="T4" fmla="*/ 10 w 215"/>
                <a:gd name="T5" fmla="*/ 161 h 162"/>
                <a:gd name="T6" fmla="*/ 0 w 215"/>
                <a:gd name="T7" fmla="*/ 154 h 162"/>
                <a:gd name="T8" fmla="*/ 5 w 215"/>
                <a:gd name="T9" fmla="*/ 150 h 162"/>
                <a:gd name="T10" fmla="*/ 52 w 215"/>
                <a:gd name="T11" fmla="*/ 135 h 162"/>
                <a:gd name="T12" fmla="*/ 161 w 215"/>
                <a:gd name="T13" fmla="*/ 76 h 162"/>
                <a:gd name="T14" fmla="*/ 207 w 215"/>
                <a:gd name="T15" fmla="*/ 6 h 162"/>
                <a:gd name="T16" fmla="*/ 209 w 215"/>
                <a:gd name="T17" fmla="*/ 0 h 162"/>
                <a:gd name="T18" fmla="*/ 215 w 215"/>
                <a:gd name="T19" fmla="*/ 1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162">
                  <a:moveTo>
                    <a:pt x="215" y="15"/>
                  </a:moveTo>
                  <a:cubicBezTo>
                    <a:pt x="194" y="67"/>
                    <a:pt x="158" y="102"/>
                    <a:pt x="108" y="124"/>
                  </a:cubicBezTo>
                  <a:cubicBezTo>
                    <a:pt x="76" y="139"/>
                    <a:pt x="44" y="151"/>
                    <a:pt x="10" y="161"/>
                  </a:cubicBezTo>
                  <a:cubicBezTo>
                    <a:pt x="5" y="162"/>
                    <a:pt x="1" y="159"/>
                    <a:pt x="0" y="154"/>
                  </a:cubicBezTo>
                  <a:cubicBezTo>
                    <a:pt x="0" y="150"/>
                    <a:pt x="3" y="151"/>
                    <a:pt x="5" y="150"/>
                  </a:cubicBezTo>
                  <a:cubicBezTo>
                    <a:pt x="21" y="146"/>
                    <a:pt x="37" y="141"/>
                    <a:pt x="52" y="135"/>
                  </a:cubicBezTo>
                  <a:cubicBezTo>
                    <a:pt x="91" y="120"/>
                    <a:pt x="128" y="102"/>
                    <a:pt x="161" y="76"/>
                  </a:cubicBezTo>
                  <a:cubicBezTo>
                    <a:pt x="183" y="57"/>
                    <a:pt x="198" y="34"/>
                    <a:pt x="207" y="6"/>
                  </a:cubicBezTo>
                  <a:cubicBezTo>
                    <a:pt x="207" y="4"/>
                    <a:pt x="207" y="1"/>
                    <a:pt x="209" y="0"/>
                  </a:cubicBezTo>
                  <a:cubicBezTo>
                    <a:pt x="211" y="5"/>
                    <a:pt x="213" y="10"/>
                    <a:pt x="215" y="15"/>
                  </a:cubicBezTo>
                  <a:close/>
                </a:path>
              </a:pathLst>
            </a:custGeom>
            <a:solidFill>
              <a:srgbClr val="313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5546AC4D-F0E8-94E0-4981-5F51FFA8DFA5}"/>
                </a:ext>
              </a:extLst>
            </p:cNvPr>
            <p:cNvSpPr>
              <a:spLocks/>
            </p:cNvSpPr>
            <p:nvPr/>
          </p:nvSpPr>
          <p:spPr bwMode="auto">
            <a:xfrm>
              <a:off x="7091363" y="3600450"/>
              <a:ext cx="146050" cy="293687"/>
            </a:xfrm>
            <a:custGeom>
              <a:avLst/>
              <a:gdLst>
                <a:gd name="T0" fmla="*/ 4 w 22"/>
                <a:gd name="T1" fmla="*/ 2 h 44"/>
                <a:gd name="T2" fmla="*/ 7 w 22"/>
                <a:gd name="T3" fmla="*/ 2 h 44"/>
                <a:gd name="T4" fmla="*/ 20 w 22"/>
                <a:gd name="T5" fmla="*/ 35 h 44"/>
                <a:gd name="T6" fmla="*/ 17 w 22"/>
                <a:gd name="T7" fmla="*/ 41 h 44"/>
                <a:gd name="T8" fmla="*/ 0 w 22"/>
                <a:gd name="T9" fmla="*/ 43 h 44"/>
                <a:gd name="T10" fmla="*/ 0 w 22"/>
                <a:gd name="T11" fmla="*/ 13 h 44"/>
                <a:gd name="T12" fmla="*/ 4 w 22"/>
                <a:gd name="T13" fmla="*/ 2 h 44"/>
              </a:gdLst>
              <a:ahLst/>
              <a:cxnLst>
                <a:cxn ang="0">
                  <a:pos x="T0" y="T1"/>
                </a:cxn>
                <a:cxn ang="0">
                  <a:pos x="T2" y="T3"/>
                </a:cxn>
                <a:cxn ang="0">
                  <a:pos x="T4" y="T5"/>
                </a:cxn>
                <a:cxn ang="0">
                  <a:pos x="T6" y="T7"/>
                </a:cxn>
                <a:cxn ang="0">
                  <a:pos x="T8" y="T9"/>
                </a:cxn>
                <a:cxn ang="0">
                  <a:pos x="T10" y="T11"/>
                </a:cxn>
                <a:cxn ang="0">
                  <a:pos x="T12" y="T13"/>
                </a:cxn>
              </a:cxnLst>
              <a:rect l="0" t="0" r="r" b="b"/>
              <a:pathLst>
                <a:path w="22" h="44">
                  <a:moveTo>
                    <a:pt x="4" y="2"/>
                  </a:moveTo>
                  <a:cubicBezTo>
                    <a:pt x="5" y="0"/>
                    <a:pt x="7" y="0"/>
                    <a:pt x="7" y="2"/>
                  </a:cubicBezTo>
                  <a:cubicBezTo>
                    <a:pt x="7" y="15"/>
                    <a:pt x="16" y="24"/>
                    <a:pt x="20" y="35"/>
                  </a:cubicBezTo>
                  <a:cubicBezTo>
                    <a:pt x="22" y="39"/>
                    <a:pt x="21" y="40"/>
                    <a:pt x="17" y="41"/>
                  </a:cubicBezTo>
                  <a:cubicBezTo>
                    <a:pt x="11" y="41"/>
                    <a:pt x="6" y="44"/>
                    <a:pt x="0" y="43"/>
                  </a:cubicBezTo>
                  <a:cubicBezTo>
                    <a:pt x="0" y="33"/>
                    <a:pt x="0" y="23"/>
                    <a:pt x="0" y="13"/>
                  </a:cubicBezTo>
                  <a:cubicBezTo>
                    <a:pt x="0" y="9"/>
                    <a:pt x="1" y="5"/>
                    <a:pt x="4" y="2"/>
                  </a:cubicBezTo>
                  <a:close/>
                </a:path>
              </a:pathLst>
            </a:custGeom>
            <a:solidFill>
              <a:srgbClr val="313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91411D6C-1C91-278F-9813-A47BBC9193EF}"/>
                </a:ext>
              </a:extLst>
            </p:cNvPr>
            <p:cNvSpPr>
              <a:spLocks/>
            </p:cNvSpPr>
            <p:nvPr/>
          </p:nvSpPr>
          <p:spPr bwMode="auto">
            <a:xfrm>
              <a:off x="7210426" y="3600450"/>
              <a:ext cx="39688" cy="147637"/>
            </a:xfrm>
            <a:custGeom>
              <a:avLst/>
              <a:gdLst>
                <a:gd name="T0" fmla="*/ 6 w 6"/>
                <a:gd name="T1" fmla="*/ 22 h 22"/>
                <a:gd name="T2" fmla="*/ 0 w 6"/>
                <a:gd name="T3" fmla="*/ 5 h 22"/>
                <a:gd name="T4" fmla="*/ 0 w 6"/>
                <a:gd name="T5" fmla="*/ 0 h 22"/>
                <a:gd name="T6" fmla="*/ 6 w 6"/>
                <a:gd name="T7" fmla="*/ 10 h 22"/>
                <a:gd name="T8" fmla="*/ 6 w 6"/>
                <a:gd name="T9" fmla="*/ 22 h 22"/>
              </a:gdLst>
              <a:ahLst/>
              <a:cxnLst>
                <a:cxn ang="0">
                  <a:pos x="T0" y="T1"/>
                </a:cxn>
                <a:cxn ang="0">
                  <a:pos x="T2" y="T3"/>
                </a:cxn>
                <a:cxn ang="0">
                  <a:pos x="T4" y="T5"/>
                </a:cxn>
                <a:cxn ang="0">
                  <a:pos x="T6" y="T7"/>
                </a:cxn>
                <a:cxn ang="0">
                  <a:pos x="T8" y="T9"/>
                </a:cxn>
              </a:cxnLst>
              <a:rect l="0" t="0" r="r" b="b"/>
              <a:pathLst>
                <a:path w="6" h="22">
                  <a:moveTo>
                    <a:pt x="6" y="22"/>
                  </a:moveTo>
                  <a:cubicBezTo>
                    <a:pt x="2" y="17"/>
                    <a:pt x="0" y="12"/>
                    <a:pt x="0" y="5"/>
                  </a:cubicBezTo>
                  <a:cubicBezTo>
                    <a:pt x="0" y="4"/>
                    <a:pt x="0" y="2"/>
                    <a:pt x="0" y="0"/>
                  </a:cubicBezTo>
                  <a:cubicBezTo>
                    <a:pt x="5" y="2"/>
                    <a:pt x="6" y="5"/>
                    <a:pt x="6" y="10"/>
                  </a:cubicBezTo>
                  <a:cubicBezTo>
                    <a:pt x="6" y="14"/>
                    <a:pt x="6" y="18"/>
                    <a:pt x="6" y="22"/>
                  </a:cubicBezTo>
                  <a:close/>
                </a:path>
              </a:pathLst>
            </a:custGeom>
            <a:solidFill>
              <a:srgbClr val="313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A6FEA4B6-C2C8-1D5B-3A41-00876F750DA3}"/>
                </a:ext>
              </a:extLst>
            </p:cNvPr>
            <p:cNvSpPr>
              <a:spLocks/>
            </p:cNvSpPr>
            <p:nvPr/>
          </p:nvSpPr>
          <p:spPr bwMode="auto">
            <a:xfrm>
              <a:off x="1106488" y="3640138"/>
              <a:ext cx="6350" cy="14287"/>
            </a:xfrm>
            <a:custGeom>
              <a:avLst/>
              <a:gdLst>
                <a:gd name="T0" fmla="*/ 1 w 1"/>
                <a:gd name="T1" fmla="*/ 2 h 2"/>
                <a:gd name="T2" fmla="*/ 0 w 1"/>
                <a:gd name="T3" fmla="*/ 1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cubicBezTo>
                    <a:pt x="1" y="1"/>
                    <a:pt x="0" y="1"/>
                    <a:pt x="0" y="1"/>
                  </a:cubicBezTo>
                  <a:cubicBezTo>
                    <a:pt x="0" y="1"/>
                    <a:pt x="0" y="1"/>
                    <a:pt x="0" y="0"/>
                  </a:cubicBezTo>
                  <a:cubicBezTo>
                    <a:pt x="1" y="1"/>
                    <a:pt x="1" y="1"/>
                    <a:pt x="1" y="2"/>
                  </a:cubicBezTo>
                  <a:close/>
                </a:path>
              </a:pathLst>
            </a:custGeom>
            <a:solidFill>
              <a:srgbClr val="313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D28CA9C3-D65F-7D2F-FED7-A21650A95CF7}"/>
                </a:ext>
              </a:extLst>
            </p:cNvPr>
            <p:cNvSpPr>
              <a:spLocks/>
            </p:cNvSpPr>
            <p:nvPr/>
          </p:nvSpPr>
          <p:spPr bwMode="auto">
            <a:xfrm>
              <a:off x="914401" y="3579813"/>
              <a:ext cx="6410325" cy="795337"/>
            </a:xfrm>
            <a:custGeom>
              <a:avLst/>
              <a:gdLst>
                <a:gd name="T0" fmla="*/ 0 w 962"/>
                <a:gd name="T1" fmla="*/ 0 h 119"/>
                <a:gd name="T2" fmla="*/ 12 w 962"/>
                <a:gd name="T3" fmla="*/ 15 h 119"/>
                <a:gd name="T4" fmla="*/ 117 w 962"/>
                <a:gd name="T5" fmla="*/ 80 h 119"/>
                <a:gd name="T6" fmla="*/ 226 w 962"/>
                <a:gd name="T7" fmla="*/ 96 h 119"/>
                <a:gd name="T8" fmla="*/ 513 w 962"/>
                <a:gd name="T9" fmla="*/ 102 h 119"/>
                <a:gd name="T10" fmla="*/ 716 w 962"/>
                <a:gd name="T11" fmla="*/ 94 h 119"/>
                <a:gd name="T12" fmla="*/ 936 w 962"/>
                <a:gd name="T13" fmla="*/ 64 h 119"/>
                <a:gd name="T14" fmla="*/ 953 w 962"/>
                <a:gd name="T15" fmla="*/ 60 h 119"/>
                <a:gd name="T16" fmla="*/ 961 w 962"/>
                <a:gd name="T17" fmla="*/ 68 h 119"/>
                <a:gd name="T18" fmla="*/ 956 w 962"/>
                <a:gd name="T19" fmla="*/ 71 h 119"/>
                <a:gd name="T20" fmla="*/ 869 w 962"/>
                <a:gd name="T21" fmla="*/ 91 h 119"/>
                <a:gd name="T22" fmla="*/ 698 w 962"/>
                <a:gd name="T23" fmla="*/ 108 h 119"/>
                <a:gd name="T24" fmla="*/ 536 w 962"/>
                <a:gd name="T25" fmla="*/ 115 h 119"/>
                <a:gd name="T26" fmla="*/ 321 w 962"/>
                <a:gd name="T27" fmla="*/ 115 h 119"/>
                <a:gd name="T28" fmla="*/ 133 w 962"/>
                <a:gd name="T29" fmla="*/ 94 h 119"/>
                <a:gd name="T30" fmla="*/ 60 w 962"/>
                <a:gd name="T31" fmla="*/ 69 h 119"/>
                <a:gd name="T32" fmla="*/ 1 w 962"/>
                <a:gd name="T33" fmla="*/ 9 h 119"/>
                <a:gd name="T34" fmla="*/ 0 w 962"/>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2" h="119">
                  <a:moveTo>
                    <a:pt x="0" y="0"/>
                  </a:moveTo>
                  <a:cubicBezTo>
                    <a:pt x="5" y="5"/>
                    <a:pt x="8" y="10"/>
                    <a:pt x="12" y="15"/>
                  </a:cubicBezTo>
                  <a:cubicBezTo>
                    <a:pt x="38" y="51"/>
                    <a:pt x="74" y="71"/>
                    <a:pt x="117" y="80"/>
                  </a:cubicBezTo>
                  <a:cubicBezTo>
                    <a:pt x="153" y="88"/>
                    <a:pt x="189" y="92"/>
                    <a:pt x="226" y="96"/>
                  </a:cubicBezTo>
                  <a:cubicBezTo>
                    <a:pt x="321" y="106"/>
                    <a:pt x="417" y="103"/>
                    <a:pt x="513" y="102"/>
                  </a:cubicBezTo>
                  <a:cubicBezTo>
                    <a:pt x="581" y="102"/>
                    <a:pt x="648" y="99"/>
                    <a:pt x="716" y="94"/>
                  </a:cubicBezTo>
                  <a:cubicBezTo>
                    <a:pt x="790" y="90"/>
                    <a:pt x="863" y="82"/>
                    <a:pt x="936" y="64"/>
                  </a:cubicBezTo>
                  <a:cubicBezTo>
                    <a:pt x="942" y="63"/>
                    <a:pt x="947" y="61"/>
                    <a:pt x="953" y="60"/>
                  </a:cubicBezTo>
                  <a:cubicBezTo>
                    <a:pt x="960" y="59"/>
                    <a:pt x="959" y="65"/>
                    <a:pt x="961" y="68"/>
                  </a:cubicBezTo>
                  <a:cubicBezTo>
                    <a:pt x="962" y="71"/>
                    <a:pt x="958" y="71"/>
                    <a:pt x="956" y="71"/>
                  </a:cubicBezTo>
                  <a:cubicBezTo>
                    <a:pt x="927" y="79"/>
                    <a:pt x="898" y="86"/>
                    <a:pt x="869" y="91"/>
                  </a:cubicBezTo>
                  <a:cubicBezTo>
                    <a:pt x="812" y="101"/>
                    <a:pt x="755" y="104"/>
                    <a:pt x="698" y="108"/>
                  </a:cubicBezTo>
                  <a:cubicBezTo>
                    <a:pt x="644" y="111"/>
                    <a:pt x="590" y="113"/>
                    <a:pt x="536" y="115"/>
                  </a:cubicBezTo>
                  <a:cubicBezTo>
                    <a:pt x="465" y="119"/>
                    <a:pt x="393" y="118"/>
                    <a:pt x="321" y="115"/>
                  </a:cubicBezTo>
                  <a:cubicBezTo>
                    <a:pt x="258" y="112"/>
                    <a:pt x="195" y="106"/>
                    <a:pt x="133" y="94"/>
                  </a:cubicBezTo>
                  <a:cubicBezTo>
                    <a:pt x="108" y="88"/>
                    <a:pt x="83" y="82"/>
                    <a:pt x="60" y="69"/>
                  </a:cubicBezTo>
                  <a:cubicBezTo>
                    <a:pt x="35" y="54"/>
                    <a:pt x="16" y="34"/>
                    <a:pt x="1" y="9"/>
                  </a:cubicBezTo>
                  <a:cubicBezTo>
                    <a:pt x="0" y="7"/>
                    <a:pt x="0" y="7"/>
                    <a:pt x="0" y="0"/>
                  </a:cubicBezTo>
                  <a:close/>
                </a:path>
              </a:pathLst>
            </a:custGeom>
            <a:solidFill>
              <a:srgbClr val="313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653" name="Google Shape;653;p51"/>
          <p:cNvSpPr txBox="1">
            <a:spLocks noGrp="1"/>
          </p:cNvSpPr>
          <p:nvPr>
            <p:ph type="title"/>
          </p:nvPr>
        </p:nvSpPr>
        <p:spPr>
          <a:xfrm>
            <a:off x="1388100" y="803250"/>
            <a:ext cx="6367800" cy="35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Awesome words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8A0778C-654D-401E-B395-7FF1081A102D}"/>
              </a:ext>
            </a:extLst>
          </p:cNvPr>
          <p:cNvSpPr/>
          <p:nvPr/>
        </p:nvSpPr>
        <p:spPr>
          <a:xfrm>
            <a:off x="1257008" y="244817"/>
            <a:ext cx="2576862" cy="4217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TextBox 20">
            <a:extLst>
              <a:ext uri="{FF2B5EF4-FFF2-40B4-BE49-F238E27FC236}">
                <a16:creationId xmlns:a16="http://schemas.microsoft.com/office/drawing/2014/main" id="{81F4C71C-137E-48BE-880E-6BBA9177093F}"/>
              </a:ext>
            </a:extLst>
          </p:cNvPr>
          <p:cNvSpPr txBox="1"/>
          <p:nvPr/>
        </p:nvSpPr>
        <p:spPr>
          <a:xfrm>
            <a:off x="4264466" y="2410167"/>
            <a:ext cx="3427373" cy="323165"/>
          </a:xfrm>
          <a:prstGeom prst="rect">
            <a:avLst/>
          </a:prstGeom>
          <a:noFill/>
        </p:spPr>
        <p:txBody>
          <a:bodyPr wrap="square" rtlCol="0">
            <a:spAutoFit/>
          </a:bodyPr>
          <a:lstStyle/>
          <a:p>
            <a:r>
              <a:rPr lang="en-US" altLang="ko-KR" sz="1500" dirty="0">
                <a:solidFill>
                  <a:srgbClr val="5B6356"/>
                </a:solidFill>
                <a:latin typeface="Cinzel Decorative" panose="020B0604020202020204" charset="0"/>
              </a:rPr>
              <a:t>Lorem ipsum dolor</a:t>
            </a:r>
          </a:p>
        </p:txBody>
      </p:sp>
      <p:sp>
        <p:nvSpPr>
          <p:cNvPr id="22" name="TextBox 21">
            <a:extLst>
              <a:ext uri="{FF2B5EF4-FFF2-40B4-BE49-F238E27FC236}">
                <a16:creationId xmlns:a16="http://schemas.microsoft.com/office/drawing/2014/main" id="{A08B9E5C-2554-40F8-9127-2CC8425C1F75}"/>
              </a:ext>
            </a:extLst>
          </p:cNvPr>
          <p:cNvSpPr txBox="1"/>
          <p:nvPr/>
        </p:nvSpPr>
        <p:spPr>
          <a:xfrm>
            <a:off x="4264465" y="2753026"/>
            <a:ext cx="3427374" cy="646331"/>
          </a:xfrm>
          <a:prstGeom prst="rect">
            <a:avLst/>
          </a:prstGeom>
          <a:noFill/>
        </p:spPr>
        <p:txBody>
          <a:bodyPr wrap="square" rtlCol="0">
            <a:spAutoFit/>
          </a:bodyPr>
          <a:lstStyle>
            <a:defPPr>
              <a:defRPr lang="ko-KR"/>
            </a:defPPr>
            <a:lvl1pPr>
              <a:defRPr sz="1100"/>
            </a:lvl1pPr>
          </a:lstStyle>
          <a:p>
            <a:r>
              <a:rPr lang="en-US" altLang="ko-KR" sz="1200" dirty="0"/>
              <a:t>Lorem ipsum dolor sit amet, consectetur adipiscing elit, sed do eiusmod tempor incididunt ut labore et dolore magna aliqua.</a:t>
            </a:r>
          </a:p>
        </p:txBody>
      </p:sp>
      <p:sp>
        <p:nvSpPr>
          <p:cNvPr id="29" name="TextBox 28">
            <a:extLst>
              <a:ext uri="{FF2B5EF4-FFF2-40B4-BE49-F238E27FC236}">
                <a16:creationId xmlns:a16="http://schemas.microsoft.com/office/drawing/2014/main" id="{D3FD80B7-6786-4CE6-B01F-9666988BACA9}"/>
              </a:ext>
            </a:extLst>
          </p:cNvPr>
          <p:cNvSpPr txBox="1"/>
          <p:nvPr/>
        </p:nvSpPr>
        <p:spPr>
          <a:xfrm>
            <a:off x="4191350" y="600891"/>
            <a:ext cx="3695642" cy="1638910"/>
          </a:xfrm>
          <a:prstGeom prst="rect">
            <a:avLst/>
          </a:prstGeom>
          <a:noFill/>
        </p:spPr>
        <p:txBody>
          <a:bodyPr wrap="square" rtlCol="0">
            <a:spAutoFit/>
          </a:bodyPr>
          <a:lstStyle/>
          <a:p>
            <a:r>
              <a:rPr lang="en-US" altLang="ko-KR" sz="3000" b="1" dirty="0">
                <a:solidFill>
                  <a:srgbClr val="5B6356"/>
                </a:solidFill>
                <a:latin typeface="Cinzel Decorative" panose="020B0604020202020204" charset="0"/>
                <a:cs typeface="Arial" panose="020B0604020202020204" pitchFamily="34" charset="0"/>
              </a:rPr>
              <a:t>Insert your </a:t>
            </a:r>
            <a:r>
              <a:rPr lang="en-US" altLang="ko-KR" sz="4050" b="1" dirty="0">
                <a:solidFill>
                  <a:srgbClr val="5B6356"/>
                </a:solidFill>
                <a:latin typeface="Cinzel Decorative" panose="020B0604020202020204" charset="0"/>
                <a:cs typeface="Arial" panose="020B0604020202020204" pitchFamily="34" charset="0"/>
              </a:rPr>
              <a:t>headline</a:t>
            </a:r>
            <a:r>
              <a:rPr lang="en-US" altLang="ko-KR" sz="3000" b="1" dirty="0">
                <a:solidFill>
                  <a:srgbClr val="5B6356"/>
                </a:solidFill>
                <a:latin typeface="Cinzel Decorative" panose="020B0604020202020204" charset="0"/>
                <a:cs typeface="Arial" panose="020B0604020202020204" pitchFamily="34" charset="0"/>
              </a:rPr>
              <a:t> here</a:t>
            </a:r>
            <a:endParaRPr lang="ko-KR" altLang="en-US" sz="3000" b="1" dirty="0">
              <a:solidFill>
                <a:srgbClr val="5B6356"/>
              </a:solidFill>
              <a:latin typeface="Cinzel Decorative" panose="020B0604020202020204" charset="0"/>
              <a:cs typeface="Arial" panose="020B0604020202020204" pitchFamily="34" charset="0"/>
            </a:endParaRPr>
          </a:p>
        </p:txBody>
      </p:sp>
      <p:sp>
        <p:nvSpPr>
          <p:cNvPr id="15" name="Content Placeholder 2">
            <a:extLst>
              <a:ext uri="{FF2B5EF4-FFF2-40B4-BE49-F238E27FC236}">
                <a16:creationId xmlns:a16="http://schemas.microsoft.com/office/drawing/2014/main" id="{83D05F81-9BD7-44AA-9AC4-3F7C1617602B}"/>
              </a:ext>
            </a:extLst>
          </p:cNvPr>
          <p:cNvSpPr txBox="1">
            <a:spLocks/>
          </p:cNvSpPr>
          <p:nvPr/>
        </p:nvSpPr>
        <p:spPr>
          <a:xfrm>
            <a:off x="4278356" y="3548549"/>
            <a:ext cx="3998069" cy="1015889"/>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1500" noProof="1">
                <a:solidFill>
                  <a:schemeClr val="tx1"/>
                </a:solidFill>
                <a:latin typeface="Cinzel Decorative" panose="020B0604020202020204" charset="0"/>
              </a:rPr>
              <a:t>Free Template</a:t>
            </a:r>
          </a:p>
          <a:p>
            <a:pPr>
              <a:spcBef>
                <a:spcPts val="0"/>
              </a:spcBef>
              <a:spcAft>
                <a:spcPts val="600"/>
              </a:spcAft>
            </a:pPr>
            <a:r>
              <a:rPr lang="en-US" sz="900" noProof="1">
                <a:solidFill>
                  <a:schemeClr val="tx1"/>
                </a:solidFill>
              </a:rPr>
              <a:t>Vivamus vel diam in augue efficitur finibus. Donec ac mi lacinia, placerat metus nec, dignissim sem. Nullam dignissim, nulla sed vehicula sollicitudin</a:t>
            </a:r>
          </a:p>
        </p:txBody>
      </p:sp>
      <p:pic>
        <p:nvPicPr>
          <p:cNvPr id="27650" name="Picture 2" descr="3 góndolas en canal">
            <a:extLst>
              <a:ext uri="{FF2B5EF4-FFF2-40B4-BE49-F238E27FC236}">
                <a16:creationId xmlns:a16="http://schemas.microsoft.com/office/drawing/2014/main" id="{C1EF78E1-1709-4218-8A8F-34DC126A09E9}"/>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6770" r="6770"/>
          <a:stretch>
            <a:fillRect/>
          </a:stretch>
        </p:blipFill>
        <p:spPr bwMode="auto">
          <a:xfrm>
            <a:off x="635406" y="468390"/>
            <a:ext cx="2748523" cy="4235389"/>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upo 9">
            <a:extLst>
              <a:ext uri="{FF2B5EF4-FFF2-40B4-BE49-F238E27FC236}">
                <a16:creationId xmlns:a16="http://schemas.microsoft.com/office/drawing/2014/main" id="{85841C88-C405-4132-92D3-8C2A7EBC80DB}"/>
              </a:ext>
            </a:extLst>
          </p:cNvPr>
          <p:cNvGrpSpPr/>
          <p:nvPr/>
        </p:nvGrpSpPr>
        <p:grpSpPr>
          <a:xfrm>
            <a:off x="130581" y="4171609"/>
            <a:ext cx="8872538" cy="954087"/>
            <a:chOff x="111125" y="357188"/>
            <a:chExt cx="8872538" cy="954087"/>
          </a:xfrm>
        </p:grpSpPr>
        <p:sp>
          <p:nvSpPr>
            <p:cNvPr id="11" name="Freeform 5">
              <a:extLst>
                <a:ext uri="{FF2B5EF4-FFF2-40B4-BE49-F238E27FC236}">
                  <a16:creationId xmlns:a16="http://schemas.microsoft.com/office/drawing/2014/main" id="{163E9580-2B7E-4894-BAA2-9D3E9D259783}"/>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6">
              <a:extLst>
                <a:ext uri="{FF2B5EF4-FFF2-40B4-BE49-F238E27FC236}">
                  <a16:creationId xmlns:a16="http://schemas.microsoft.com/office/drawing/2014/main" id="{69B6CC2F-6858-4B33-9E3C-616A935449A8}"/>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7">
              <a:extLst>
                <a:ext uri="{FF2B5EF4-FFF2-40B4-BE49-F238E27FC236}">
                  <a16:creationId xmlns:a16="http://schemas.microsoft.com/office/drawing/2014/main" id="{E376A034-D64F-4BB4-B8C8-735C864E9EE3}"/>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Rectangle 8">
              <a:extLst>
                <a:ext uri="{FF2B5EF4-FFF2-40B4-BE49-F238E27FC236}">
                  <a16:creationId xmlns:a16="http://schemas.microsoft.com/office/drawing/2014/main" id="{62662818-ABA9-4B06-8152-9BD6AA170BEB}"/>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9">
              <a:extLst>
                <a:ext uri="{FF2B5EF4-FFF2-40B4-BE49-F238E27FC236}">
                  <a16:creationId xmlns:a16="http://schemas.microsoft.com/office/drawing/2014/main" id="{1DAAD0ED-6B23-4A1D-9931-EAC8436FCBAC}"/>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0">
              <a:extLst>
                <a:ext uri="{FF2B5EF4-FFF2-40B4-BE49-F238E27FC236}">
                  <a16:creationId xmlns:a16="http://schemas.microsoft.com/office/drawing/2014/main" id="{EDC887AE-E41C-4647-BCD6-CDAE397B4107}"/>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1">
              <a:extLst>
                <a:ext uri="{FF2B5EF4-FFF2-40B4-BE49-F238E27FC236}">
                  <a16:creationId xmlns:a16="http://schemas.microsoft.com/office/drawing/2014/main" id="{B0BF86F4-45E4-42BF-8089-FA24FB114A59}"/>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2">
              <a:extLst>
                <a:ext uri="{FF2B5EF4-FFF2-40B4-BE49-F238E27FC236}">
                  <a16:creationId xmlns:a16="http://schemas.microsoft.com/office/drawing/2014/main" id="{85C41698-2275-40A5-9CE1-AE249FBBEB1F}"/>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544307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52"/>
          <p:cNvSpPr txBox="1">
            <a:spLocks noGrp="1"/>
          </p:cNvSpPr>
          <p:nvPr>
            <p:ph type="title"/>
          </p:nvPr>
        </p:nvSpPr>
        <p:spPr>
          <a:xfrm rot="-536">
            <a:off x="713226" y="448887"/>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Methodology</a:t>
            </a:r>
            <a:endParaRPr/>
          </a:p>
        </p:txBody>
      </p:sp>
      <p:sp>
        <p:nvSpPr>
          <p:cNvPr id="661" name="Google Shape;661;p52"/>
          <p:cNvSpPr/>
          <p:nvPr/>
        </p:nvSpPr>
        <p:spPr>
          <a:xfrm>
            <a:off x="2313261" y="2958838"/>
            <a:ext cx="585300" cy="5853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2"/>
          <p:cNvSpPr/>
          <p:nvPr/>
        </p:nvSpPr>
        <p:spPr>
          <a:xfrm>
            <a:off x="2329661" y="2112699"/>
            <a:ext cx="585300" cy="5853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52"/>
          <p:cNvSpPr/>
          <p:nvPr/>
        </p:nvSpPr>
        <p:spPr>
          <a:xfrm>
            <a:off x="2313260" y="3801850"/>
            <a:ext cx="585300" cy="5853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52"/>
          <p:cNvSpPr/>
          <p:nvPr/>
        </p:nvSpPr>
        <p:spPr>
          <a:xfrm>
            <a:off x="2313250" y="1268200"/>
            <a:ext cx="585300" cy="5853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52"/>
          <p:cNvSpPr/>
          <p:nvPr/>
        </p:nvSpPr>
        <p:spPr>
          <a:xfrm>
            <a:off x="720000" y="2188325"/>
            <a:ext cx="1426500" cy="1426500"/>
          </a:xfrm>
          <a:prstGeom prst="ellipse">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1"/>
                </a:solidFill>
                <a:latin typeface="Cinzel Decorative"/>
                <a:ea typeface="Cinzel Decorative"/>
                <a:cs typeface="Cinzel Decorative"/>
                <a:sym typeface="Cinzel Decorative"/>
              </a:rPr>
              <a:t>ROMe</a:t>
            </a:r>
            <a:endParaRPr sz="1800" b="1">
              <a:solidFill>
                <a:schemeClr val="accent1"/>
              </a:solidFill>
              <a:latin typeface="Cinzel Decorative"/>
              <a:ea typeface="Cinzel Decorative"/>
              <a:cs typeface="Cinzel Decorative"/>
              <a:sym typeface="Cinzel Decorative"/>
            </a:endParaRPr>
          </a:p>
        </p:txBody>
      </p:sp>
      <p:sp>
        <p:nvSpPr>
          <p:cNvPr id="666" name="Google Shape;666;p52"/>
          <p:cNvSpPr txBox="1"/>
          <p:nvPr/>
        </p:nvSpPr>
        <p:spPr>
          <a:xfrm>
            <a:off x="5565485" y="1201675"/>
            <a:ext cx="2865300" cy="71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Amiri"/>
                <a:ea typeface="Amiri"/>
                <a:cs typeface="Amiri"/>
                <a:sym typeface="Amiri"/>
              </a:rPr>
              <a:t>Mercury is the closest planet to the Sun and the smallest one </a:t>
            </a:r>
            <a:endParaRPr>
              <a:solidFill>
                <a:schemeClr val="dk1"/>
              </a:solidFill>
              <a:latin typeface="Amiri"/>
              <a:ea typeface="Amiri"/>
              <a:cs typeface="Amiri"/>
              <a:sym typeface="Amiri"/>
            </a:endParaRPr>
          </a:p>
        </p:txBody>
      </p:sp>
      <p:sp>
        <p:nvSpPr>
          <p:cNvPr id="667" name="Google Shape;667;p52"/>
          <p:cNvSpPr txBox="1"/>
          <p:nvPr/>
        </p:nvSpPr>
        <p:spPr>
          <a:xfrm>
            <a:off x="5562150" y="2056850"/>
            <a:ext cx="2865300" cy="70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Amiri"/>
                <a:ea typeface="Amiri"/>
                <a:cs typeface="Amiri"/>
                <a:sym typeface="Amiri"/>
              </a:rPr>
              <a:t>Venus has a beautiful name and is the second planet from the Sun</a:t>
            </a:r>
            <a:endParaRPr>
              <a:solidFill>
                <a:schemeClr val="dk1"/>
              </a:solidFill>
              <a:latin typeface="Amiri"/>
              <a:ea typeface="Amiri"/>
              <a:cs typeface="Amiri"/>
              <a:sym typeface="Amiri"/>
            </a:endParaRPr>
          </a:p>
        </p:txBody>
      </p:sp>
      <p:sp>
        <p:nvSpPr>
          <p:cNvPr id="668" name="Google Shape;668;p52"/>
          <p:cNvSpPr txBox="1"/>
          <p:nvPr/>
        </p:nvSpPr>
        <p:spPr>
          <a:xfrm>
            <a:off x="5562151" y="2899593"/>
            <a:ext cx="2865300" cy="699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Amiri"/>
                <a:ea typeface="Amiri"/>
                <a:cs typeface="Amiri"/>
                <a:sym typeface="Amiri"/>
              </a:rPr>
              <a:t>Despite being red, Mars is actually a cold place. It’s full of iron oxide dust</a:t>
            </a:r>
            <a:endParaRPr>
              <a:solidFill>
                <a:schemeClr val="dk1"/>
              </a:solidFill>
              <a:latin typeface="Amiri"/>
              <a:ea typeface="Amiri"/>
              <a:cs typeface="Amiri"/>
              <a:sym typeface="Amiri"/>
            </a:endParaRPr>
          </a:p>
        </p:txBody>
      </p:sp>
      <p:sp>
        <p:nvSpPr>
          <p:cNvPr id="669" name="Google Shape;669;p52"/>
          <p:cNvSpPr txBox="1"/>
          <p:nvPr/>
        </p:nvSpPr>
        <p:spPr>
          <a:xfrm>
            <a:off x="5565485" y="3732825"/>
            <a:ext cx="2865300" cy="71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Amiri"/>
                <a:ea typeface="Amiri"/>
                <a:cs typeface="Amiri"/>
                <a:sym typeface="Amiri"/>
              </a:rPr>
              <a:t>Jupiter is a gas giant and the biggest planet in the Solar System</a:t>
            </a:r>
            <a:endParaRPr>
              <a:solidFill>
                <a:schemeClr val="dk1"/>
              </a:solidFill>
              <a:latin typeface="Amiri"/>
              <a:ea typeface="Amiri"/>
              <a:cs typeface="Amiri"/>
              <a:sym typeface="Amiri"/>
            </a:endParaRPr>
          </a:p>
        </p:txBody>
      </p:sp>
      <p:cxnSp>
        <p:nvCxnSpPr>
          <p:cNvPr id="670" name="Google Shape;670;p52"/>
          <p:cNvCxnSpPr>
            <a:stCxn id="665" idx="0"/>
            <a:endCxn id="664" idx="2"/>
          </p:cNvCxnSpPr>
          <p:nvPr/>
        </p:nvCxnSpPr>
        <p:spPr>
          <a:xfrm rot="-5400000">
            <a:off x="1559400" y="1434575"/>
            <a:ext cx="627600" cy="879900"/>
          </a:xfrm>
          <a:prstGeom prst="bentConnector2">
            <a:avLst/>
          </a:prstGeom>
          <a:noFill/>
          <a:ln w="9525" cap="flat" cmpd="sng">
            <a:solidFill>
              <a:schemeClr val="lt2"/>
            </a:solidFill>
            <a:prstDash val="solid"/>
            <a:round/>
            <a:headEnd type="none" w="med" len="med"/>
            <a:tailEnd type="none" w="med" len="med"/>
          </a:ln>
        </p:spPr>
      </p:cxnSp>
      <p:cxnSp>
        <p:nvCxnSpPr>
          <p:cNvPr id="671" name="Google Shape;671;p52"/>
          <p:cNvCxnSpPr>
            <a:stCxn id="665" idx="4"/>
            <a:endCxn id="663" idx="2"/>
          </p:cNvCxnSpPr>
          <p:nvPr/>
        </p:nvCxnSpPr>
        <p:spPr>
          <a:xfrm rot="-5400000" flipH="1">
            <a:off x="1633350" y="3414725"/>
            <a:ext cx="479700" cy="879900"/>
          </a:xfrm>
          <a:prstGeom prst="bentConnector2">
            <a:avLst/>
          </a:prstGeom>
          <a:noFill/>
          <a:ln w="9525" cap="flat" cmpd="sng">
            <a:solidFill>
              <a:schemeClr val="lt2"/>
            </a:solidFill>
            <a:prstDash val="solid"/>
            <a:round/>
            <a:headEnd type="none" w="med" len="med"/>
            <a:tailEnd type="none" w="med" len="med"/>
          </a:ln>
        </p:spPr>
      </p:cxnSp>
      <p:cxnSp>
        <p:nvCxnSpPr>
          <p:cNvPr id="672" name="Google Shape;672;p52"/>
          <p:cNvCxnSpPr>
            <a:stCxn id="665" idx="7"/>
            <a:endCxn id="662" idx="2"/>
          </p:cNvCxnSpPr>
          <p:nvPr/>
        </p:nvCxnSpPr>
        <p:spPr>
          <a:xfrm rot="-5400000" flipH="1">
            <a:off x="2129594" y="2205231"/>
            <a:ext cx="8100" cy="392100"/>
          </a:xfrm>
          <a:prstGeom prst="bentConnector4">
            <a:avLst>
              <a:gd name="adj1" fmla="val -5518902"/>
              <a:gd name="adj2" fmla="val 76635"/>
            </a:avLst>
          </a:prstGeom>
          <a:noFill/>
          <a:ln w="9525" cap="flat" cmpd="sng">
            <a:solidFill>
              <a:schemeClr val="lt2"/>
            </a:solidFill>
            <a:prstDash val="solid"/>
            <a:round/>
            <a:headEnd type="none" w="med" len="med"/>
            <a:tailEnd type="none" w="med" len="med"/>
          </a:ln>
        </p:spPr>
      </p:cxnSp>
      <p:cxnSp>
        <p:nvCxnSpPr>
          <p:cNvPr id="673" name="Google Shape;673;p52"/>
          <p:cNvCxnSpPr>
            <a:stCxn id="665" idx="5"/>
            <a:endCxn id="661" idx="2"/>
          </p:cNvCxnSpPr>
          <p:nvPr/>
        </p:nvCxnSpPr>
        <p:spPr>
          <a:xfrm rot="-5400000">
            <a:off x="2048144" y="3140869"/>
            <a:ext cx="154500" cy="375600"/>
          </a:xfrm>
          <a:prstGeom prst="bentConnector4">
            <a:avLst>
              <a:gd name="adj1" fmla="val -289341"/>
              <a:gd name="adj2" fmla="val 77819"/>
            </a:avLst>
          </a:prstGeom>
          <a:noFill/>
          <a:ln w="9525" cap="flat" cmpd="sng">
            <a:solidFill>
              <a:schemeClr val="lt2"/>
            </a:solidFill>
            <a:prstDash val="solid"/>
            <a:round/>
            <a:headEnd type="none" w="med" len="med"/>
            <a:tailEnd type="none" w="med" len="med"/>
          </a:ln>
        </p:spPr>
      </p:cxnSp>
      <p:sp>
        <p:nvSpPr>
          <p:cNvPr id="674" name="Google Shape;674;p52"/>
          <p:cNvSpPr txBox="1"/>
          <p:nvPr/>
        </p:nvSpPr>
        <p:spPr>
          <a:xfrm>
            <a:off x="2964875" y="1337525"/>
            <a:ext cx="2518200" cy="4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b="1">
                <a:solidFill>
                  <a:schemeClr val="accent1"/>
                </a:solidFill>
                <a:latin typeface="Cinzel Decorative"/>
                <a:ea typeface="Cinzel Decorative"/>
                <a:cs typeface="Cinzel Decorative"/>
                <a:sym typeface="Cinzel Decorative"/>
              </a:rPr>
              <a:t>Type of data</a:t>
            </a:r>
            <a:endParaRPr sz="1700" b="1">
              <a:solidFill>
                <a:schemeClr val="accent1"/>
              </a:solidFill>
              <a:latin typeface="Cinzel Decorative"/>
              <a:ea typeface="Cinzel Decorative"/>
              <a:cs typeface="Cinzel Decorative"/>
              <a:sym typeface="Cinzel Decorative"/>
            </a:endParaRPr>
          </a:p>
        </p:txBody>
      </p:sp>
      <p:sp>
        <p:nvSpPr>
          <p:cNvPr id="675" name="Google Shape;675;p52"/>
          <p:cNvSpPr txBox="1"/>
          <p:nvPr/>
        </p:nvSpPr>
        <p:spPr>
          <a:xfrm>
            <a:off x="2964875" y="2181667"/>
            <a:ext cx="2518200" cy="4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b="1">
                <a:solidFill>
                  <a:schemeClr val="accent1"/>
                </a:solidFill>
                <a:latin typeface="Cinzel Decorative"/>
                <a:ea typeface="Cinzel Decorative"/>
                <a:cs typeface="Cinzel Decorative"/>
                <a:sym typeface="Cinzel Decorative"/>
              </a:rPr>
              <a:t>Motives</a:t>
            </a:r>
            <a:endParaRPr sz="1700" b="1">
              <a:solidFill>
                <a:schemeClr val="accent1"/>
              </a:solidFill>
              <a:latin typeface="Cinzel Decorative"/>
              <a:ea typeface="Cinzel Decorative"/>
              <a:cs typeface="Cinzel Decorative"/>
              <a:sym typeface="Cinzel Decorative"/>
            </a:endParaRPr>
          </a:p>
        </p:txBody>
      </p:sp>
      <p:sp>
        <p:nvSpPr>
          <p:cNvPr id="676" name="Google Shape;676;p52"/>
          <p:cNvSpPr txBox="1"/>
          <p:nvPr/>
        </p:nvSpPr>
        <p:spPr>
          <a:xfrm>
            <a:off x="2964875" y="3025808"/>
            <a:ext cx="2518200" cy="4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b="1">
                <a:solidFill>
                  <a:schemeClr val="accent1"/>
                </a:solidFill>
                <a:latin typeface="Cinzel Decorative"/>
                <a:ea typeface="Cinzel Decorative"/>
                <a:cs typeface="Cinzel Decorative"/>
                <a:sym typeface="Cinzel Decorative"/>
              </a:rPr>
              <a:t>Data collection</a:t>
            </a:r>
            <a:endParaRPr sz="1700" b="1">
              <a:solidFill>
                <a:schemeClr val="accent1"/>
              </a:solidFill>
              <a:latin typeface="Cinzel Decorative"/>
              <a:ea typeface="Cinzel Decorative"/>
              <a:cs typeface="Cinzel Decorative"/>
              <a:sym typeface="Cinzel Decorative"/>
            </a:endParaRPr>
          </a:p>
        </p:txBody>
      </p:sp>
      <p:sp>
        <p:nvSpPr>
          <p:cNvPr id="677" name="Google Shape;677;p52"/>
          <p:cNvSpPr txBox="1"/>
          <p:nvPr/>
        </p:nvSpPr>
        <p:spPr>
          <a:xfrm>
            <a:off x="2964875" y="3869950"/>
            <a:ext cx="2518200" cy="4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b="1">
                <a:solidFill>
                  <a:schemeClr val="accent1"/>
                </a:solidFill>
                <a:latin typeface="Cinzel Decorative"/>
                <a:ea typeface="Cinzel Decorative"/>
                <a:cs typeface="Cinzel Decorative"/>
                <a:sym typeface="Cinzel Decorative"/>
              </a:rPr>
              <a:t>Specific sampling</a:t>
            </a:r>
            <a:endParaRPr sz="1700" b="1">
              <a:solidFill>
                <a:schemeClr val="accent1"/>
              </a:solidFill>
              <a:latin typeface="Cinzel Decorative"/>
              <a:ea typeface="Cinzel Decorative"/>
              <a:cs typeface="Cinzel Decorative"/>
              <a:sym typeface="Cinzel Decorative"/>
            </a:endParaRPr>
          </a:p>
        </p:txBody>
      </p:sp>
      <p:sp>
        <p:nvSpPr>
          <p:cNvPr id="678" name="Google Shape;678;p52"/>
          <p:cNvSpPr/>
          <p:nvPr/>
        </p:nvSpPr>
        <p:spPr>
          <a:xfrm>
            <a:off x="2499233" y="3936799"/>
            <a:ext cx="213366" cy="320032"/>
          </a:xfrm>
          <a:custGeom>
            <a:avLst/>
            <a:gdLst/>
            <a:ahLst/>
            <a:cxnLst/>
            <a:rect l="l" t="t" r="r" b="b"/>
            <a:pathLst>
              <a:path w="7061" h="10960" extrusionOk="0">
                <a:moveTo>
                  <a:pt x="3906" y="5316"/>
                </a:moveTo>
                <a:cubicBezTo>
                  <a:pt x="4072" y="5316"/>
                  <a:pt x="4191" y="5447"/>
                  <a:pt x="4191" y="5602"/>
                </a:cubicBezTo>
                <a:cubicBezTo>
                  <a:pt x="4191" y="5757"/>
                  <a:pt x="4060" y="5876"/>
                  <a:pt x="3906" y="5876"/>
                </a:cubicBezTo>
                <a:lnTo>
                  <a:pt x="3370" y="5876"/>
                </a:lnTo>
                <a:cubicBezTo>
                  <a:pt x="3215" y="5876"/>
                  <a:pt x="3096" y="5745"/>
                  <a:pt x="3096" y="5602"/>
                </a:cubicBezTo>
                <a:cubicBezTo>
                  <a:pt x="3096" y="5435"/>
                  <a:pt x="3227" y="5316"/>
                  <a:pt x="3370" y="5316"/>
                </a:cubicBezTo>
                <a:close/>
                <a:moveTo>
                  <a:pt x="5370" y="8459"/>
                </a:moveTo>
                <a:cubicBezTo>
                  <a:pt x="5430" y="8471"/>
                  <a:pt x="5489" y="8519"/>
                  <a:pt x="5489" y="8578"/>
                </a:cubicBezTo>
                <a:lnTo>
                  <a:pt x="5489" y="9317"/>
                </a:lnTo>
                <a:cubicBezTo>
                  <a:pt x="5489" y="9376"/>
                  <a:pt x="5430" y="9436"/>
                  <a:pt x="5370" y="9436"/>
                </a:cubicBezTo>
                <a:lnTo>
                  <a:pt x="1929" y="9436"/>
                </a:lnTo>
                <a:cubicBezTo>
                  <a:pt x="1870" y="9436"/>
                  <a:pt x="1810" y="9376"/>
                  <a:pt x="1810" y="9317"/>
                </a:cubicBezTo>
                <a:lnTo>
                  <a:pt x="1810" y="8578"/>
                </a:lnTo>
                <a:cubicBezTo>
                  <a:pt x="1810" y="8519"/>
                  <a:pt x="1870" y="8459"/>
                  <a:pt x="1929" y="8459"/>
                </a:cubicBezTo>
                <a:close/>
                <a:moveTo>
                  <a:pt x="3645" y="0"/>
                </a:moveTo>
                <a:cubicBezTo>
                  <a:pt x="3527" y="0"/>
                  <a:pt x="3411" y="54"/>
                  <a:pt x="3346" y="161"/>
                </a:cubicBezTo>
                <a:lnTo>
                  <a:pt x="191" y="4792"/>
                </a:lnTo>
                <a:cubicBezTo>
                  <a:pt x="0" y="5078"/>
                  <a:pt x="36" y="5447"/>
                  <a:pt x="262" y="5685"/>
                </a:cubicBezTo>
                <a:lnTo>
                  <a:pt x="1762" y="7209"/>
                </a:lnTo>
                <a:cubicBezTo>
                  <a:pt x="1822" y="7269"/>
                  <a:pt x="1858" y="7340"/>
                  <a:pt x="1858" y="7412"/>
                </a:cubicBezTo>
                <a:lnTo>
                  <a:pt x="1858" y="8078"/>
                </a:lnTo>
                <a:cubicBezTo>
                  <a:pt x="1620" y="8114"/>
                  <a:pt x="1429" y="8317"/>
                  <a:pt x="1429" y="8578"/>
                </a:cubicBezTo>
                <a:lnTo>
                  <a:pt x="1429" y="9317"/>
                </a:lnTo>
                <a:cubicBezTo>
                  <a:pt x="1429" y="9602"/>
                  <a:pt x="1643" y="9829"/>
                  <a:pt x="1929" y="9829"/>
                </a:cubicBezTo>
                <a:lnTo>
                  <a:pt x="2155" y="9829"/>
                </a:lnTo>
                <a:lnTo>
                  <a:pt x="2155" y="10472"/>
                </a:lnTo>
                <a:cubicBezTo>
                  <a:pt x="2155" y="10734"/>
                  <a:pt x="2358" y="10960"/>
                  <a:pt x="2632" y="10960"/>
                </a:cubicBezTo>
                <a:lnTo>
                  <a:pt x="3179" y="10960"/>
                </a:lnTo>
                <a:cubicBezTo>
                  <a:pt x="3286" y="10960"/>
                  <a:pt x="3370" y="10864"/>
                  <a:pt x="3370" y="10757"/>
                </a:cubicBezTo>
                <a:cubicBezTo>
                  <a:pt x="3370" y="10662"/>
                  <a:pt x="3286" y="10567"/>
                  <a:pt x="3179" y="10567"/>
                </a:cubicBezTo>
                <a:lnTo>
                  <a:pt x="2632" y="10567"/>
                </a:lnTo>
                <a:cubicBezTo>
                  <a:pt x="2584" y="10567"/>
                  <a:pt x="2536" y="10519"/>
                  <a:pt x="2536" y="10483"/>
                </a:cubicBezTo>
                <a:lnTo>
                  <a:pt x="2536" y="9829"/>
                </a:lnTo>
                <a:lnTo>
                  <a:pt x="4763" y="9829"/>
                </a:lnTo>
                <a:lnTo>
                  <a:pt x="4763" y="10483"/>
                </a:lnTo>
                <a:cubicBezTo>
                  <a:pt x="4763" y="10519"/>
                  <a:pt x="4715" y="10567"/>
                  <a:pt x="4668" y="10567"/>
                </a:cubicBezTo>
                <a:lnTo>
                  <a:pt x="4072" y="10567"/>
                </a:lnTo>
                <a:cubicBezTo>
                  <a:pt x="3965" y="10567"/>
                  <a:pt x="3882" y="10662"/>
                  <a:pt x="3882" y="10757"/>
                </a:cubicBezTo>
                <a:cubicBezTo>
                  <a:pt x="3882" y="10864"/>
                  <a:pt x="3965" y="10960"/>
                  <a:pt x="4072" y="10960"/>
                </a:cubicBezTo>
                <a:lnTo>
                  <a:pt x="4668" y="10960"/>
                </a:lnTo>
                <a:cubicBezTo>
                  <a:pt x="4918" y="10960"/>
                  <a:pt x="5144" y="10745"/>
                  <a:pt x="5144" y="10472"/>
                </a:cubicBezTo>
                <a:lnTo>
                  <a:pt x="5144" y="9829"/>
                </a:lnTo>
                <a:lnTo>
                  <a:pt x="5370" y="9829"/>
                </a:lnTo>
                <a:cubicBezTo>
                  <a:pt x="5656" y="9829"/>
                  <a:pt x="5870" y="9602"/>
                  <a:pt x="5870" y="9317"/>
                </a:cubicBezTo>
                <a:lnTo>
                  <a:pt x="5870" y="8578"/>
                </a:lnTo>
                <a:cubicBezTo>
                  <a:pt x="5870" y="8317"/>
                  <a:pt x="5680" y="8114"/>
                  <a:pt x="5441" y="8078"/>
                </a:cubicBezTo>
                <a:lnTo>
                  <a:pt x="5441" y="7412"/>
                </a:lnTo>
                <a:cubicBezTo>
                  <a:pt x="5441" y="7340"/>
                  <a:pt x="5477" y="7269"/>
                  <a:pt x="5537" y="7209"/>
                </a:cubicBezTo>
                <a:lnTo>
                  <a:pt x="6977" y="5745"/>
                </a:lnTo>
                <a:cubicBezTo>
                  <a:pt x="7049" y="5673"/>
                  <a:pt x="7049" y="5554"/>
                  <a:pt x="6977" y="5483"/>
                </a:cubicBezTo>
                <a:cubicBezTo>
                  <a:pt x="6942" y="5441"/>
                  <a:pt x="6894" y="5420"/>
                  <a:pt x="6845" y="5420"/>
                </a:cubicBezTo>
                <a:cubicBezTo>
                  <a:pt x="6796" y="5420"/>
                  <a:pt x="6745" y="5441"/>
                  <a:pt x="6703" y="5483"/>
                </a:cubicBezTo>
                <a:lnTo>
                  <a:pt x="5263" y="6935"/>
                </a:lnTo>
                <a:cubicBezTo>
                  <a:pt x="5132" y="7066"/>
                  <a:pt x="5072" y="7233"/>
                  <a:pt x="5072" y="7412"/>
                </a:cubicBezTo>
                <a:lnTo>
                  <a:pt x="5072" y="8067"/>
                </a:lnTo>
                <a:lnTo>
                  <a:pt x="2262" y="8067"/>
                </a:lnTo>
                <a:lnTo>
                  <a:pt x="2262" y="7412"/>
                </a:lnTo>
                <a:cubicBezTo>
                  <a:pt x="2262" y="7233"/>
                  <a:pt x="2179" y="7054"/>
                  <a:pt x="2060" y="6935"/>
                </a:cubicBezTo>
                <a:lnTo>
                  <a:pt x="560" y="5423"/>
                </a:lnTo>
                <a:cubicBezTo>
                  <a:pt x="453" y="5316"/>
                  <a:pt x="441" y="5138"/>
                  <a:pt x="536" y="5019"/>
                </a:cubicBezTo>
                <a:lnTo>
                  <a:pt x="3477" y="685"/>
                </a:lnTo>
                <a:lnTo>
                  <a:pt x="3477" y="4923"/>
                </a:lnTo>
                <a:lnTo>
                  <a:pt x="3405" y="4923"/>
                </a:lnTo>
                <a:cubicBezTo>
                  <a:pt x="3036" y="4923"/>
                  <a:pt x="2739" y="5221"/>
                  <a:pt x="2739" y="5602"/>
                </a:cubicBezTo>
                <a:cubicBezTo>
                  <a:pt x="2739" y="5971"/>
                  <a:pt x="3036" y="6269"/>
                  <a:pt x="3405" y="6269"/>
                </a:cubicBezTo>
                <a:lnTo>
                  <a:pt x="3941" y="6269"/>
                </a:lnTo>
                <a:cubicBezTo>
                  <a:pt x="4310" y="6269"/>
                  <a:pt x="4608" y="5971"/>
                  <a:pt x="4608" y="5602"/>
                </a:cubicBezTo>
                <a:cubicBezTo>
                  <a:pt x="4608" y="5221"/>
                  <a:pt x="4310" y="4923"/>
                  <a:pt x="3941" y="4923"/>
                </a:cubicBezTo>
                <a:lnTo>
                  <a:pt x="3870" y="4923"/>
                </a:lnTo>
                <a:lnTo>
                  <a:pt x="3870" y="685"/>
                </a:lnTo>
                <a:lnTo>
                  <a:pt x="6692" y="4840"/>
                </a:lnTo>
                <a:cubicBezTo>
                  <a:pt x="6727" y="4889"/>
                  <a:pt x="6783" y="4918"/>
                  <a:pt x="6843" y="4918"/>
                </a:cubicBezTo>
                <a:cubicBezTo>
                  <a:pt x="6884" y="4918"/>
                  <a:pt x="6927" y="4905"/>
                  <a:pt x="6965" y="4876"/>
                </a:cubicBezTo>
                <a:cubicBezTo>
                  <a:pt x="7049" y="4816"/>
                  <a:pt x="7061" y="4697"/>
                  <a:pt x="7001" y="4614"/>
                </a:cubicBezTo>
                <a:lnTo>
                  <a:pt x="3953" y="161"/>
                </a:lnTo>
                <a:cubicBezTo>
                  <a:pt x="3882" y="54"/>
                  <a:pt x="3763" y="0"/>
                  <a:pt x="36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9" name="Google Shape;679;p52"/>
          <p:cNvGrpSpPr/>
          <p:nvPr/>
        </p:nvGrpSpPr>
        <p:grpSpPr>
          <a:xfrm>
            <a:off x="2456944" y="2246141"/>
            <a:ext cx="330710" cy="320050"/>
            <a:chOff x="3513010" y="3816134"/>
            <a:chExt cx="362223" cy="361108"/>
          </a:xfrm>
        </p:grpSpPr>
        <p:sp>
          <p:nvSpPr>
            <p:cNvPr id="680" name="Google Shape;680;p52"/>
            <p:cNvSpPr/>
            <p:nvPr/>
          </p:nvSpPr>
          <p:spPr>
            <a:xfrm>
              <a:off x="3513010" y="3816134"/>
              <a:ext cx="362223" cy="361108"/>
            </a:xfrm>
            <a:custGeom>
              <a:avLst/>
              <a:gdLst/>
              <a:ahLst/>
              <a:cxnLst/>
              <a:rect l="l" t="t" r="r" b="b"/>
              <a:pathLst>
                <a:path w="11371" h="11336" extrusionOk="0">
                  <a:moveTo>
                    <a:pt x="1381" y="346"/>
                  </a:moveTo>
                  <a:cubicBezTo>
                    <a:pt x="1846" y="358"/>
                    <a:pt x="2262" y="715"/>
                    <a:pt x="2358" y="1191"/>
                  </a:cubicBezTo>
                  <a:lnTo>
                    <a:pt x="1881" y="1191"/>
                  </a:lnTo>
                  <a:cubicBezTo>
                    <a:pt x="1786" y="1191"/>
                    <a:pt x="1715" y="1263"/>
                    <a:pt x="1715" y="1358"/>
                  </a:cubicBezTo>
                  <a:cubicBezTo>
                    <a:pt x="1715" y="1727"/>
                    <a:pt x="1417" y="2025"/>
                    <a:pt x="1048" y="2025"/>
                  </a:cubicBezTo>
                  <a:cubicBezTo>
                    <a:pt x="667" y="2025"/>
                    <a:pt x="369" y="1727"/>
                    <a:pt x="369" y="1358"/>
                  </a:cubicBezTo>
                  <a:cubicBezTo>
                    <a:pt x="369" y="798"/>
                    <a:pt x="822" y="346"/>
                    <a:pt x="1381" y="346"/>
                  </a:cubicBezTo>
                  <a:close/>
                  <a:moveTo>
                    <a:pt x="2358" y="1537"/>
                  </a:moveTo>
                  <a:lnTo>
                    <a:pt x="2358" y="2037"/>
                  </a:lnTo>
                  <a:lnTo>
                    <a:pt x="1774" y="2037"/>
                  </a:lnTo>
                  <a:cubicBezTo>
                    <a:pt x="1893" y="1906"/>
                    <a:pt x="1977" y="1727"/>
                    <a:pt x="2012" y="1537"/>
                  </a:cubicBezTo>
                  <a:close/>
                  <a:moveTo>
                    <a:pt x="9109" y="4489"/>
                  </a:moveTo>
                  <a:lnTo>
                    <a:pt x="9109" y="4489"/>
                  </a:lnTo>
                  <a:cubicBezTo>
                    <a:pt x="8739" y="5049"/>
                    <a:pt x="8287" y="5585"/>
                    <a:pt x="7787" y="6085"/>
                  </a:cubicBezTo>
                  <a:cubicBezTo>
                    <a:pt x="7275" y="6597"/>
                    <a:pt x="6739" y="7037"/>
                    <a:pt x="6192" y="7406"/>
                  </a:cubicBezTo>
                  <a:cubicBezTo>
                    <a:pt x="6584" y="6859"/>
                    <a:pt x="7013" y="6323"/>
                    <a:pt x="7513" y="5823"/>
                  </a:cubicBezTo>
                  <a:cubicBezTo>
                    <a:pt x="8025" y="5311"/>
                    <a:pt x="8561" y="4870"/>
                    <a:pt x="9109" y="4489"/>
                  </a:cubicBezTo>
                  <a:close/>
                  <a:moveTo>
                    <a:pt x="4036" y="9359"/>
                  </a:moveTo>
                  <a:cubicBezTo>
                    <a:pt x="4346" y="9359"/>
                    <a:pt x="4620" y="9573"/>
                    <a:pt x="4691" y="9871"/>
                  </a:cubicBezTo>
                  <a:lnTo>
                    <a:pt x="3382" y="9871"/>
                  </a:lnTo>
                  <a:cubicBezTo>
                    <a:pt x="3453" y="9573"/>
                    <a:pt x="3727" y="9359"/>
                    <a:pt x="4036" y="9359"/>
                  </a:cubicBezTo>
                  <a:close/>
                  <a:moveTo>
                    <a:pt x="10359" y="9359"/>
                  </a:moveTo>
                  <a:cubicBezTo>
                    <a:pt x="10728" y="9359"/>
                    <a:pt x="11025" y="9657"/>
                    <a:pt x="11025" y="10026"/>
                  </a:cubicBezTo>
                  <a:cubicBezTo>
                    <a:pt x="11025" y="10597"/>
                    <a:pt x="10585" y="11038"/>
                    <a:pt x="10037" y="11038"/>
                  </a:cubicBezTo>
                  <a:lnTo>
                    <a:pt x="4584" y="11038"/>
                  </a:lnTo>
                  <a:cubicBezTo>
                    <a:pt x="4870" y="10788"/>
                    <a:pt x="5037" y="10431"/>
                    <a:pt x="5037" y="10026"/>
                  </a:cubicBezTo>
                  <a:cubicBezTo>
                    <a:pt x="5037" y="9776"/>
                    <a:pt x="4929" y="9538"/>
                    <a:pt x="4775" y="9359"/>
                  </a:cubicBezTo>
                  <a:close/>
                  <a:moveTo>
                    <a:pt x="1346" y="1"/>
                  </a:moveTo>
                  <a:cubicBezTo>
                    <a:pt x="596" y="1"/>
                    <a:pt x="0" y="596"/>
                    <a:pt x="0" y="1334"/>
                  </a:cubicBezTo>
                  <a:cubicBezTo>
                    <a:pt x="0" y="1906"/>
                    <a:pt x="465" y="2346"/>
                    <a:pt x="1012" y="2346"/>
                  </a:cubicBezTo>
                  <a:lnTo>
                    <a:pt x="2358" y="2346"/>
                  </a:lnTo>
                  <a:lnTo>
                    <a:pt x="2358" y="7514"/>
                  </a:lnTo>
                  <a:cubicBezTo>
                    <a:pt x="2358" y="7609"/>
                    <a:pt x="2429" y="7680"/>
                    <a:pt x="2512" y="7680"/>
                  </a:cubicBezTo>
                  <a:cubicBezTo>
                    <a:pt x="2608" y="7680"/>
                    <a:pt x="2679" y="7609"/>
                    <a:pt x="2679" y="7514"/>
                  </a:cubicBezTo>
                  <a:lnTo>
                    <a:pt x="2679" y="1334"/>
                  </a:lnTo>
                  <a:cubicBezTo>
                    <a:pt x="2679" y="929"/>
                    <a:pt x="2501" y="572"/>
                    <a:pt x="2239" y="322"/>
                  </a:cubicBezTo>
                  <a:lnTo>
                    <a:pt x="7680" y="322"/>
                  </a:lnTo>
                  <a:cubicBezTo>
                    <a:pt x="8227" y="322"/>
                    <a:pt x="8680" y="775"/>
                    <a:pt x="8680" y="1334"/>
                  </a:cubicBezTo>
                  <a:lnTo>
                    <a:pt x="8680" y="2870"/>
                  </a:lnTo>
                  <a:cubicBezTo>
                    <a:pt x="8192" y="3108"/>
                    <a:pt x="7739" y="3430"/>
                    <a:pt x="7358" y="3811"/>
                  </a:cubicBezTo>
                  <a:cubicBezTo>
                    <a:pt x="6549" y="4608"/>
                    <a:pt x="6537" y="5192"/>
                    <a:pt x="6525" y="6144"/>
                  </a:cubicBezTo>
                  <a:lnTo>
                    <a:pt x="6525" y="6394"/>
                  </a:lnTo>
                  <a:cubicBezTo>
                    <a:pt x="6132" y="6859"/>
                    <a:pt x="5811" y="7347"/>
                    <a:pt x="5513" y="7847"/>
                  </a:cubicBezTo>
                  <a:cubicBezTo>
                    <a:pt x="5465" y="7907"/>
                    <a:pt x="5477" y="7990"/>
                    <a:pt x="5537" y="8049"/>
                  </a:cubicBezTo>
                  <a:cubicBezTo>
                    <a:pt x="5572" y="8085"/>
                    <a:pt x="5608" y="8097"/>
                    <a:pt x="5656" y="8097"/>
                  </a:cubicBezTo>
                  <a:cubicBezTo>
                    <a:pt x="5691" y="8097"/>
                    <a:pt x="5715" y="8097"/>
                    <a:pt x="5751" y="8061"/>
                  </a:cubicBezTo>
                  <a:cubicBezTo>
                    <a:pt x="6251" y="7776"/>
                    <a:pt x="6727" y="7442"/>
                    <a:pt x="7192" y="7049"/>
                  </a:cubicBezTo>
                  <a:lnTo>
                    <a:pt x="7442" y="7049"/>
                  </a:lnTo>
                  <a:cubicBezTo>
                    <a:pt x="7930" y="7037"/>
                    <a:pt x="8323" y="7037"/>
                    <a:pt x="8692" y="6918"/>
                  </a:cubicBezTo>
                  <a:lnTo>
                    <a:pt x="8692" y="9002"/>
                  </a:lnTo>
                  <a:lnTo>
                    <a:pt x="4036" y="9002"/>
                  </a:lnTo>
                  <a:cubicBezTo>
                    <a:pt x="3465" y="9002"/>
                    <a:pt x="3024" y="9466"/>
                    <a:pt x="3024" y="10014"/>
                  </a:cubicBezTo>
                  <a:cubicBezTo>
                    <a:pt x="3024" y="10097"/>
                    <a:pt x="3096" y="10181"/>
                    <a:pt x="3191" y="10181"/>
                  </a:cubicBezTo>
                  <a:lnTo>
                    <a:pt x="4691" y="10181"/>
                  </a:lnTo>
                  <a:cubicBezTo>
                    <a:pt x="4620" y="10657"/>
                    <a:pt x="4203" y="11014"/>
                    <a:pt x="3691" y="11014"/>
                  </a:cubicBezTo>
                  <a:cubicBezTo>
                    <a:pt x="3144" y="11014"/>
                    <a:pt x="2679" y="10562"/>
                    <a:pt x="2679" y="10002"/>
                  </a:cubicBezTo>
                  <a:lnTo>
                    <a:pt x="2679" y="8168"/>
                  </a:lnTo>
                  <a:cubicBezTo>
                    <a:pt x="2679" y="8085"/>
                    <a:pt x="2608" y="8002"/>
                    <a:pt x="2512" y="8002"/>
                  </a:cubicBezTo>
                  <a:cubicBezTo>
                    <a:pt x="2429" y="8002"/>
                    <a:pt x="2358" y="8085"/>
                    <a:pt x="2358" y="8168"/>
                  </a:cubicBezTo>
                  <a:lnTo>
                    <a:pt x="2358" y="10002"/>
                  </a:lnTo>
                  <a:cubicBezTo>
                    <a:pt x="2358" y="10740"/>
                    <a:pt x="2953" y="11335"/>
                    <a:pt x="3691" y="11335"/>
                  </a:cubicBezTo>
                  <a:lnTo>
                    <a:pt x="10013" y="11335"/>
                  </a:lnTo>
                  <a:cubicBezTo>
                    <a:pt x="10764" y="11335"/>
                    <a:pt x="11359" y="10740"/>
                    <a:pt x="11359" y="10002"/>
                  </a:cubicBezTo>
                  <a:cubicBezTo>
                    <a:pt x="11371" y="9478"/>
                    <a:pt x="10930" y="9038"/>
                    <a:pt x="10359" y="9038"/>
                  </a:cubicBezTo>
                  <a:lnTo>
                    <a:pt x="9025" y="9038"/>
                  </a:lnTo>
                  <a:lnTo>
                    <a:pt x="9025" y="6811"/>
                  </a:lnTo>
                  <a:cubicBezTo>
                    <a:pt x="9263" y="6692"/>
                    <a:pt x="9513" y="6513"/>
                    <a:pt x="9775" y="6252"/>
                  </a:cubicBezTo>
                  <a:cubicBezTo>
                    <a:pt x="10013" y="6013"/>
                    <a:pt x="10228" y="5763"/>
                    <a:pt x="10406" y="5478"/>
                  </a:cubicBezTo>
                  <a:cubicBezTo>
                    <a:pt x="10430" y="5430"/>
                    <a:pt x="10430" y="5370"/>
                    <a:pt x="10418" y="5311"/>
                  </a:cubicBezTo>
                  <a:cubicBezTo>
                    <a:pt x="10394" y="5251"/>
                    <a:pt x="10347" y="5228"/>
                    <a:pt x="10299" y="5204"/>
                  </a:cubicBezTo>
                  <a:lnTo>
                    <a:pt x="9894" y="5132"/>
                  </a:lnTo>
                  <a:cubicBezTo>
                    <a:pt x="10728" y="4489"/>
                    <a:pt x="11264" y="3525"/>
                    <a:pt x="11323" y="2465"/>
                  </a:cubicBezTo>
                  <a:lnTo>
                    <a:pt x="11323" y="2453"/>
                  </a:lnTo>
                  <a:cubicBezTo>
                    <a:pt x="11323" y="2406"/>
                    <a:pt x="11311" y="2358"/>
                    <a:pt x="11287" y="2322"/>
                  </a:cubicBezTo>
                  <a:cubicBezTo>
                    <a:pt x="11252" y="2287"/>
                    <a:pt x="11204" y="2275"/>
                    <a:pt x="11145" y="2275"/>
                  </a:cubicBezTo>
                  <a:cubicBezTo>
                    <a:pt x="10764" y="2311"/>
                    <a:pt x="10394" y="2346"/>
                    <a:pt x="10037" y="2430"/>
                  </a:cubicBezTo>
                  <a:cubicBezTo>
                    <a:pt x="9942" y="2442"/>
                    <a:pt x="9882" y="2525"/>
                    <a:pt x="9894" y="2620"/>
                  </a:cubicBezTo>
                  <a:cubicBezTo>
                    <a:pt x="9916" y="2696"/>
                    <a:pt x="9988" y="2753"/>
                    <a:pt x="10073" y="2753"/>
                  </a:cubicBezTo>
                  <a:cubicBezTo>
                    <a:pt x="10080" y="2753"/>
                    <a:pt x="10089" y="2752"/>
                    <a:pt x="10097" y="2751"/>
                  </a:cubicBezTo>
                  <a:cubicBezTo>
                    <a:pt x="10371" y="2692"/>
                    <a:pt x="10656" y="2644"/>
                    <a:pt x="10966" y="2620"/>
                  </a:cubicBezTo>
                  <a:lnTo>
                    <a:pt x="10966" y="2620"/>
                  </a:lnTo>
                  <a:cubicBezTo>
                    <a:pt x="10847" y="3632"/>
                    <a:pt x="10275" y="4537"/>
                    <a:pt x="9382" y="5073"/>
                  </a:cubicBezTo>
                  <a:lnTo>
                    <a:pt x="9359" y="5085"/>
                  </a:lnTo>
                  <a:cubicBezTo>
                    <a:pt x="9299" y="5120"/>
                    <a:pt x="9275" y="5192"/>
                    <a:pt x="9287" y="5263"/>
                  </a:cubicBezTo>
                  <a:cubicBezTo>
                    <a:pt x="9299" y="5347"/>
                    <a:pt x="9359" y="5382"/>
                    <a:pt x="9418" y="5406"/>
                  </a:cubicBezTo>
                  <a:lnTo>
                    <a:pt x="9978" y="5490"/>
                  </a:lnTo>
                  <a:cubicBezTo>
                    <a:pt x="9835" y="5668"/>
                    <a:pt x="9692" y="5847"/>
                    <a:pt x="9525" y="6002"/>
                  </a:cubicBezTo>
                  <a:cubicBezTo>
                    <a:pt x="8870" y="6656"/>
                    <a:pt x="8406" y="6716"/>
                    <a:pt x="7573" y="6728"/>
                  </a:cubicBezTo>
                  <a:cubicBezTo>
                    <a:pt x="7727" y="6597"/>
                    <a:pt x="7870" y="6454"/>
                    <a:pt x="8013" y="6311"/>
                  </a:cubicBezTo>
                  <a:cubicBezTo>
                    <a:pt x="8728" y="5597"/>
                    <a:pt x="9299" y="4835"/>
                    <a:pt x="9775" y="4037"/>
                  </a:cubicBezTo>
                  <a:cubicBezTo>
                    <a:pt x="9823" y="3977"/>
                    <a:pt x="9811" y="3882"/>
                    <a:pt x="9751" y="3823"/>
                  </a:cubicBezTo>
                  <a:cubicBezTo>
                    <a:pt x="9718" y="3789"/>
                    <a:pt x="9681" y="3774"/>
                    <a:pt x="9639" y="3774"/>
                  </a:cubicBezTo>
                  <a:cubicBezTo>
                    <a:pt x="9608" y="3774"/>
                    <a:pt x="9574" y="3783"/>
                    <a:pt x="9537" y="3799"/>
                  </a:cubicBezTo>
                  <a:cubicBezTo>
                    <a:pt x="8739" y="4251"/>
                    <a:pt x="7966" y="4847"/>
                    <a:pt x="7263" y="5561"/>
                  </a:cubicBezTo>
                  <a:cubicBezTo>
                    <a:pt x="7120" y="5716"/>
                    <a:pt x="6977" y="5847"/>
                    <a:pt x="6846" y="6002"/>
                  </a:cubicBezTo>
                  <a:cubicBezTo>
                    <a:pt x="6882" y="5168"/>
                    <a:pt x="6918" y="4704"/>
                    <a:pt x="7573" y="4049"/>
                  </a:cubicBezTo>
                  <a:cubicBezTo>
                    <a:pt x="8085" y="3537"/>
                    <a:pt x="8728" y="3156"/>
                    <a:pt x="9454" y="2906"/>
                  </a:cubicBezTo>
                  <a:cubicBezTo>
                    <a:pt x="9537" y="2870"/>
                    <a:pt x="9585" y="2787"/>
                    <a:pt x="9561" y="2692"/>
                  </a:cubicBezTo>
                  <a:cubicBezTo>
                    <a:pt x="9531" y="2623"/>
                    <a:pt x="9470" y="2578"/>
                    <a:pt x="9395" y="2578"/>
                  </a:cubicBezTo>
                  <a:cubicBezTo>
                    <a:pt x="9379" y="2578"/>
                    <a:pt x="9363" y="2580"/>
                    <a:pt x="9347" y="2584"/>
                  </a:cubicBezTo>
                  <a:cubicBezTo>
                    <a:pt x="9228" y="2632"/>
                    <a:pt x="9109" y="2680"/>
                    <a:pt x="9001" y="2715"/>
                  </a:cubicBezTo>
                  <a:lnTo>
                    <a:pt x="9001" y="1334"/>
                  </a:lnTo>
                  <a:cubicBezTo>
                    <a:pt x="9001" y="596"/>
                    <a:pt x="8406" y="1"/>
                    <a:pt x="7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2"/>
            <p:cNvSpPr/>
            <p:nvPr/>
          </p:nvSpPr>
          <p:spPr>
            <a:xfrm>
              <a:off x="3618450" y="3879112"/>
              <a:ext cx="157045" cy="24688"/>
            </a:xfrm>
            <a:custGeom>
              <a:avLst/>
              <a:gdLst/>
              <a:ahLst/>
              <a:cxnLst/>
              <a:rect l="l" t="t" r="r" b="b"/>
              <a:pathLst>
                <a:path w="4930" h="775" extrusionOk="0">
                  <a:moveTo>
                    <a:pt x="155" y="0"/>
                  </a:moveTo>
                  <a:cubicBezTo>
                    <a:pt x="72" y="0"/>
                    <a:pt x="0" y="72"/>
                    <a:pt x="0" y="167"/>
                  </a:cubicBezTo>
                  <a:cubicBezTo>
                    <a:pt x="0" y="250"/>
                    <a:pt x="72" y="334"/>
                    <a:pt x="155" y="334"/>
                  </a:cubicBezTo>
                  <a:cubicBezTo>
                    <a:pt x="322" y="334"/>
                    <a:pt x="381" y="405"/>
                    <a:pt x="500" y="512"/>
                  </a:cubicBezTo>
                  <a:cubicBezTo>
                    <a:pt x="619" y="631"/>
                    <a:pt x="786" y="774"/>
                    <a:pt x="1084" y="774"/>
                  </a:cubicBezTo>
                  <a:cubicBezTo>
                    <a:pt x="1381" y="774"/>
                    <a:pt x="1524" y="631"/>
                    <a:pt x="1667" y="512"/>
                  </a:cubicBezTo>
                  <a:cubicBezTo>
                    <a:pt x="1762" y="405"/>
                    <a:pt x="1846" y="334"/>
                    <a:pt x="2000" y="334"/>
                  </a:cubicBezTo>
                  <a:cubicBezTo>
                    <a:pt x="2167" y="334"/>
                    <a:pt x="2227" y="405"/>
                    <a:pt x="2346" y="512"/>
                  </a:cubicBezTo>
                  <a:cubicBezTo>
                    <a:pt x="2465" y="631"/>
                    <a:pt x="2631" y="774"/>
                    <a:pt x="2929" y="774"/>
                  </a:cubicBezTo>
                  <a:cubicBezTo>
                    <a:pt x="3227" y="774"/>
                    <a:pt x="3370" y="631"/>
                    <a:pt x="3501" y="512"/>
                  </a:cubicBezTo>
                  <a:cubicBezTo>
                    <a:pt x="3608" y="405"/>
                    <a:pt x="3679" y="334"/>
                    <a:pt x="3846" y="334"/>
                  </a:cubicBezTo>
                  <a:cubicBezTo>
                    <a:pt x="4013" y="334"/>
                    <a:pt x="4072" y="405"/>
                    <a:pt x="4191" y="512"/>
                  </a:cubicBezTo>
                  <a:cubicBezTo>
                    <a:pt x="4310" y="631"/>
                    <a:pt x="4477" y="774"/>
                    <a:pt x="4775" y="774"/>
                  </a:cubicBezTo>
                  <a:cubicBezTo>
                    <a:pt x="4858" y="774"/>
                    <a:pt x="4929" y="703"/>
                    <a:pt x="4929" y="607"/>
                  </a:cubicBezTo>
                  <a:cubicBezTo>
                    <a:pt x="4929" y="524"/>
                    <a:pt x="4858" y="453"/>
                    <a:pt x="4775" y="453"/>
                  </a:cubicBezTo>
                  <a:cubicBezTo>
                    <a:pt x="4608" y="453"/>
                    <a:pt x="4548" y="369"/>
                    <a:pt x="4429" y="274"/>
                  </a:cubicBezTo>
                  <a:cubicBezTo>
                    <a:pt x="4310" y="155"/>
                    <a:pt x="4144" y="0"/>
                    <a:pt x="3846" y="0"/>
                  </a:cubicBezTo>
                  <a:cubicBezTo>
                    <a:pt x="3548" y="0"/>
                    <a:pt x="3405" y="155"/>
                    <a:pt x="3263" y="274"/>
                  </a:cubicBezTo>
                  <a:cubicBezTo>
                    <a:pt x="3167" y="369"/>
                    <a:pt x="3084" y="453"/>
                    <a:pt x="2929" y="453"/>
                  </a:cubicBezTo>
                  <a:cubicBezTo>
                    <a:pt x="2762" y="453"/>
                    <a:pt x="2703" y="369"/>
                    <a:pt x="2584" y="274"/>
                  </a:cubicBezTo>
                  <a:cubicBezTo>
                    <a:pt x="2465" y="155"/>
                    <a:pt x="2298" y="0"/>
                    <a:pt x="2000" y="0"/>
                  </a:cubicBezTo>
                  <a:cubicBezTo>
                    <a:pt x="1703" y="0"/>
                    <a:pt x="1560" y="155"/>
                    <a:pt x="1417" y="274"/>
                  </a:cubicBezTo>
                  <a:cubicBezTo>
                    <a:pt x="1322" y="369"/>
                    <a:pt x="1238" y="453"/>
                    <a:pt x="1084" y="453"/>
                  </a:cubicBezTo>
                  <a:cubicBezTo>
                    <a:pt x="917" y="453"/>
                    <a:pt x="857" y="369"/>
                    <a:pt x="738" y="274"/>
                  </a:cubicBezTo>
                  <a:cubicBezTo>
                    <a:pt x="619" y="155"/>
                    <a:pt x="453" y="0"/>
                    <a:pt x="1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2"/>
            <p:cNvSpPr/>
            <p:nvPr/>
          </p:nvSpPr>
          <p:spPr>
            <a:xfrm>
              <a:off x="3618450" y="3921192"/>
              <a:ext cx="127834" cy="24688"/>
            </a:xfrm>
            <a:custGeom>
              <a:avLst/>
              <a:gdLst/>
              <a:ahLst/>
              <a:cxnLst/>
              <a:rect l="l" t="t" r="r" b="b"/>
              <a:pathLst>
                <a:path w="4013" h="775" extrusionOk="0">
                  <a:moveTo>
                    <a:pt x="155" y="1"/>
                  </a:moveTo>
                  <a:cubicBezTo>
                    <a:pt x="72" y="1"/>
                    <a:pt x="0" y="84"/>
                    <a:pt x="0" y="167"/>
                  </a:cubicBezTo>
                  <a:cubicBezTo>
                    <a:pt x="0" y="263"/>
                    <a:pt x="72" y="334"/>
                    <a:pt x="155" y="334"/>
                  </a:cubicBezTo>
                  <a:cubicBezTo>
                    <a:pt x="322" y="334"/>
                    <a:pt x="381" y="406"/>
                    <a:pt x="500" y="513"/>
                  </a:cubicBezTo>
                  <a:cubicBezTo>
                    <a:pt x="619" y="632"/>
                    <a:pt x="786" y="775"/>
                    <a:pt x="1084" y="775"/>
                  </a:cubicBezTo>
                  <a:cubicBezTo>
                    <a:pt x="1381" y="775"/>
                    <a:pt x="1524" y="632"/>
                    <a:pt x="1667" y="513"/>
                  </a:cubicBezTo>
                  <a:cubicBezTo>
                    <a:pt x="1762" y="406"/>
                    <a:pt x="1846" y="334"/>
                    <a:pt x="2000" y="334"/>
                  </a:cubicBezTo>
                  <a:cubicBezTo>
                    <a:pt x="2167" y="334"/>
                    <a:pt x="2227" y="406"/>
                    <a:pt x="2346" y="513"/>
                  </a:cubicBezTo>
                  <a:cubicBezTo>
                    <a:pt x="2465" y="632"/>
                    <a:pt x="2631" y="775"/>
                    <a:pt x="2929" y="775"/>
                  </a:cubicBezTo>
                  <a:cubicBezTo>
                    <a:pt x="3227" y="775"/>
                    <a:pt x="3370" y="632"/>
                    <a:pt x="3501" y="513"/>
                  </a:cubicBezTo>
                  <a:cubicBezTo>
                    <a:pt x="3608" y="406"/>
                    <a:pt x="3679" y="334"/>
                    <a:pt x="3846" y="334"/>
                  </a:cubicBezTo>
                  <a:cubicBezTo>
                    <a:pt x="3941" y="334"/>
                    <a:pt x="4013" y="263"/>
                    <a:pt x="4013" y="167"/>
                  </a:cubicBezTo>
                  <a:cubicBezTo>
                    <a:pt x="4013" y="84"/>
                    <a:pt x="3941" y="1"/>
                    <a:pt x="3846" y="1"/>
                  </a:cubicBezTo>
                  <a:cubicBezTo>
                    <a:pt x="3548" y="1"/>
                    <a:pt x="3405" y="156"/>
                    <a:pt x="3263" y="275"/>
                  </a:cubicBezTo>
                  <a:cubicBezTo>
                    <a:pt x="3167" y="382"/>
                    <a:pt x="3084" y="453"/>
                    <a:pt x="2929" y="453"/>
                  </a:cubicBezTo>
                  <a:cubicBezTo>
                    <a:pt x="2762" y="453"/>
                    <a:pt x="2703" y="382"/>
                    <a:pt x="2584" y="275"/>
                  </a:cubicBezTo>
                  <a:cubicBezTo>
                    <a:pt x="2465" y="156"/>
                    <a:pt x="2298" y="1"/>
                    <a:pt x="2000" y="1"/>
                  </a:cubicBezTo>
                  <a:cubicBezTo>
                    <a:pt x="1703" y="1"/>
                    <a:pt x="1560" y="156"/>
                    <a:pt x="1417" y="275"/>
                  </a:cubicBezTo>
                  <a:cubicBezTo>
                    <a:pt x="1322" y="382"/>
                    <a:pt x="1238" y="453"/>
                    <a:pt x="1084" y="453"/>
                  </a:cubicBezTo>
                  <a:cubicBezTo>
                    <a:pt x="917" y="453"/>
                    <a:pt x="857" y="382"/>
                    <a:pt x="738" y="275"/>
                  </a:cubicBezTo>
                  <a:cubicBezTo>
                    <a:pt x="619" y="156"/>
                    <a:pt x="453" y="1"/>
                    <a:pt x="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2"/>
            <p:cNvSpPr/>
            <p:nvPr/>
          </p:nvSpPr>
          <p:spPr>
            <a:xfrm>
              <a:off x="3617304" y="3962922"/>
              <a:ext cx="98655" cy="24688"/>
            </a:xfrm>
            <a:custGeom>
              <a:avLst/>
              <a:gdLst/>
              <a:ahLst/>
              <a:cxnLst/>
              <a:rect l="l" t="t" r="r" b="b"/>
              <a:pathLst>
                <a:path w="3097" h="775" extrusionOk="0">
                  <a:moveTo>
                    <a:pt x="167" y="0"/>
                  </a:moveTo>
                  <a:cubicBezTo>
                    <a:pt x="72" y="0"/>
                    <a:pt x="0" y="84"/>
                    <a:pt x="0" y="167"/>
                  </a:cubicBezTo>
                  <a:cubicBezTo>
                    <a:pt x="0" y="262"/>
                    <a:pt x="72" y="334"/>
                    <a:pt x="167" y="334"/>
                  </a:cubicBezTo>
                  <a:cubicBezTo>
                    <a:pt x="334" y="334"/>
                    <a:pt x="393" y="405"/>
                    <a:pt x="512" y="512"/>
                  </a:cubicBezTo>
                  <a:cubicBezTo>
                    <a:pt x="632" y="632"/>
                    <a:pt x="786" y="774"/>
                    <a:pt x="1084" y="774"/>
                  </a:cubicBezTo>
                  <a:cubicBezTo>
                    <a:pt x="1382" y="774"/>
                    <a:pt x="1536" y="632"/>
                    <a:pt x="1667" y="512"/>
                  </a:cubicBezTo>
                  <a:cubicBezTo>
                    <a:pt x="1775" y="405"/>
                    <a:pt x="1846" y="334"/>
                    <a:pt x="2013" y="334"/>
                  </a:cubicBezTo>
                  <a:cubicBezTo>
                    <a:pt x="2179" y="334"/>
                    <a:pt x="2239" y="405"/>
                    <a:pt x="2358" y="512"/>
                  </a:cubicBezTo>
                  <a:cubicBezTo>
                    <a:pt x="2477" y="632"/>
                    <a:pt x="2632" y="774"/>
                    <a:pt x="2929" y="774"/>
                  </a:cubicBezTo>
                  <a:cubicBezTo>
                    <a:pt x="3025" y="774"/>
                    <a:pt x="3096" y="703"/>
                    <a:pt x="3096" y="620"/>
                  </a:cubicBezTo>
                  <a:cubicBezTo>
                    <a:pt x="3096" y="524"/>
                    <a:pt x="3025" y="453"/>
                    <a:pt x="2929" y="453"/>
                  </a:cubicBezTo>
                  <a:cubicBezTo>
                    <a:pt x="2775" y="441"/>
                    <a:pt x="2691" y="381"/>
                    <a:pt x="2596" y="274"/>
                  </a:cubicBezTo>
                  <a:cubicBezTo>
                    <a:pt x="2477" y="155"/>
                    <a:pt x="2310" y="0"/>
                    <a:pt x="2013" y="0"/>
                  </a:cubicBezTo>
                  <a:cubicBezTo>
                    <a:pt x="1715" y="0"/>
                    <a:pt x="1560" y="155"/>
                    <a:pt x="1429" y="274"/>
                  </a:cubicBezTo>
                  <a:cubicBezTo>
                    <a:pt x="1322" y="381"/>
                    <a:pt x="1251" y="453"/>
                    <a:pt x="1084" y="453"/>
                  </a:cubicBezTo>
                  <a:cubicBezTo>
                    <a:pt x="929" y="453"/>
                    <a:pt x="870" y="381"/>
                    <a:pt x="751" y="274"/>
                  </a:cubicBezTo>
                  <a:cubicBezTo>
                    <a:pt x="632" y="155"/>
                    <a:pt x="465" y="0"/>
                    <a:pt x="1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 name="Google Shape;684;p52"/>
          <p:cNvGrpSpPr/>
          <p:nvPr/>
        </p:nvGrpSpPr>
        <p:grpSpPr>
          <a:xfrm>
            <a:off x="2440549" y="3089908"/>
            <a:ext cx="330716" cy="320031"/>
            <a:chOff x="3950316" y="3820307"/>
            <a:chExt cx="369805" cy="353782"/>
          </a:xfrm>
        </p:grpSpPr>
        <p:sp>
          <p:nvSpPr>
            <p:cNvPr id="685" name="Google Shape;685;p52"/>
            <p:cNvSpPr/>
            <p:nvPr/>
          </p:nvSpPr>
          <p:spPr>
            <a:xfrm>
              <a:off x="4040561" y="3880991"/>
              <a:ext cx="99802" cy="28383"/>
            </a:xfrm>
            <a:custGeom>
              <a:avLst/>
              <a:gdLst/>
              <a:ahLst/>
              <a:cxnLst/>
              <a:rect l="l" t="t" r="r" b="b"/>
              <a:pathLst>
                <a:path w="3133" h="891" extrusionOk="0">
                  <a:moveTo>
                    <a:pt x="1572" y="1"/>
                  </a:moveTo>
                  <a:cubicBezTo>
                    <a:pt x="1001" y="1"/>
                    <a:pt x="465" y="227"/>
                    <a:pt x="60" y="632"/>
                  </a:cubicBezTo>
                  <a:cubicBezTo>
                    <a:pt x="1" y="691"/>
                    <a:pt x="1" y="787"/>
                    <a:pt x="60" y="846"/>
                  </a:cubicBezTo>
                  <a:cubicBezTo>
                    <a:pt x="84" y="876"/>
                    <a:pt x="123" y="891"/>
                    <a:pt x="165" y="891"/>
                  </a:cubicBezTo>
                  <a:cubicBezTo>
                    <a:pt x="206" y="891"/>
                    <a:pt x="251" y="876"/>
                    <a:pt x="287" y="846"/>
                  </a:cubicBezTo>
                  <a:cubicBezTo>
                    <a:pt x="632" y="513"/>
                    <a:pt x="1072" y="310"/>
                    <a:pt x="1572" y="310"/>
                  </a:cubicBezTo>
                  <a:cubicBezTo>
                    <a:pt x="2061" y="310"/>
                    <a:pt x="2501" y="513"/>
                    <a:pt x="2846" y="846"/>
                  </a:cubicBezTo>
                  <a:cubicBezTo>
                    <a:pt x="2876" y="876"/>
                    <a:pt x="2918" y="891"/>
                    <a:pt x="2960" y="891"/>
                  </a:cubicBezTo>
                  <a:cubicBezTo>
                    <a:pt x="3001" y="891"/>
                    <a:pt x="3043" y="876"/>
                    <a:pt x="3073" y="846"/>
                  </a:cubicBezTo>
                  <a:cubicBezTo>
                    <a:pt x="3132" y="787"/>
                    <a:pt x="3132" y="691"/>
                    <a:pt x="3073" y="632"/>
                  </a:cubicBezTo>
                  <a:cubicBezTo>
                    <a:pt x="2668" y="227"/>
                    <a:pt x="2132" y="1"/>
                    <a:pt x="15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52"/>
            <p:cNvSpPr/>
            <p:nvPr/>
          </p:nvSpPr>
          <p:spPr>
            <a:xfrm>
              <a:off x="3950316" y="3820307"/>
              <a:ext cx="369805" cy="353782"/>
            </a:xfrm>
            <a:custGeom>
              <a:avLst/>
              <a:gdLst/>
              <a:ahLst/>
              <a:cxnLst/>
              <a:rect l="l" t="t" r="r" b="b"/>
              <a:pathLst>
                <a:path w="11609" h="11106" extrusionOk="0">
                  <a:moveTo>
                    <a:pt x="7358" y="6728"/>
                  </a:moveTo>
                  <a:lnTo>
                    <a:pt x="7799" y="7156"/>
                  </a:lnTo>
                  <a:lnTo>
                    <a:pt x="7513" y="7442"/>
                  </a:lnTo>
                  <a:lnTo>
                    <a:pt x="7084" y="7014"/>
                  </a:lnTo>
                  <a:cubicBezTo>
                    <a:pt x="7180" y="6918"/>
                    <a:pt x="7275" y="6835"/>
                    <a:pt x="7358" y="6728"/>
                  </a:cubicBezTo>
                  <a:close/>
                  <a:moveTo>
                    <a:pt x="4395" y="358"/>
                  </a:moveTo>
                  <a:cubicBezTo>
                    <a:pt x="5337" y="358"/>
                    <a:pt x="6281" y="715"/>
                    <a:pt x="7001" y="1429"/>
                  </a:cubicBezTo>
                  <a:cubicBezTo>
                    <a:pt x="8370" y="2799"/>
                    <a:pt x="8430" y="4942"/>
                    <a:pt x="7239" y="6382"/>
                  </a:cubicBezTo>
                  <a:cubicBezTo>
                    <a:pt x="7096" y="6561"/>
                    <a:pt x="6930" y="6728"/>
                    <a:pt x="6763" y="6859"/>
                  </a:cubicBezTo>
                  <a:cubicBezTo>
                    <a:pt x="6075" y="7434"/>
                    <a:pt x="5230" y="7723"/>
                    <a:pt x="4386" y="7723"/>
                  </a:cubicBezTo>
                  <a:cubicBezTo>
                    <a:pt x="3448" y="7723"/>
                    <a:pt x="2513" y="7365"/>
                    <a:pt x="1798" y="6644"/>
                  </a:cubicBezTo>
                  <a:cubicBezTo>
                    <a:pt x="357" y="5192"/>
                    <a:pt x="357" y="2870"/>
                    <a:pt x="1798" y="1429"/>
                  </a:cubicBezTo>
                  <a:cubicBezTo>
                    <a:pt x="2512" y="715"/>
                    <a:pt x="3453" y="358"/>
                    <a:pt x="4395" y="358"/>
                  </a:cubicBezTo>
                  <a:close/>
                  <a:moveTo>
                    <a:pt x="8226" y="7228"/>
                  </a:moveTo>
                  <a:cubicBezTo>
                    <a:pt x="8260" y="7228"/>
                    <a:pt x="8293" y="7240"/>
                    <a:pt x="8311" y="7264"/>
                  </a:cubicBezTo>
                  <a:lnTo>
                    <a:pt x="8763" y="7668"/>
                  </a:lnTo>
                  <a:lnTo>
                    <a:pt x="8001" y="8430"/>
                  </a:lnTo>
                  <a:lnTo>
                    <a:pt x="7620" y="7966"/>
                  </a:lnTo>
                  <a:cubicBezTo>
                    <a:pt x="7573" y="7918"/>
                    <a:pt x="7573" y="7835"/>
                    <a:pt x="7620" y="7787"/>
                  </a:cubicBezTo>
                  <a:lnTo>
                    <a:pt x="8132" y="7264"/>
                  </a:lnTo>
                  <a:cubicBezTo>
                    <a:pt x="8156" y="7240"/>
                    <a:pt x="8192" y="7228"/>
                    <a:pt x="8226" y="7228"/>
                  </a:cubicBezTo>
                  <a:close/>
                  <a:moveTo>
                    <a:pt x="9013" y="7871"/>
                  </a:moveTo>
                  <a:lnTo>
                    <a:pt x="10871" y="9514"/>
                  </a:lnTo>
                  <a:cubicBezTo>
                    <a:pt x="11192" y="9800"/>
                    <a:pt x="11204" y="10276"/>
                    <a:pt x="10906" y="10573"/>
                  </a:cubicBezTo>
                  <a:cubicBezTo>
                    <a:pt x="10765" y="10715"/>
                    <a:pt x="10580" y="10784"/>
                    <a:pt x="10396" y="10784"/>
                  </a:cubicBezTo>
                  <a:cubicBezTo>
                    <a:pt x="10193" y="10784"/>
                    <a:pt x="9990" y="10700"/>
                    <a:pt x="9847" y="10538"/>
                  </a:cubicBezTo>
                  <a:lnTo>
                    <a:pt x="8227" y="8668"/>
                  </a:lnTo>
                  <a:lnTo>
                    <a:pt x="9013" y="7871"/>
                  </a:lnTo>
                  <a:close/>
                  <a:moveTo>
                    <a:pt x="4423" y="1"/>
                  </a:moveTo>
                  <a:cubicBezTo>
                    <a:pt x="3396" y="1"/>
                    <a:pt x="2370" y="394"/>
                    <a:pt x="1584" y="1179"/>
                  </a:cubicBezTo>
                  <a:cubicBezTo>
                    <a:pt x="0" y="2775"/>
                    <a:pt x="0" y="5299"/>
                    <a:pt x="1560" y="6883"/>
                  </a:cubicBezTo>
                  <a:cubicBezTo>
                    <a:pt x="2340" y="7663"/>
                    <a:pt x="3364" y="8052"/>
                    <a:pt x="4389" y="8052"/>
                  </a:cubicBezTo>
                  <a:cubicBezTo>
                    <a:pt x="5257" y="8052"/>
                    <a:pt x="6126" y="7773"/>
                    <a:pt x="6846" y="7216"/>
                  </a:cubicBezTo>
                  <a:lnTo>
                    <a:pt x="7323" y="7692"/>
                  </a:lnTo>
                  <a:cubicBezTo>
                    <a:pt x="7239" y="7859"/>
                    <a:pt x="7263" y="8049"/>
                    <a:pt x="7394" y="8180"/>
                  </a:cubicBezTo>
                  <a:lnTo>
                    <a:pt x="9644" y="10752"/>
                  </a:lnTo>
                  <a:cubicBezTo>
                    <a:pt x="9847" y="10986"/>
                    <a:pt x="10133" y="11105"/>
                    <a:pt x="10421" y="11105"/>
                  </a:cubicBezTo>
                  <a:cubicBezTo>
                    <a:pt x="10690" y="11105"/>
                    <a:pt x="10961" y="11001"/>
                    <a:pt x="11168" y="10788"/>
                  </a:cubicBezTo>
                  <a:cubicBezTo>
                    <a:pt x="11609" y="10359"/>
                    <a:pt x="11573" y="9657"/>
                    <a:pt x="11133" y="9264"/>
                  </a:cubicBezTo>
                  <a:lnTo>
                    <a:pt x="8573" y="7014"/>
                  </a:lnTo>
                  <a:cubicBezTo>
                    <a:pt x="8483" y="6939"/>
                    <a:pt x="8369" y="6897"/>
                    <a:pt x="8259" y="6897"/>
                  </a:cubicBezTo>
                  <a:cubicBezTo>
                    <a:pt x="8194" y="6897"/>
                    <a:pt x="8130" y="6911"/>
                    <a:pt x="8073" y="6942"/>
                  </a:cubicBezTo>
                  <a:lnTo>
                    <a:pt x="7596" y="6454"/>
                  </a:lnTo>
                  <a:cubicBezTo>
                    <a:pt x="8811" y="4894"/>
                    <a:pt x="8704" y="2632"/>
                    <a:pt x="7263" y="1179"/>
                  </a:cubicBezTo>
                  <a:cubicBezTo>
                    <a:pt x="6477" y="394"/>
                    <a:pt x="5450" y="1"/>
                    <a:pt x="44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52"/>
            <p:cNvSpPr/>
            <p:nvPr/>
          </p:nvSpPr>
          <p:spPr>
            <a:xfrm>
              <a:off x="4098219" y="3850602"/>
              <a:ext cx="101299" cy="195781"/>
            </a:xfrm>
            <a:custGeom>
              <a:avLst/>
              <a:gdLst/>
              <a:ahLst/>
              <a:cxnLst/>
              <a:rect l="l" t="t" r="r" b="b"/>
              <a:pathLst>
                <a:path w="3180" h="6146" extrusionOk="0">
                  <a:moveTo>
                    <a:pt x="194" y="1"/>
                  </a:moveTo>
                  <a:cubicBezTo>
                    <a:pt x="120" y="1"/>
                    <a:pt x="58" y="57"/>
                    <a:pt x="36" y="133"/>
                  </a:cubicBezTo>
                  <a:cubicBezTo>
                    <a:pt x="24" y="228"/>
                    <a:pt x="84" y="300"/>
                    <a:pt x="179" y="312"/>
                  </a:cubicBezTo>
                  <a:cubicBezTo>
                    <a:pt x="775" y="407"/>
                    <a:pt x="1322" y="669"/>
                    <a:pt x="1739" y="1110"/>
                  </a:cubicBezTo>
                  <a:cubicBezTo>
                    <a:pt x="2822" y="2193"/>
                    <a:pt x="2822" y="3967"/>
                    <a:pt x="1739" y="5050"/>
                  </a:cubicBezTo>
                  <a:cubicBezTo>
                    <a:pt x="1286" y="5479"/>
                    <a:pt x="739" y="5765"/>
                    <a:pt x="143" y="5836"/>
                  </a:cubicBezTo>
                  <a:cubicBezTo>
                    <a:pt x="60" y="5848"/>
                    <a:pt x="1" y="5932"/>
                    <a:pt x="13" y="6015"/>
                  </a:cubicBezTo>
                  <a:cubicBezTo>
                    <a:pt x="24" y="6086"/>
                    <a:pt x="84" y="6146"/>
                    <a:pt x="179" y="6146"/>
                  </a:cubicBezTo>
                  <a:lnTo>
                    <a:pt x="203" y="6146"/>
                  </a:lnTo>
                  <a:cubicBezTo>
                    <a:pt x="870" y="6063"/>
                    <a:pt x="1489" y="5753"/>
                    <a:pt x="1977" y="5277"/>
                  </a:cubicBezTo>
                  <a:cubicBezTo>
                    <a:pt x="3180" y="4062"/>
                    <a:pt x="3180" y="2086"/>
                    <a:pt x="1977" y="883"/>
                  </a:cubicBezTo>
                  <a:cubicBezTo>
                    <a:pt x="1501" y="407"/>
                    <a:pt x="894" y="97"/>
                    <a:pt x="215" y="2"/>
                  </a:cubicBezTo>
                  <a:cubicBezTo>
                    <a:pt x="208" y="1"/>
                    <a:pt x="201"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52"/>
            <p:cNvSpPr/>
            <p:nvPr/>
          </p:nvSpPr>
          <p:spPr>
            <a:xfrm>
              <a:off x="3981789" y="3849136"/>
              <a:ext cx="103178" cy="198011"/>
            </a:xfrm>
            <a:custGeom>
              <a:avLst/>
              <a:gdLst/>
              <a:ahLst/>
              <a:cxnLst/>
              <a:rect l="l" t="t" r="r" b="b"/>
              <a:pathLst>
                <a:path w="3239" h="6216" extrusionOk="0">
                  <a:moveTo>
                    <a:pt x="3036" y="1"/>
                  </a:moveTo>
                  <a:cubicBezTo>
                    <a:pt x="2346" y="120"/>
                    <a:pt x="1703" y="441"/>
                    <a:pt x="1215" y="929"/>
                  </a:cubicBezTo>
                  <a:cubicBezTo>
                    <a:pt x="0" y="2132"/>
                    <a:pt x="0" y="4108"/>
                    <a:pt x="1215" y="5323"/>
                  </a:cubicBezTo>
                  <a:cubicBezTo>
                    <a:pt x="1715" y="5823"/>
                    <a:pt x="2346" y="6120"/>
                    <a:pt x="3036" y="6216"/>
                  </a:cubicBezTo>
                  <a:lnTo>
                    <a:pt x="3060" y="6216"/>
                  </a:lnTo>
                  <a:cubicBezTo>
                    <a:pt x="3132" y="6216"/>
                    <a:pt x="3203" y="6156"/>
                    <a:pt x="3215" y="6061"/>
                  </a:cubicBezTo>
                  <a:cubicBezTo>
                    <a:pt x="3239" y="5978"/>
                    <a:pt x="3156" y="5894"/>
                    <a:pt x="3072" y="5882"/>
                  </a:cubicBezTo>
                  <a:cubicBezTo>
                    <a:pt x="2441" y="5811"/>
                    <a:pt x="1882" y="5537"/>
                    <a:pt x="1429" y="5085"/>
                  </a:cubicBezTo>
                  <a:cubicBezTo>
                    <a:pt x="346" y="3989"/>
                    <a:pt x="346" y="2215"/>
                    <a:pt x="1429" y="1132"/>
                  </a:cubicBezTo>
                  <a:cubicBezTo>
                    <a:pt x="1882" y="691"/>
                    <a:pt x="2441" y="405"/>
                    <a:pt x="3072" y="334"/>
                  </a:cubicBezTo>
                  <a:cubicBezTo>
                    <a:pt x="3156" y="322"/>
                    <a:pt x="3215" y="239"/>
                    <a:pt x="3215" y="155"/>
                  </a:cubicBezTo>
                  <a:cubicBezTo>
                    <a:pt x="3203" y="60"/>
                    <a:pt x="3132" y="1"/>
                    <a:pt x="3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 name="Google Shape;689;p52"/>
          <p:cNvGrpSpPr/>
          <p:nvPr/>
        </p:nvGrpSpPr>
        <p:grpSpPr>
          <a:xfrm>
            <a:off x="2483221" y="1399706"/>
            <a:ext cx="245368" cy="320049"/>
            <a:chOff x="1805901" y="1960358"/>
            <a:chExt cx="284847" cy="373627"/>
          </a:xfrm>
        </p:grpSpPr>
        <p:sp>
          <p:nvSpPr>
            <p:cNvPr id="690" name="Google Shape;690;p52"/>
            <p:cNvSpPr/>
            <p:nvPr/>
          </p:nvSpPr>
          <p:spPr>
            <a:xfrm>
              <a:off x="1805901" y="1960358"/>
              <a:ext cx="284847" cy="373627"/>
            </a:xfrm>
            <a:custGeom>
              <a:avLst/>
              <a:gdLst/>
              <a:ahLst/>
              <a:cxnLst/>
              <a:rect l="l" t="t" r="r" b="b"/>
              <a:pathLst>
                <a:path w="8942" h="11729" extrusionOk="0">
                  <a:moveTo>
                    <a:pt x="8525" y="9395"/>
                  </a:moveTo>
                  <a:lnTo>
                    <a:pt x="8525" y="9764"/>
                  </a:lnTo>
                  <a:lnTo>
                    <a:pt x="3358" y="9764"/>
                  </a:lnTo>
                  <a:cubicBezTo>
                    <a:pt x="3239" y="9764"/>
                    <a:pt x="3155" y="9859"/>
                    <a:pt x="3155" y="9978"/>
                  </a:cubicBezTo>
                  <a:cubicBezTo>
                    <a:pt x="3155" y="10097"/>
                    <a:pt x="3239" y="10180"/>
                    <a:pt x="3358" y="10180"/>
                  </a:cubicBezTo>
                  <a:lnTo>
                    <a:pt x="8525" y="10180"/>
                  </a:lnTo>
                  <a:lnTo>
                    <a:pt x="8525" y="10490"/>
                  </a:lnTo>
                  <a:lnTo>
                    <a:pt x="6775" y="10490"/>
                  </a:lnTo>
                  <a:cubicBezTo>
                    <a:pt x="6656" y="10490"/>
                    <a:pt x="6561" y="10585"/>
                    <a:pt x="6561" y="10704"/>
                  </a:cubicBezTo>
                  <a:cubicBezTo>
                    <a:pt x="6561" y="10823"/>
                    <a:pt x="6656" y="10907"/>
                    <a:pt x="6775" y="10907"/>
                  </a:cubicBezTo>
                  <a:lnTo>
                    <a:pt x="8525" y="10907"/>
                  </a:lnTo>
                  <a:lnTo>
                    <a:pt x="8525" y="11264"/>
                  </a:lnTo>
                  <a:lnTo>
                    <a:pt x="1381" y="11264"/>
                  </a:lnTo>
                  <a:cubicBezTo>
                    <a:pt x="857" y="11264"/>
                    <a:pt x="441" y="10847"/>
                    <a:pt x="441" y="10335"/>
                  </a:cubicBezTo>
                  <a:cubicBezTo>
                    <a:pt x="441" y="10073"/>
                    <a:pt x="548" y="9835"/>
                    <a:pt x="715" y="9657"/>
                  </a:cubicBezTo>
                  <a:cubicBezTo>
                    <a:pt x="893" y="9478"/>
                    <a:pt x="1131" y="9395"/>
                    <a:pt x="1381" y="9395"/>
                  </a:cubicBezTo>
                  <a:close/>
                  <a:moveTo>
                    <a:pt x="1369" y="1"/>
                  </a:moveTo>
                  <a:cubicBezTo>
                    <a:pt x="619" y="1"/>
                    <a:pt x="0" y="620"/>
                    <a:pt x="0" y="1370"/>
                  </a:cubicBezTo>
                  <a:lnTo>
                    <a:pt x="0" y="10359"/>
                  </a:lnTo>
                  <a:cubicBezTo>
                    <a:pt x="0" y="11109"/>
                    <a:pt x="607" y="11728"/>
                    <a:pt x="1369" y="11728"/>
                  </a:cubicBezTo>
                  <a:lnTo>
                    <a:pt x="8739" y="11728"/>
                  </a:lnTo>
                  <a:cubicBezTo>
                    <a:pt x="8858" y="11728"/>
                    <a:pt x="8942" y="11645"/>
                    <a:pt x="8942" y="11526"/>
                  </a:cubicBezTo>
                  <a:lnTo>
                    <a:pt x="8942" y="2191"/>
                  </a:lnTo>
                  <a:cubicBezTo>
                    <a:pt x="8942" y="2072"/>
                    <a:pt x="8858" y="1989"/>
                    <a:pt x="8739" y="1989"/>
                  </a:cubicBezTo>
                  <a:cubicBezTo>
                    <a:pt x="8620" y="1989"/>
                    <a:pt x="8525" y="2072"/>
                    <a:pt x="8525" y="2191"/>
                  </a:cubicBezTo>
                  <a:lnTo>
                    <a:pt x="8525" y="8990"/>
                  </a:lnTo>
                  <a:lnTo>
                    <a:pt x="1596" y="8990"/>
                  </a:lnTo>
                  <a:lnTo>
                    <a:pt x="1596" y="7787"/>
                  </a:lnTo>
                  <a:cubicBezTo>
                    <a:pt x="1596" y="7668"/>
                    <a:pt x="1500" y="7585"/>
                    <a:pt x="1381" y="7585"/>
                  </a:cubicBezTo>
                  <a:cubicBezTo>
                    <a:pt x="1262" y="7585"/>
                    <a:pt x="1179" y="7668"/>
                    <a:pt x="1179" y="7787"/>
                  </a:cubicBezTo>
                  <a:lnTo>
                    <a:pt x="1179" y="9002"/>
                  </a:lnTo>
                  <a:cubicBezTo>
                    <a:pt x="905" y="9049"/>
                    <a:pt x="655" y="9168"/>
                    <a:pt x="441" y="9359"/>
                  </a:cubicBezTo>
                  <a:lnTo>
                    <a:pt x="441" y="1370"/>
                  </a:lnTo>
                  <a:cubicBezTo>
                    <a:pt x="441" y="929"/>
                    <a:pt x="762" y="548"/>
                    <a:pt x="1179" y="465"/>
                  </a:cubicBezTo>
                  <a:lnTo>
                    <a:pt x="1179" y="7109"/>
                  </a:lnTo>
                  <a:cubicBezTo>
                    <a:pt x="1179" y="7228"/>
                    <a:pt x="1262" y="7311"/>
                    <a:pt x="1381" y="7311"/>
                  </a:cubicBezTo>
                  <a:cubicBezTo>
                    <a:pt x="1500" y="7311"/>
                    <a:pt x="1596" y="7216"/>
                    <a:pt x="1596" y="7109"/>
                  </a:cubicBezTo>
                  <a:lnTo>
                    <a:pt x="1596" y="441"/>
                  </a:lnTo>
                  <a:lnTo>
                    <a:pt x="8525" y="441"/>
                  </a:lnTo>
                  <a:lnTo>
                    <a:pt x="8525" y="1489"/>
                  </a:lnTo>
                  <a:cubicBezTo>
                    <a:pt x="8525" y="1608"/>
                    <a:pt x="8620" y="1703"/>
                    <a:pt x="8739" y="1703"/>
                  </a:cubicBezTo>
                  <a:cubicBezTo>
                    <a:pt x="8847" y="1703"/>
                    <a:pt x="8942" y="1608"/>
                    <a:pt x="8942" y="1489"/>
                  </a:cubicBezTo>
                  <a:lnTo>
                    <a:pt x="8942" y="215"/>
                  </a:lnTo>
                  <a:cubicBezTo>
                    <a:pt x="8942" y="96"/>
                    <a:pt x="8847" y="1"/>
                    <a:pt x="87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52"/>
            <p:cNvSpPr/>
            <p:nvPr/>
          </p:nvSpPr>
          <p:spPr>
            <a:xfrm>
              <a:off x="1841929" y="2295249"/>
              <a:ext cx="165773" cy="13315"/>
            </a:xfrm>
            <a:custGeom>
              <a:avLst/>
              <a:gdLst/>
              <a:ahLst/>
              <a:cxnLst/>
              <a:rect l="l" t="t" r="r" b="b"/>
              <a:pathLst>
                <a:path w="5204" h="418" extrusionOk="0">
                  <a:moveTo>
                    <a:pt x="203" y="1"/>
                  </a:moveTo>
                  <a:cubicBezTo>
                    <a:pt x="84" y="1"/>
                    <a:pt x="0" y="84"/>
                    <a:pt x="0" y="203"/>
                  </a:cubicBezTo>
                  <a:cubicBezTo>
                    <a:pt x="0" y="322"/>
                    <a:pt x="84" y="418"/>
                    <a:pt x="203" y="418"/>
                  </a:cubicBezTo>
                  <a:lnTo>
                    <a:pt x="5001" y="418"/>
                  </a:lnTo>
                  <a:cubicBezTo>
                    <a:pt x="5120" y="418"/>
                    <a:pt x="5203" y="322"/>
                    <a:pt x="5203" y="203"/>
                  </a:cubicBezTo>
                  <a:cubicBezTo>
                    <a:pt x="5203" y="84"/>
                    <a:pt x="5120" y="1"/>
                    <a:pt x="50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3" name="Google Shape;693;p52"/>
          <p:cNvSpPr/>
          <p:nvPr/>
        </p:nvSpPr>
        <p:spPr>
          <a:xfrm>
            <a:off x="877825" y="1213850"/>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rupo 36">
            <a:extLst>
              <a:ext uri="{FF2B5EF4-FFF2-40B4-BE49-F238E27FC236}">
                <a16:creationId xmlns:a16="http://schemas.microsoft.com/office/drawing/2014/main" id="{61AC7AC5-3861-42B0-99A5-1687221C45C7}"/>
              </a:ext>
            </a:extLst>
          </p:cNvPr>
          <p:cNvGrpSpPr/>
          <p:nvPr/>
        </p:nvGrpSpPr>
        <p:grpSpPr>
          <a:xfrm>
            <a:off x="130581" y="337732"/>
            <a:ext cx="8872538" cy="954087"/>
            <a:chOff x="111125" y="357188"/>
            <a:chExt cx="8872538" cy="954087"/>
          </a:xfrm>
        </p:grpSpPr>
        <p:sp>
          <p:nvSpPr>
            <p:cNvPr id="38" name="Freeform 5">
              <a:extLst>
                <a:ext uri="{FF2B5EF4-FFF2-40B4-BE49-F238E27FC236}">
                  <a16:creationId xmlns:a16="http://schemas.microsoft.com/office/drawing/2014/main" id="{1CF435A7-A2B2-4925-9A61-6C06F23B88F6}"/>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6">
              <a:extLst>
                <a:ext uri="{FF2B5EF4-FFF2-40B4-BE49-F238E27FC236}">
                  <a16:creationId xmlns:a16="http://schemas.microsoft.com/office/drawing/2014/main" id="{A35864D6-4556-4DFB-A440-B23E69EE8CDA}"/>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7">
              <a:extLst>
                <a:ext uri="{FF2B5EF4-FFF2-40B4-BE49-F238E27FC236}">
                  <a16:creationId xmlns:a16="http://schemas.microsoft.com/office/drawing/2014/main" id="{6D816F5B-07D1-4914-8592-DA4621835347}"/>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Rectangle 8">
              <a:extLst>
                <a:ext uri="{FF2B5EF4-FFF2-40B4-BE49-F238E27FC236}">
                  <a16:creationId xmlns:a16="http://schemas.microsoft.com/office/drawing/2014/main" id="{A86A60E6-D891-44C4-A9C8-E503AF326B56}"/>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9">
              <a:extLst>
                <a:ext uri="{FF2B5EF4-FFF2-40B4-BE49-F238E27FC236}">
                  <a16:creationId xmlns:a16="http://schemas.microsoft.com/office/drawing/2014/main" id="{786B57AA-9BC0-4981-B97D-8FE5CAF8CC91}"/>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10">
              <a:extLst>
                <a:ext uri="{FF2B5EF4-FFF2-40B4-BE49-F238E27FC236}">
                  <a16:creationId xmlns:a16="http://schemas.microsoft.com/office/drawing/2014/main" id="{7528C7BB-232C-49A5-BB9A-E5EEC17235E3}"/>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11">
              <a:extLst>
                <a:ext uri="{FF2B5EF4-FFF2-40B4-BE49-F238E27FC236}">
                  <a16:creationId xmlns:a16="http://schemas.microsoft.com/office/drawing/2014/main" id="{B7DE1FBB-E328-40CF-9FAB-7CB00990384A}"/>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12">
              <a:extLst>
                <a:ext uri="{FF2B5EF4-FFF2-40B4-BE49-F238E27FC236}">
                  <a16:creationId xmlns:a16="http://schemas.microsoft.com/office/drawing/2014/main" id="{1AD6B4F4-9549-423E-9500-6D699DC5880C}"/>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9" name="Google Shape;709;p54"/>
          <p:cNvSpPr txBox="1">
            <a:spLocks noGrp="1"/>
          </p:cNvSpPr>
          <p:nvPr>
            <p:ph type="title"/>
          </p:nvPr>
        </p:nvSpPr>
        <p:spPr>
          <a:xfrm rot="-535">
            <a:off x="713250" y="451337"/>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Analysis and development</a:t>
            </a:r>
            <a:endParaRPr/>
          </a:p>
        </p:txBody>
      </p:sp>
      <p:sp>
        <p:nvSpPr>
          <p:cNvPr id="710" name="Google Shape;710;p54"/>
          <p:cNvSpPr txBox="1"/>
          <p:nvPr/>
        </p:nvSpPr>
        <p:spPr>
          <a:xfrm>
            <a:off x="713225" y="1429875"/>
            <a:ext cx="3465600" cy="271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Amiri"/>
                <a:ea typeface="Amiri"/>
                <a:cs typeface="Amiri"/>
                <a:sym typeface="Amiri"/>
              </a:rPr>
              <a:t>Mercury is the closest planet to the Sun and the smallest one in the Solar System—it’s only a bit larger than the Moon. The planet’s name has nothing to do with the liquid metal</a:t>
            </a:r>
            <a:endParaRPr>
              <a:solidFill>
                <a:schemeClr val="dk1"/>
              </a:solidFill>
              <a:latin typeface="Amiri"/>
              <a:ea typeface="Amiri"/>
              <a:cs typeface="Amiri"/>
              <a:sym typeface="Amiri"/>
            </a:endParaRPr>
          </a:p>
          <a:p>
            <a:pPr marL="457200" lvl="0" indent="-317500" algn="l" rtl="0">
              <a:spcBef>
                <a:spcPts val="1000"/>
              </a:spcBef>
              <a:spcAft>
                <a:spcPts val="0"/>
              </a:spcAft>
              <a:buClr>
                <a:schemeClr val="accent1"/>
              </a:buClr>
              <a:buSzPts val="1400"/>
              <a:buFont typeface="Amiri"/>
              <a:buChar char="●"/>
            </a:pPr>
            <a:r>
              <a:rPr lang="en">
                <a:solidFill>
                  <a:schemeClr val="dk1"/>
                </a:solidFill>
                <a:latin typeface="Amiri"/>
                <a:ea typeface="Amiri"/>
                <a:cs typeface="Amiri"/>
                <a:sym typeface="Amiri"/>
              </a:rPr>
              <a:t>The Sun is the star at the center of the Solar System</a:t>
            </a:r>
            <a:endParaRPr>
              <a:solidFill>
                <a:schemeClr val="dk1"/>
              </a:solidFill>
              <a:latin typeface="Amiri"/>
              <a:ea typeface="Amiri"/>
              <a:cs typeface="Amiri"/>
              <a:sym typeface="Amiri"/>
            </a:endParaRPr>
          </a:p>
          <a:p>
            <a:pPr marL="457200" lvl="0" indent="-317500" algn="l" rtl="0">
              <a:spcBef>
                <a:spcPts val="1000"/>
              </a:spcBef>
              <a:spcAft>
                <a:spcPts val="0"/>
              </a:spcAft>
              <a:buClr>
                <a:schemeClr val="accent1"/>
              </a:buClr>
              <a:buSzPts val="1400"/>
              <a:buFont typeface="Amiri"/>
              <a:buChar char="●"/>
            </a:pPr>
            <a:r>
              <a:rPr lang="en">
                <a:solidFill>
                  <a:schemeClr val="dk1"/>
                </a:solidFill>
                <a:latin typeface="Amiri"/>
                <a:ea typeface="Amiri"/>
                <a:cs typeface="Amiri"/>
                <a:sym typeface="Amiri"/>
              </a:rPr>
              <a:t>Jupiter is the biggest planet in the entire Solar System</a:t>
            </a:r>
            <a:endParaRPr>
              <a:solidFill>
                <a:schemeClr val="dk1"/>
              </a:solidFill>
              <a:latin typeface="Amiri"/>
              <a:ea typeface="Amiri"/>
              <a:cs typeface="Amiri"/>
              <a:sym typeface="Amiri"/>
            </a:endParaRPr>
          </a:p>
          <a:p>
            <a:pPr marL="457200" lvl="0" indent="-317500" algn="l" rtl="0">
              <a:spcBef>
                <a:spcPts val="1000"/>
              </a:spcBef>
              <a:spcAft>
                <a:spcPts val="0"/>
              </a:spcAft>
              <a:buClr>
                <a:schemeClr val="accent1"/>
              </a:buClr>
              <a:buSzPts val="1400"/>
              <a:buFont typeface="Amiri"/>
              <a:buChar char="●"/>
            </a:pPr>
            <a:r>
              <a:rPr lang="en">
                <a:solidFill>
                  <a:schemeClr val="dk1"/>
                </a:solidFill>
                <a:latin typeface="Amiri"/>
                <a:ea typeface="Amiri"/>
                <a:cs typeface="Amiri"/>
                <a:sym typeface="Amiri"/>
              </a:rPr>
              <a:t>Saturn is composed mostly of hydrogen and helium</a:t>
            </a:r>
            <a:endParaRPr>
              <a:solidFill>
                <a:schemeClr val="dk1"/>
              </a:solidFill>
              <a:latin typeface="Amiri"/>
              <a:ea typeface="Amiri"/>
              <a:cs typeface="Amiri"/>
              <a:sym typeface="Amiri"/>
            </a:endParaRPr>
          </a:p>
          <a:p>
            <a:pPr marL="0" lvl="0" indent="0" algn="l" rtl="0">
              <a:spcBef>
                <a:spcPts val="0"/>
              </a:spcBef>
              <a:spcAft>
                <a:spcPts val="0"/>
              </a:spcAft>
              <a:buNone/>
            </a:pPr>
            <a:endParaRPr>
              <a:solidFill>
                <a:schemeClr val="dk1"/>
              </a:solidFill>
              <a:latin typeface="Amiri"/>
              <a:ea typeface="Amiri"/>
              <a:cs typeface="Amiri"/>
              <a:sym typeface="Amiri"/>
            </a:endParaRPr>
          </a:p>
          <a:p>
            <a:pPr marL="0" lvl="0" indent="0" algn="l" rtl="0">
              <a:spcBef>
                <a:spcPts val="0"/>
              </a:spcBef>
              <a:spcAft>
                <a:spcPts val="0"/>
              </a:spcAft>
              <a:buNone/>
            </a:pPr>
            <a:endParaRPr>
              <a:solidFill>
                <a:schemeClr val="dk1"/>
              </a:solidFill>
              <a:latin typeface="Amiri"/>
              <a:ea typeface="Amiri"/>
              <a:cs typeface="Amiri"/>
              <a:sym typeface="Amiri"/>
            </a:endParaRPr>
          </a:p>
        </p:txBody>
      </p:sp>
      <p:sp>
        <p:nvSpPr>
          <p:cNvPr id="711" name="Google Shape;711;p54"/>
          <p:cNvSpPr txBox="1"/>
          <p:nvPr/>
        </p:nvSpPr>
        <p:spPr>
          <a:xfrm>
            <a:off x="4752913" y="3346275"/>
            <a:ext cx="1642200" cy="394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800" b="1">
                <a:solidFill>
                  <a:schemeClr val="accent1"/>
                </a:solidFill>
                <a:latin typeface="Cinzel Decorative"/>
                <a:ea typeface="Cinzel Decorative"/>
                <a:cs typeface="Cinzel Decorative"/>
                <a:sym typeface="Cinzel Decorative"/>
              </a:rPr>
              <a:t>NEPTUNE</a:t>
            </a:r>
            <a:endParaRPr sz="1800" b="1">
              <a:solidFill>
                <a:schemeClr val="accent1"/>
              </a:solidFill>
              <a:latin typeface="Cinzel Decorative"/>
              <a:ea typeface="Cinzel Decorative"/>
              <a:cs typeface="Cinzel Decorative"/>
              <a:sym typeface="Cinzel Decorative"/>
            </a:endParaRPr>
          </a:p>
        </p:txBody>
      </p:sp>
      <p:sp>
        <p:nvSpPr>
          <p:cNvPr id="712" name="Google Shape;712;p54"/>
          <p:cNvSpPr txBox="1"/>
          <p:nvPr/>
        </p:nvSpPr>
        <p:spPr>
          <a:xfrm>
            <a:off x="4752913" y="3697099"/>
            <a:ext cx="1642200" cy="499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n">
                <a:solidFill>
                  <a:schemeClr val="dk1"/>
                </a:solidFill>
                <a:latin typeface="Amiri"/>
                <a:ea typeface="Amiri"/>
                <a:cs typeface="Amiri"/>
                <a:sym typeface="Amiri"/>
              </a:rPr>
              <a:t>Neptune is far away from Earth</a:t>
            </a:r>
            <a:endParaRPr>
              <a:solidFill>
                <a:schemeClr val="dk1"/>
              </a:solidFill>
              <a:latin typeface="Amiri"/>
              <a:ea typeface="Amiri"/>
              <a:cs typeface="Amiri"/>
              <a:sym typeface="Amiri"/>
            </a:endParaRPr>
          </a:p>
        </p:txBody>
      </p:sp>
      <p:sp>
        <p:nvSpPr>
          <p:cNvPr id="713" name="Google Shape;713;p54"/>
          <p:cNvSpPr txBox="1"/>
          <p:nvPr/>
        </p:nvSpPr>
        <p:spPr>
          <a:xfrm>
            <a:off x="6591012" y="3346275"/>
            <a:ext cx="1642200" cy="394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800" b="1">
                <a:solidFill>
                  <a:schemeClr val="accent1"/>
                </a:solidFill>
                <a:latin typeface="Cinzel Decorative"/>
                <a:ea typeface="Cinzel Decorative"/>
                <a:cs typeface="Cinzel Decorative"/>
                <a:sym typeface="Cinzel Decorative"/>
              </a:rPr>
              <a:t>Venus</a:t>
            </a:r>
            <a:endParaRPr sz="1800" b="1">
              <a:solidFill>
                <a:schemeClr val="accent1"/>
              </a:solidFill>
              <a:latin typeface="Cinzel Decorative"/>
              <a:ea typeface="Cinzel Decorative"/>
              <a:cs typeface="Cinzel Decorative"/>
              <a:sym typeface="Cinzel Decorative"/>
            </a:endParaRPr>
          </a:p>
        </p:txBody>
      </p:sp>
      <p:sp>
        <p:nvSpPr>
          <p:cNvPr id="714" name="Google Shape;714;p54"/>
          <p:cNvSpPr txBox="1"/>
          <p:nvPr/>
        </p:nvSpPr>
        <p:spPr>
          <a:xfrm>
            <a:off x="6591015" y="3697099"/>
            <a:ext cx="1642200" cy="499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n">
                <a:solidFill>
                  <a:schemeClr val="dk1"/>
                </a:solidFill>
                <a:latin typeface="Amiri"/>
                <a:ea typeface="Amiri"/>
                <a:cs typeface="Amiri"/>
                <a:sym typeface="Amiri"/>
              </a:rPr>
              <a:t>Venus is the second planet to the Sun</a:t>
            </a:r>
            <a:endParaRPr>
              <a:solidFill>
                <a:schemeClr val="dk1"/>
              </a:solidFill>
              <a:latin typeface="Amiri"/>
              <a:ea typeface="Amiri"/>
              <a:cs typeface="Amiri"/>
              <a:sym typeface="Amiri"/>
            </a:endParaRPr>
          </a:p>
        </p:txBody>
      </p:sp>
      <p:sp>
        <p:nvSpPr>
          <p:cNvPr id="716" name="Google Shape;716;p54"/>
          <p:cNvSpPr/>
          <p:nvPr/>
        </p:nvSpPr>
        <p:spPr>
          <a:xfrm>
            <a:off x="8233213" y="3471425"/>
            <a:ext cx="195900" cy="19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54"/>
          <p:cNvSpPr txBox="1"/>
          <p:nvPr/>
        </p:nvSpPr>
        <p:spPr>
          <a:xfrm>
            <a:off x="695250" y="4426400"/>
            <a:ext cx="7753500" cy="29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1"/>
                </a:solidFill>
                <a:latin typeface="Amiri"/>
                <a:ea typeface="Amiri"/>
                <a:cs typeface="Amiri"/>
                <a:sym typeface="Amiri"/>
              </a:rPr>
              <a:t>Follow the link in the graph to modify its data and then paste the new one here. </a:t>
            </a:r>
            <a:r>
              <a:rPr lang="en" sz="1200" b="1">
                <a:solidFill>
                  <a:schemeClr val="dk1"/>
                </a:solidFill>
                <a:uFill>
                  <a:noFill/>
                </a:uFill>
                <a:latin typeface="Amiri"/>
                <a:ea typeface="Amiri"/>
                <a:cs typeface="Amiri"/>
                <a:sym typeface="Amiri"/>
                <a:hlinkClick r:id="rId3">
                  <a:extLst>
                    <a:ext uri="{A12FA001-AC4F-418D-AE19-62706E023703}">
                      <ahyp:hlinkClr xmlns:ahyp="http://schemas.microsoft.com/office/drawing/2018/hyperlinkcolor" xmlns="" val="tx"/>
                    </a:ext>
                  </a:extLst>
                </a:hlinkClick>
              </a:rPr>
              <a:t>For more info, click here</a:t>
            </a:r>
            <a:endParaRPr sz="1200" b="1">
              <a:solidFill>
                <a:schemeClr val="dk1"/>
              </a:solidFill>
              <a:latin typeface="Amiri"/>
              <a:ea typeface="Amiri"/>
              <a:cs typeface="Amiri"/>
              <a:sym typeface="Amiri"/>
            </a:endParaRPr>
          </a:p>
        </p:txBody>
      </p:sp>
      <p:sp>
        <p:nvSpPr>
          <p:cNvPr id="719" name="Google Shape;719;p54"/>
          <p:cNvSpPr/>
          <p:nvPr/>
        </p:nvSpPr>
        <p:spPr>
          <a:xfrm>
            <a:off x="8280925" y="46056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rupo 13">
            <a:extLst>
              <a:ext uri="{FF2B5EF4-FFF2-40B4-BE49-F238E27FC236}">
                <a16:creationId xmlns:a16="http://schemas.microsoft.com/office/drawing/2014/main" id="{10A45BD5-F7DD-42FA-AAF4-244C55060AE6}"/>
              </a:ext>
            </a:extLst>
          </p:cNvPr>
          <p:cNvGrpSpPr/>
          <p:nvPr/>
        </p:nvGrpSpPr>
        <p:grpSpPr>
          <a:xfrm>
            <a:off x="130581" y="337732"/>
            <a:ext cx="8872538" cy="954087"/>
            <a:chOff x="111125" y="357188"/>
            <a:chExt cx="8872538" cy="954087"/>
          </a:xfrm>
        </p:grpSpPr>
        <p:sp>
          <p:nvSpPr>
            <p:cNvPr id="15" name="Freeform 5">
              <a:extLst>
                <a:ext uri="{FF2B5EF4-FFF2-40B4-BE49-F238E27FC236}">
                  <a16:creationId xmlns:a16="http://schemas.microsoft.com/office/drawing/2014/main" id="{46C70063-9862-4514-B0FC-14067FB1C9C8}"/>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6">
              <a:extLst>
                <a:ext uri="{FF2B5EF4-FFF2-40B4-BE49-F238E27FC236}">
                  <a16:creationId xmlns:a16="http://schemas.microsoft.com/office/drawing/2014/main" id="{9DBD820E-02FB-4CE3-9CDD-75B2753AD3CF}"/>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7">
              <a:extLst>
                <a:ext uri="{FF2B5EF4-FFF2-40B4-BE49-F238E27FC236}">
                  <a16:creationId xmlns:a16="http://schemas.microsoft.com/office/drawing/2014/main" id="{DCF8EE6C-BE66-4141-BE33-3225413C1743}"/>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Rectangle 8">
              <a:extLst>
                <a:ext uri="{FF2B5EF4-FFF2-40B4-BE49-F238E27FC236}">
                  <a16:creationId xmlns:a16="http://schemas.microsoft.com/office/drawing/2014/main" id="{6D2A970E-C40F-4ED7-B56D-40DC1C38447E}"/>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9">
              <a:extLst>
                <a:ext uri="{FF2B5EF4-FFF2-40B4-BE49-F238E27FC236}">
                  <a16:creationId xmlns:a16="http://schemas.microsoft.com/office/drawing/2014/main" id="{9AB31FD2-28C3-4C6C-BCB3-0A0D9F0968F8}"/>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0">
              <a:extLst>
                <a:ext uri="{FF2B5EF4-FFF2-40B4-BE49-F238E27FC236}">
                  <a16:creationId xmlns:a16="http://schemas.microsoft.com/office/drawing/2014/main" id="{D6A0E9C3-068B-4C20-A6AD-4A75C5ED4735}"/>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1">
              <a:extLst>
                <a:ext uri="{FF2B5EF4-FFF2-40B4-BE49-F238E27FC236}">
                  <a16:creationId xmlns:a16="http://schemas.microsoft.com/office/drawing/2014/main" id="{0FE88799-AA04-4661-B918-6F9033639797}"/>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2">
              <a:extLst>
                <a:ext uri="{FF2B5EF4-FFF2-40B4-BE49-F238E27FC236}">
                  <a16:creationId xmlns:a16="http://schemas.microsoft.com/office/drawing/2014/main" id="{3FA773B4-3408-4F80-9C7B-1CFBB4DB7443}"/>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6" name="Freeform 4">
            <a:extLst>
              <a:ext uri="{FF2B5EF4-FFF2-40B4-BE49-F238E27FC236}">
                <a16:creationId xmlns:a16="http://schemas.microsoft.com/office/drawing/2014/main" id="{1E2D7301-4697-4183-81E2-D3069242E9A1}"/>
              </a:ext>
            </a:extLst>
          </p:cNvPr>
          <p:cNvSpPr>
            <a:spLocks noEditPoints="1"/>
          </p:cNvSpPr>
          <p:nvPr/>
        </p:nvSpPr>
        <p:spPr bwMode="auto">
          <a:xfrm>
            <a:off x="5391150" y="1246187"/>
            <a:ext cx="2417763" cy="1736725"/>
          </a:xfrm>
          <a:custGeom>
            <a:avLst/>
            <a:gdLst>
              <a:gd name="T0" fmla="*/ 30 w 828"/>
              <a:gd name="T1" fmla="*/ 519 h 594"/>
              <a:gd name="T2" fmla="*/ 93 w 828"/>
              <a:gd name="T3" fmla="*/ 532 h 594"/>
              <a:gd name="T4" fmla="*/ 9 w 828"/>
              <a:gd name="T5" fmla="*/ 344 h 594"/>
              <a:gd name="T6" fmla="*/ 40 w 828"/>
              <a:gd name="T7" fmla="*/ 214 h 594"/>
              <a:gd name="T8" fmla="*/ 170 w 828"/>
              <a:gd name="T9" fmla="*/ 240 h 594"/>
              <a:gd name="T10" fmla="*/ 217 w 828"/>
              <a:gd name="T11" fmla="*/ 375 h 594"/>
              <a:gd name="T12" fmla="*/ 398 w 828"/>
              <a:gd name="T13" fmla="*/ 368 h 594"/>
              <a:gd name="T14" fmla="*/ 280 w 828"/>
              <a:gd name="T15" fmla="*/ 44 h 594"/>
              <a:gd name="T16" fmla="*/ 330 w 828"/>
              <a:gd name="T17" fmla="*/ 23 h 594"/>
              <a:gd name="T18" fmla="*/ 446 w 828"/>
              <a:gd name="T19" fmla="*/ 343 h 594"/>
              <a:gd name="T20" fmla="*/ 469 w 828"/>
              <a:gd name="T21" fmla="*/ 341 h 594"/>
              <a:gd name="T22" fmla="*/ 514 w 828"/>
              <a:gd name="T23" fmla="*/ 372 h 594"/>
              <a:gd name="T24" fmla="*/ 560 w 828"/>
              <a:gd name="T25" fmla="*/ 228 h 594"/>
              <a:gd name="T26" fmla="*/ 646 w 828"/>
              <a:gd name="T27" fmla="*/ 161 h 594"/>
              <a:gd name="T28" fmla="*/ 813 w 828"/>
              <a:gd name="T29" fmla="*/ 194 h 594"/>
              <a:gd name="T30" fmla="*/ 767 w 828"/>
              <a:gd name="T31" fmla="*/ 420 h 594"/>
              <a:gd name="T32" fmla="*/ 701 w 828"/>
              <a:gd name="T33" fmla="*/ 444 h 594"/>
              <a:gd name="T34" fmla="*/ 711 w 828"/>
              <a:gd name="T35" fmla="*/ 531 h 594"/>
              <a:gd name="T36" fmla="*/ 813 w 828"/>
              <a:gd name="T37" fmla="*/ 525 h 594"/>
              <a:gd name="T38" fmla="*/ 649 w 828"/>
              <a:gd name="T39" fmla="*/ 564 h 594"/>
              <a:gd name="T40" fmla="*/ 505 w 828"/>
              <a:gd name="T41" fmla="*/ 559 h 594"/>
              <a:gd name="T42" fmla="*/ 321 w 828"/>
              <a:gd name="T43" fmla="*/ 561 h 594"/>
              <a:gd name="T44" fmla="*/ 183 w 828"/>
              <a:gd name="T45" fmla="*/ 559 h 594"/>
              <a:gd name="T46" fmla="*/ 15 w 828"/>
              <a:gd name="T47" fmla="*/ 570 h 594"/>
              <a:gd name="T48" fmla="*/ 0 w 828"/>
              <a:gd name="T49" fmla="*/ 538 h 594"/>
              <a:gd name="T50" fmla="*/ 65 w 828"/>
              <a:gd name="T51" fmla="*/ 367 h 594"/>
              <a:gd name="T52" fmla="*/ 165 w 828"/>
              <a:gd name="T53" fmla="*/ 507 h 594"/>
              <a:gd name="T54" fmla="*/ 354 w 828"/>
              <a:gd name="T55" fmla="*/ 518 h 594"/>
              <a:gd name="T56" fmla="*/ 392 w 828"/>
              <a:gd name="T57" fmla="*/ 507 h 594"/>
              <a:gd name="T58" fmla="*/ 354 w 828"/>
              <a:gd name="T59" fmla="*/ 429 h 594"/>
              <a:gd name="T60" fmla="*/ 155 w 828"/>
              <a:gd name="T61" fmla="*/ 402 h 594"/>
              <a:gd name="T62" fmla="*/ 120 w 828"/>
              <a:gd name="T63" fmla="*/ 268 h 594"/>
              <a:gd name="T64" fmla="*/ 759 w 828"/>
              <a:gd name="T65" fmla="*/ 214 h 594"/>
              <a:gd name="T66" fmla="*/ 645 w 828"/>
              <a:gd name="T67" fmla="*/ 214 h 594"/>
              <a:gd name="T68" fmla="*/ 584 w 828"/>
              <a:gd name="T69" fmla="*/ 357 h 594"/>
              <a:gd name="T70" fmla="*/ 534 w 828"/>
              <a:gd name="T71" fmla="*/ 424 h 594"/>
              <a:gd name="T72" fmla="*/ 556 w 828"/>
              <a:gd name="T73" fmla="*/ 485 h 594"/>
              <a:gd name="T74" fmla="*/ 622 w 828"/>
              <a:gd name="T75" fmla="*/ 486 h 594"/>
              <a:gd name="T76" fmla="*/ 684 w 828"/>
              <a:gd name="T77" fmla="*/ 375 h 594"/>
              <a:gd name="T78" fmla="*/ 758 w 828"/>
              <a:gd name="T79" fmla="*/ 355 h 594"/>
              <a:gd name="T80" fmla="*/ 689 w 828"/>
              <a:gd name="T81" fmla="*/ 322 h 594"/>
              <a:gd name="T82" fmla="*/ 690 w 828"/>
              <a:gd name="T83" fmla="*/ 268 h 594"/>
              <a:gd name="T84" fmla="*/ 759 w 828"/>
              <a:gd name="T85" fmla="*/ 268 h 594"/>
              <a:gd name="T86" fmla="*/ 417 w 828"/>
              <a:gd name="T87" fmla="*/ 418 h 594"/>
              <a:gd name="T88" fmla="*/ 478 w 828"/>
              <a:gd name="T89" fmla="*/ 509 h 594"/>
              <a:gd name="T90" fmla="*/ 467 w 828"/>
              <a:gd name="T91" fmla="*/ 401 h 594"/>
              <a:gd name="T92" fmla="*/ 417 w 828"/>
              <a:gd name="T93" fmla="*/ 418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28" h="594">
                <a:moveTo>
                  <a:pt x="0" y="538"/>
                </a:moveTo>
                <a:cubicBezTo>
                  <a:pt x="6" y="526"/>
                  <a:pt x="15" y="517"/>
                  <a:pt x="30" y="519"/>
                </a:cubicBezTo>
                <a:cubicBezTo>
                  <a:pt x="35" y="520"/>
                  <a:pt x="39" y="522"/>
                  <a:pt x="44" y="524"/>
                </a:cubicBezTo>
                <a:cubicBezTo>
                  <a:pt x="59" y="530"/>
                  <a:pt x="75" y="533"/>
                  <a:pt x="93" y="532"/>
                </a:cubicBezTo>
                <a:cubicBezTo>
                  <a:pt x="91" y="530"/>
                  <a:pt x="90" y="529"/>
                  <a:pt x="89" y="528"/>
                </a:cubicBezTo>
                <a:cubicBezTo>
                  <a:pt x="35" y="478"/>
                  <a:pt x="9" y="417"/>
                  <a:pt x="9" y="344"/>
                </a:cubicBezTo>
                <a:cubicBezTo>
                  <a:pt x="8" y="312"/>
                  <a:pt x="9" y="279"/>
                  <a:pt x="9" y="246"/>
                </a:cubicBezTo>
                <a:cubicBezTo>
                  <a:pt x="9" y="224"/>
                  <a:pt x="19" y="214"/>
                  <a:pt x="40" y="214"/>
                </a:cubicBezTo>
                <a:cubicBezTo>
                  <a:pt x="74" y="214"/>
                  <a:pt x="107" y="214"/>
                  <a:pt x="141" y="214"/>
                </a:cubicBezTo>
                <a:cubicBezTo>
                  <a:pt x="158" y="214"/>
                  <a:pt x="167" y="223"/>
                  <a:pt x="170" y="240"/>
                </a:cubicBezTo>
                <a:cubicBezTo>
                  <a:pt x="176" y="277"/>
                  <a:pt x="183" y="315"/>
                  <a:pt x="189" y="352"/>
                </a:cubicBezTo>
                <a:cubicBezTo>
                  <a:pt x="192" y="367"/>
                  <a:pt x="202" y="375"/>
                  <a:pt x="217" y="375"/>
                </a:cubicBezTo>
                <a:cubicBezTo>
                  <a:pt x="269" y="375"/>
                  <a:pt x="321" y="375"/>
                  <a:pt x="373" y="375"/>
                </a:cubicBezTo>
                <a:cubicBezTo>
                  <a:pt x="381" y="375"/>
                  <a:pt x="389" y="371"/>
                  <a:pt x="398" y="368"/>
                </a:cubicBezTo>
                <a:cubicBezTo>
                  <a:pt x="396" y="364"/>
                  <a:pt x="395" y="361"/>
                  <a:pt x="394" y="358"/>
                </a:cubicBezTo>
                <a:cubicBezTo>
                  <a:pt x="356" y="253"/>
                  <a:pt x="318" y="149"/>
                  <a:pt x="280" y="44"/>
                </a:cubicBezTo>
                <a:cubicBezTo>
                  <a:pt x="274" y="27"/>
                  <a:pt x="279" y="13"/>
                  <a:pt x="293" y="7"/>
                </a:cubicBezTo>
                <a:cubicBezTo>
                  <a:pt x="307" y="0"/>
                  <a:pt x="323" y="6"/>
                  <a:pt x="330" y="23"/>
                </a:cubicBezTo>
                <a:cubicBezTo>
                  <a:pt x="337" y="42"/>
                  <a:pt x="344" y="63"/>
                  <a:pt x="352" y="83"/>
                </a:cubicBezTo>
                <a:cubicBezTo>
                  <a:pt x="383" y="169"/>
                  <a:pt x="415" y="256"/>
                  <a:pt x="446" y="343"/>
                </a:cubicBezTo>
                <a:cubicBezTo>
                  <a:pt x="447" y="344"/>
                  <a:pt x="448" y="346"/>
                  <a:pt x="449" y="349"/>
                </a:cubicBezTo>
                <a:cubicBezTo>
                  <a:pt x="455" y="346"/>
                  <a:pt x="462" y="344"/>
                  <a:pt x="469" y="341"/>
                </a:cubicBezTo>
                <a:cubicBezTo>
                  <a:pt x="489" y="334"/>
                  <a:pt x="502" y="340"/>
                  <a:pt x="510" y="360"/>
                </a:cubicBezTo>
                <a:cubicBezTo>
                  <a:pt x="511" y="364"/>
                  <a:pt x="513" y="368"/>
                  <a:pt x="514" y="372"/>
                </a:cubicBezTo>
                <a:cubicBezTo>
                  <a:pt x="523" y="368"/>
                  <a:pt x="528" y="360"/>
                  <a:pt x="530" y="351"/>
                </a:cubicBezTo>
                <a:cubicBezTo>
                  <a:pt x="540" y="310"/>
                  <a:pt x="550" y="269"/>
                  <a:pt x="560" y="228"/>
                </a:cubicBezTo>
                <a:cubicBezTo>
                  <a:pt x="569" y="193"/>
                  <a:pt x="589" y="170"/>
                  <a:pt x="625" y="162"/>
                </a:cubicBezTo>
                <a:cubicBezTo>
                  <a:pt x="632" y="161"/>
                  <a:pt x="639" y="161"/>
                  <a:pt x="646" y="161"/>
                </a:cubicBezTo>
                <a:cubicBezTo>
                  <a:pt x="690" y="160"/>
                  <a:pt x="735" y="161"/>
                  <a:pt x="780" y="161"/>
                </a:cubicBezTo>
                <a:cubicBezTo>
                  <a:pt x="804" y="161"/>
                  <a:pt x="813" y="171"/>
                  <a:pt x="813" y="194"/>
                </a:cubicBezTo>
                <a:cubicBezTo>
                  <a:pt x="813" y="244"/>
                  <a:pt x="814" y="294"/>
                  <a:pt x="813" y="344"/>
                </a:cubicBezTo>
                <a:cubicBezTo>
                  <a:pt x="813" y="378"/>
                  <a:pt x="798" y="405"/>
                  <a:pt x="767" y="420"/>
                </a:cubicBezTo>
                <a:cubicBezTo>
                  <a:pt x="752" y="428"/>
                  <a:pt x="737" y="429"/>
                  <a:pt x="720" y="429"/>
                </a:cubicBezTo>
                <a:cubicBezTo>
                  <a:pt x="704" y="429"/>
                  <a:pt x="704" y="429"/>
                  <a:pt x="701" y="444"/>
                </a:cubicBezTo>
                <a:cubicBezTo>
                  <a:pt x="695" y="469"/>
                  <a:pt x="684" y="492"/>
                  <a:pt x="669" y="513"/>
                </a:cubicBezTo>
                <a:cubicBezTo>
                  <a:pt x="682" y="523"/>
                  <a:pt x="696" y="528"/>
                  <a:pt x="711" y="531"/>
                </a:cubicBezTo>
                <a:cubicBezTo>
                  <a:pt x="735" y="535"/>
                  <a:pt x="759" y="532"/>
                  <a:pt x="783" y="522"/>
                </a:cubicBezTo>
                <a:cubicBezTo>
                  <a:pt x="793" y="517"/>
                  <a:pt x="804" y="518"/>
                  <a:pt x="813" y="525"/>
                </a:cubicBezTo>
                <a:cubicBezTo>
                  <a:pt x="828" y="538"/>
                  <a:pt x="824" y="562"/>
                  <a:pt x="806" y="570"/>
                </a:cubicBezTo>
                <a:cubicBezTo>
                  <a:pt x="753" y="594"/>
                  <a:pt x="700" y="593"/>
                  <a:pt x="649" y="564"/>
                </a:cubicBezTo>
                <a:cubicBezTo>
                  <a:pt x="630" y="554"/>
                  <a:pt x="612" y="543"/>
                  <a:pt x="591" y="540"/>
                </a:cubicBezTo>
                <a:cubicBezTo>
                  <a:pt x="560" y="535"/>
                  <a:pt x="531" y="542"/>
                  <a:pt x="505" y="559"/>
                </a:cubicBezTo>
                <a:cubicBezTo>
                  <a:pt x="474" y="579"/>
                  <a:pt x="440" y="588"/>
                  <a:pt x="403" y="587"/>
                </a:cubicBezTo>
                <a:cubicBezTo>
                  <a:pt x="373" y="585"/>
                  <a:pt x="346" y="577"/>
                  <a:pt x="321" y="561"/>
                </a:cubicBezTo>
                <a:cubicBezTo>
                  <a:pt x="301" y="549"/>
                  <a:pt x="280" y="540"/>
                  <a:pt x="256" y="538"/>
                </a:cubicBezTo>
                <a:cubicBezTo>
                  <a:pt x="230" y="537"/>
                  <a:pt x="205" y="545"/>
                  <a:pt x="183" y="559"/>
                </a:cubicBezTo>
                <a:cubicBezTo>
                  <a:pt x="151" y="579"/>
                  <a:pt x="117" y="588"/>
                  <a:pt x="79" y="586"/>
                </a:cubicBezTo>
                <a:cubicBezTo>
                  <a:pt x="57" y="585"/>
                  <a:pt x="35" y="580"/>
                  <a:pt x="15" y="570"/>
                </a:cubicBezTo>
                <a:cubicBezTo>
                  <a:pt x="9" y="566"/>
                  <a:pt x="5" y="559"/>
                  <a:pt x="0" y="553"/>
                </a:cubicBezTo>
                <a:cubicBezTo>
                  <a:pt x="0" y="548"/>
                  <a:pt x="0" y="543"/>
                  <a:pt x="0" y="538"/>
                </a:cubicBezTo>
                <a:close/>
                <a:moveTo>
                  <a:pt x="64" y="268"/>
                </a:moveTo>
                <a:cubicBezTo>
                  <a:pt x="64" y="301"/>
                  <a:pt x="62" y="334"/>
                  <a:pt x="65" y="367"/>
                </a:cubicBezTo>
                <a:cubicBezTo>
                  <a:pt x="70" y="427"/>
                  <a:pt x="101" y="474"/>
                  <a:pt x="151" y="507"/>
                </a:cubicBezTo>
                <a:cubicBezTo>
                  <a:pt x="156" y="511"/>
                  <a:pt x="160" y="510"/>
                  <a:pt x="165" y="507"/>
                </a:cubicBezTo>
                <a:cubicBezTo>
                  <a:pt x="206" y="484"/>
                  <a:pt x="249" y="478"/>
                  <a:pt x="294" y="490"/>
                </a:cubicBezTo>
                <a:cubicBezTo>
                  <a:pt x="316" y="496"/>
                  <a:pt x="335" y="507"/>
                  <a:pt x="354" y="518"/>
                </a:cubicBezTo>
                <a:cubicBezTo>
                  <a:pt x="369" y="527"/>
                  <a:pt x="385" y="532"/>
                  <a:pt x="403" y="532"/>
                </a:cubicBezTo>
                <a:cubicBezTo>
                  <a:pt x="399" y="523"/>
                  <a:pt x="395" y="515"/>
                  <a:pt x="392" y="507"/>
                </a:cubicBezTo>
                <a:cubicBezTo>
                  <a:pt x="383" y="484"/>
                  <a:pt x="375" y="461"/>
                  <a:pt x="367" y="438"/>
                </a:cubicBezTo>
                <a:cubicBezTo>
                  <a:pt x="364" y="431"/>
                  <a:pt x="361" y="429"/>
                  <a:pt x="354" y="429"/>
                </a:cubicBezTo>
                <a:cubicBezTo>
                  <a:pt x="309" y="429"/>
                  <a:pt x="265" y="429"/>
                  <a:pt x="221" y="429"/>
                </a:cubicBezTo>
                <a:cubicBezTo>
                  <a:pt x="195" y="429"/>
                  <a:pt x="173" y="421"/>
                  <a:pt x="155" y="402"/>
                </a:cubicBezTo>
                <a:cubicBezTo>
                  <a:pt x="141" y="387"/>
                  <a:pt x="136" y="368"/>
                  <a:pt x="133" y="348"/>
                </a:cubicBezTo>
                <a:cubicBezTo>
                  <a:pt x="129" y="321"/>
                  <a:pt x="125" y="295"/>
                  <a:pt x="120" y="268"/>
                </a:cubicBezTo>
                <a:cubicBezTo>
                  <a:pt x="101" y="268"/>
                  <a:pt x="82" y="268"/>
                  <a:pt x="64" y="268"/>
                </a:cubicBezTo>
                <a:close/>
                <a:moveTo>
                  <a:pt x="759" y="214"/>
                </a:moveTo>
                <a:cubicBezTo>
                  <a:pt x="756" y="214"/>
                  <a:pt x="754" y="214"/>
                  <a:pt x="751" y="214"/>
                </a:cubicBezTo>
                <a:cubicBezTo>
                  <a:pt x="716" y="214"/>
                  <a:pt x="681" y="214"/>
                  <a:pt x="645" y="214"/>
                </a:cubicBezTo>
                <a:cubicBezTo>
                  <a:pt x="627" y="214"/>
                  <a:pt x="618" y="221"/>
                  <a:pt x="613" y="239"/>
                </a:cubicBezTo>
                <a:cubicBezTo>
                  <a:pt x="604" y="279"/>
                  <a:pt x="594" y="318"/>
                  <a:pt x="584" y="357"/>
                </a:cubicBezTo>
                <a:cubicBezTo>
                  <a:pt x="579" y="377"/>
                  <a:pt x="572" y="395"/>
                  <a:pt x="556" y="408"/>
                </a:cubicBezTo>
                <a:cubicBezTo>
                  <a:pt x="549" y="414"/>
                  <a:pt x="541" y="419"/>
                  <a:pt x="534" y="424"/>
                </a:cubicBezTo>
                <a:cubicBezTo>
                  <a:pt x="540" y="444"/>
                  <a:pt x="546" y="464"/>
                  <a:pt x="552" y="485"/>
                </a:cubicBezTo>
                <a:cubicBezTo>
                  <a:pt x="552" y="485"/>
                  <a:pt x="554" y="486"/>
                  <a:pt x="556" y="485"/>
                </a:cubicBezTo>
                <a:cubicBezTo>
                  <a:pt x="575" y="483"/>
                  <a:pt x="594" y="485"/>
                  <a:pt x="612" y="489"/>
                </a:cubicBezTo>
                <a:cubicBezTo>
                  <a:pt x="617" y="491"/>
                  <a:pt x="619" y="489"/>
                  <a:pt x="622" y="486"/>
                </a:cubicBezTo>
                <a:cubicBezTo>
                  <a:pt x="641" y="462"/>
                  <a:pt x="651" y="436"/>
                  <a:pt x="652" y="406"/>
                </a:cubicBezTo>
                <a:cubicBezTo>
                  <a:pt x="652" y="385"/>
                  <a:pt x="663" y="375"/>
                  <a:pt x="684" y="375"/>
                </a:cubicBezTo>
                <a:cubicBezTo>
                  <a:pt x="700" y="375"/>
                  <a:pt x="716" y="375"/>
                  <a:pt x="733" y="375"/>
                </a:cubicBezTo>
                <a:cubicBezTo>
                  <a:pt x="745" y="375"/>
                  <a:pt x="756" y="367"/>
                  <a:pt x="758" y="355"/>
                </a:cubicBezTo>
                <a:cubicBezTo>
                  <a:pt x="760" y="344"/>
                  <a:pt x="759" y="333"/>
                  <a:pt x="760" y="322"/>
                </a:cubicBezTo>
                <a:cubicBezTo>
                  <a:pt x="735" y="322"/>
                  <a:pt x="712" y="322"/>
                  <a:pt x="689" y="322"/>
                </a:cubicBezTo>
                <a:cubicBezTo>
                  <a:pt x="671" y="321"/>
                  <a:pt x="660" y="308"/>
                  <a:pt x="661" y="291"/>
                </a:cubicBezTo>
                <a:cubicBezTo>
                  <a:pt x="663" y="278"/>
                  <a:pt x="674" y="268"/>
                  <a:pt x="690" y="268"/>
                </a:cubicBezTo>
                <a:cubicBezTo>
                  <a:pt x="710" y="267"/>
                  <a:pt x="730" y="268"/>
                  <a:pt x="750" y="268"/>
                </a:cubicBezTo>
                <a:cubicBezTo>
                  <a:pt x="753" y="268"/>
                  <a:pt x="756" y="268"/>
                  <a:pt x="759" y="268"/>
                </a:cubicBezTo>
                <a:cubicBezTo>
                  <a:pt x="759" y="249"/>
                  <a:pt x="759" y="232"/>
                  <a:pt x="759" y="214"/>
                </a:cubicBezTo>
                <a:close/>
                <a:moveTo>
                  <a:pt x="417" y="418"/>
                </a:moveTo>
                <a:cubicBezTo>
                  <a:pt x="426" y="444"/>
                  <a:pt x="435" y="469"/>
                  <a:pt x="445" y="494"/>
                </a:cubicBezTo>
                <a:cubicBezTo>
                  <a:pt x="450" y="508"/>
                  <a:pt x="464" y="514"/>
                  <a:pt x="478" y="509"/>
                </a:cubicBezTo>
                <a:cubicBezTo>
                  <a:pt x="491" y="505"/>
                  <a:pt x="499" y="490"/>
                  <a:pt x="494" y="476"/>
                </a:cubicBezTo>
                <a:cubicBezTo>
                  <a:pt x="486" y="451"/>
                  <a:pt x="476" y="426"/>
                  <a:pt x="467" y="401"/>
                </a:cubicBezTo>
                <a:cubicBezTo>
                  <a:pt x="467" y="401"/>
                  <a:pt x="466" y="401"/>
                  <a:pt x="465" y="400"/>
                </a:cubicBezTo>
                <a:cubicBezTo>
                  <a:pt x="449" y="406"/>
                  <a:pt x="434" y="412"/>
                  <a:pt x="417" y="418"/>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FE045847-9BAA-4190-B641-DAC44FEF9396}"/>
              </a:ext>
            </a:extLst>
          </p:cNvPr>
          <p:cNvSpPr>
            <a:spLocks/>
          </p:cNvSpPr>
          <p:nvPr/>
        </p:nvSpPr>
        <p:spPr bwMode="auto">
          <a:xfrm>
            <a:off x="5391150" y="2959100"/>
            <a:ext cx="2409825" cy="333375"/>
          </a:xfrm>
          <a:custGeom>
            <a:avLst/>
            <a:gdLst>
              <a:gd name="T0" fmla="*/ 0 w 825"/>
              <a:gd name="T1" fmla="*/ 60 h 114"/>
              <a:gd name="T2" fmla="*/ 43 w 825"/>
              <a:gd name="T3" fmla="*/ 45 h 114"/>
              <a:gd name="T4" fmla="*/ 151 w 825"/>
              <a:gd name="T5" fmla="*/ 36 h 114"/>
              <a:gd name="T6" fmla="*/ 220 w 825"/>
              <a:gd name="T7" fmla="*/ 8 h 114"/>
              <a:gd name="T8" fmla="*/ 339 w 825"/>
              <a:gd name="T9" fmla="*/ 31 h 114"/>
              <a:gd name="T10" fmla="*/ 419 w 825"/>
              <a:gd name="T11" fmla="*/ 54 h 114"/>
              <a:gd name="T12" fmla="*/ 466 w 825"/>
              <a:gd name="T13" fmla="*/ 40 h 114"/>
              <a:gd name="T14" fmla="*/ 531 w 825"/>
              <a:gd name="T15" fmla="*/ 10 h 114"/>
              <a:gd name="T16" fmla="*/ 661 w 825"/>
              <a:gd name="T17" fmla="*/ 31 h 114"/>
              <a:gd name="T18" fmla="*/ 716 w 825"/>
              <a:gd name="T19" fmla="*/ 53 h 114"/>
              <a:gd name="T20" fmla="*/ 774 w 825"/>
              <a:gd name="T21" fmla="*/ 47 h 114"/>
              <a:gd name="T22" fmla="*/ 790 w 825"/>
              <a:gd name="T23" fmla="*/ 41 h 114"/>
              <a:gd name="T24" fmla="*/ 821 w 825"/>
              <a:gd name="T25" fmla="*/ 59 h 114"/>
              <a:gd name="T26" fmla="*/ 807 w 825"/>
              <a:gd name="T27" fmla="*/ 91 h 114"/>
              <a:gd name="T28" fmla="*/ 706 w 825"/>
              <a:gd name="T29" fmla="*/ 106 h 114"/>
              <a:gd name="T30" fmla="*/ 643 w 825"/>
              <a:gd name="T31" fmla="*/ 83 h 114"/>
              <a:gd name="T32" fmla="*/ 592 w 825"/>
              <a:gd name="T33" fmla="*/ 61 h 114"/>
              <a:gd name="T34" fmla="*/ 517 w 825"/>
              <a:gd name="T35" fmla="*/ 73 h 114"/>
              <a:gd name="T36" fmla="*/ 450 w 825"/>
              <a:gd name="T37" fmla="*/ 104 h 114"/>
              <a:gd name="T38" fmla="*/ 323 w 825"/>
              <a:gd name="T39" fmla="*/ 84 h 114"/>
              <a:gd name="T40" fmla="*/ 270 w 825"/>
              <a:gd name="T41" fmla="*/ 61 h 114"/>
              <a:gd name="T42" fmla="*/ 195 w 825"/>
              <a:gd name="T43" fmla="*/ 73 h 114"/>
              <a:gd name="T44" fmla="*/ 126 w 825"/>
              <a:gd name="T45" fmla="*/ 104 h 114"/>
              <a:gd name="T46" fmla="*/ 15 w 825"/>
              <a:gd name="T47" fmla="*/ 90 h 114"/>
              <a:gd name="T48" fmla="*/ 0 w 825"/>
              <a:gd name="T49" fmla="*/ 74 h 114"/>
              <a:gd name="T50" fmla="*/ 0 w 825"/>
              <a:gd name="T51" fmla="*/ 6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5" h="114">
                <a:moveTo>
                  <a:pt x="0" y="60"/>
                </a:moveTo>
                <a:cubicBezTo>
                  <a:pt x="11" y="40"/>
                  <a:pt x="22" y="36"/>
                  <a:pt x="43" y="45"/>
                </a:cubicBezTo>
                <a:cubicBezTo>
                  <a:pt x="81" y="59"/>
                  <a:pt x="117" y="57"/>
                  <a:pt x="151" y="36"/>
                </a:cubicBezTo>
                <a:cubicBezTo>
                  <a:pt x="172" y="23"/>
                  <a:pt x="195" y="13"/>
                  <a:pt x="220" y="8"/>
                </a:cubicBezTo>
                <a:cubicBezTo>
                  <a:pt x="263" y="1"/>
                  <a:pt x="303" y="8"/>
                  <a:pt x="339" y="31"/>
                </a:cubicBezTo>
                <a:cubicBezTo>
                  <a:pt x="364" y="46"/>
                  <a:pt x="390" y="56"/>
                  <a:pt x="419" y="54"/>
                </a:cubicBezTo>
                <a:cubicBezTo>
                  <a:pt x="436" y="52"/>
                  <a:pt x="452" y="48"/>
                  <a:pt x="466" y="40"/>
                </a:cubicBezTo>
                <a:cubicBezTo>
                  <a:pt x="487" y="28"/>
                  <a:pt x="507" y="16"/>
                  <a:pt x="531" y="10"/>
                </a:cubicBezTo>
                <a:cubicBezTo>
                  <a:pt x="577" y="0"/>
                  <a:pt x="621" y="6"/>
                  <a:pt x="661" y="31"/>
                </a:cubicBezTo>
                <a:cubicBezTo>
                  <a:pt x="678" y="41"/>
                  <a:pt x="696" y="50"/>
                  <a:pt x="716" y="53"/>
                </a:cubicBezTo>
                <a:cubicBezTo>
                  <a:pt x="736" y="55"/>
                  <a:pt x="755" y="53"/>
                  <a:pt x="774" y="47"/>
                </a:cubicBezTo>
                <a:cubicBezTo>
                  <a:pt x="779" y="45"/>
                  <a:pt x="785" y="42"/>
                  <a:pt x="790" y="41"/>
                </a:cubicBezTo>
                <a:cubicBezTo>
                  <a:pt x="804" y="38"/>
                  <a:pt x="816" y="46"/>
                  <a:pt x="821" y="59"/>
                </a:cubicBezTo>
                <a:cubicBezTo>
                  <a:pt x="825" y="71"/>
                  <a:pt x="819" y="85"/>
                  <a:pt x="807" y="91"/>
                </a:cubicBezTo>
                <a:cubicBezTo>
                  <a:pt x="775" y="106"/>
                  <a:pt x="742" y="111"/>
                  <a:pt x="706" y="106"/>
                </a:cubicBezTo>
                <a:cubicBezTo>
                  <a:pt x="684" y="102"/>
                  <a:pt x="663" y="95"/>
                  <a:pt x="643" y="83"/>
                </a:cubicBezTo>
                <a:cubicBezTo>
                  <a:pt x="627" y="73"/>
                  <a:pt x="610" y="64"/>
                  <a:pt x="592" y="61"/>
                </a:cubicBezTo>
                <a:cubicBezTo>
                  <a:pt x="565" y="57"/>
                  <a:pt x="540" y="60"/>
                  <a:pt x="517" y="73"/>
                </a:cubicBezTo>
                <a:cubicBezTo>
                  <a:pt x="496" y="85"/>
                  <a:pt x="475" y="98"/>
                  <a:pt x="450" y="104"/>
                </a:cubicBezTo>
                <a:cubicBezTo>
                  <a:pt x="405" y="114"/>
                  <a:pt x="363" y="107"/>
                  <a:pt x="323" y="84"/>
                </a:cubicBezTo>
                <a:cubicBezTo>
                  <a:pt x="307" y="74"/>
                  <a:pt x="290" y="65"/>
                  <a:pt x="270" y="61"/>
                </a:cubicBezTo>
                <a:cubicBezTo>
                  <a:pt x="244" y="57"/>
                  <a:pt x="219" y="60"/>
                  <a:pt x="195" y="73"/>
                </a:cubicBezTo>
                <a:cubicBezTo>
                  <a:pt x="173" y="86"/>
                  <a:pt x="151" y="99"/>
                  <a:pt x="126" y="104"/>
                </a:cubicBezTo>
                <a:cubicBezTo>
                  <a:pt x="87" y="112"/>
                  <a:pt x="50" y="108"/>
                  <a:pt x="15" y="90"/>
                </a:cubicBezTo>
                <a:cubicBezTo>
                  <a:pt x="9" y="88"/>
                  <a:pt x="5" y="80"/>
                  <a:pt x="0" y="74"/>
                </a:cubicBezTo>
                <a:cubicBezTo>
                  <a:pt x="0" y="70"/>
                  <a:pt x="0" y="65"/>
                  <a:pt x="0" y="60"/>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27" name="Elipse 26">
            <a:extLst>
              <a:ext uri="{FF2B5EF4-FFF2-40B4-BE49-F238E27FC236}">
                <a16:creationId xmlns:a16="http://schemas.microsoft.com/office/drawing/2014/main" id="{FF8AA536-4FEF-4445-BED2-3DF3A3DD3E85}"/>
              </a:ext>
            </a:extLst>
          </p:cNvPr>
          <p:cNvSpPr/>
          <p:nvPr/>
        </p:nvSpPr>
        <p:spPr>
          <a:xfrm>
            <a:off x="2974554" y="4972487"/>
            <a:ext cx="5855527" cy="83700"/>
          </a:xfrm>
          <a:prstGeom prst="ellipse">
            <a:avLst/>
          </a:prstGeom>
          <a:solidFill>
            <a:srgbClr val="D5BB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1" name="Google Shape;421;p37"/>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Table of contents</a:t>
            </a:r>
            <a:endParaRPr/>
          </a:p>
        </p:txBody>
      </p:sp>
      <p:sp>
        <p:nvSpPr>
          <p:cNvPr id="422" name="Google Shape;422;p37"/>
          <p:cNvSpPr txBox="1">
            <a:spLocks noGrp="1"/>
          </p:cNvSpPr>
          <p:nvPr>
            <p:ph type="subTitle" idx="1"/>
          </p:nvPr>
        </p:nvSpPr>
        <p:spPr>
          <a:xfrm>
            <a:off x="713225" y="1756100"/>
            <a:ext cx="24492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Purpose</a:t>
            </a:r>
            <a:endParaRPr/>
          </a:p>
        </p:txBody>
      </p:sp>
      <p:sp>
        <p:nvSpPr>
          <p:cNvPr id="423" name="Google Shape;423;p37"/>
          <p:cNvSpPr txBox="1">
            <a:spLocks noGrp="1"/>
          </p:cNvSpPr>
          <p:nvPr>
            <p:ph type="subTitle" idx="2"/>
          </p:nvPr>
        </p:nvSpPr>
        <p:spPr>
          <a:xfrm>
            <a:off x="3351700" y="1756100"/>
            <a:ext cx="24492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Hypothesis</a:t>
            </a:r>
            <a:endParaRPr/>
          </a:p>
        </p:txBody>
      </p:sp>
      <p:sp>
        <p:nvSpPr>
          <p:cNvPr id="424" name="Google Shape;424;p37"/>
          <p:cNvSpPr txBox="1">
            <a:spLocks noGrp="1"/>
          </p:cNvSpPr>
          <p:nvPr>
            <p:ph type="subTitle" idx="3"/>
          </p:nvPr>
        </p:nvSpPr>
        <p:spPr>
          <a:xfrm>
            <a:off x="713225" y="3331525"/>
            <a:ext cx="24492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Methodology</a:t>
            </a:r>
            <a:endParaRPr/>
          </a:p>
        </p:txBody>
      </p:sp>
      <p:sp>
        <p:nvSpPr>
          <p:cNvPr id="425" name="Google Shape;425;p37"/>
          <p:cNvSpPr txBox="1">
            <a:spLocks noGrp="1"/>
          </p:cNvSpPr>
          <p:nvPr>
            <p:ph type="subTitle" idx="4"/>
          </p:nvPr>
        </p:nvSpPr>
        <p:spPr>
          <a:xfrm>
            <a:off x="3351700" y="3331525"/>
            <a:ext cx="24492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Analysis</a:t>
            </a:r>
            <a:endParaRPr/>
          </a:p>
        </p:txBody>
      </p:sp>
      <p:sp>
        <p:nvSpPr>
          <p:cNvPr id="426" name="Google Shape;426;p37"/>
          <p:cNvSpPr txBox="1">
            <a:spLocks noGrp="1"/>
          </p:cNvSpPr>
          <p:nvPr>
            <p:ph type="subTitle" idx="5"/>
          </p:nvPr>
        </p:nvSpPr>
        <p:spPr>
          <a:xfrm>
            <a:off x="713225" y="2095925"/>
            <a:ext cx="24492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427" name="Google Shape;427;p37"/>
          <p:cNvSpPr txBox="1">
            <a:spLocks noGrp="1"/>
          </p:cNvSpPr>
          <p:nvPr>
            <p:ph type="subTitle" idx="6"/>
          </p:nvPr>
        </p:nvSpPr>
        <p:spPr>
          <a:xfrm>
            <a:off x="3351700" y="2095925"/>
            <a:ext cx="24492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428" name="Google Shape;428;p37"/>
          <p:cNvSpPr txBox="1">
            <a:spLocks noGrp="1"/>
          </p:cNvSpPr>
          <p:nvPr>
            <p:ph type="subTitle" idx="7"/>
          </p:nvPr>
        </p:nvSpPr>
        <p:spPr>
          <a:xfrm>
            <a:off x="713225" y="3668175"/>
            <a:ext cx="24492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429" name="Google Shape;429;p37"/>
          <p:cNvSpPr txBox="1">
            <a:spLocks noGrp="1"/>
          </p:cNvSpPr>
          <p:nvPr>
            <p:ph type="subTitle" idx="8"/>
          </p:nvPr>
        </p:nvSpPr>
        <p:spPr>
          <a:xfrm>
            <a:off x="3351700" y="3668175"/>
            <a:ext cx="24492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430" name="Google Shape;430;p37"/>
          <p:cNvSpPr txBox="1">
            <a:spLocks noGrp="1"/>
          </p:cNvSpPr>
          <p:nvPr>
            <p:ph type="title" idx="9"/>
          </p:nvPr>
        </p:nvSpPr>
        <p:spPr>
          <a:xfrm>
            <a:off x="1574675" y="1212038"/>
            <a:ext cx="7263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sp>
        <p:nvSpPr>
          <p:cNvPr id="431" name="Google Shape;431;p37"/>
          <p:cNvSpPr txBox="1">
            <a:spLocks noGrp="1"/>
          </p:cNvSpPr>
          <p:nvPr>
            <p:ph type="title" idx="13"/>
          </p:nvPr>
        </p:nvSpPr>
        <p:spPr>
          <a:xfrm>
            <a:off x="1574675" y="2787463"/>
            <a:ext cx="7263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04</a:t>
            </a:r>
            <a:endParaRPr/>
          </a:p>
        </p:txBody>
      </p:sp>
      <p:sp>
        <p:nvSpPr>
          <p:cNvPr id="432" name="Google Shape;432;p37"/>
          <p:cNvSpPr txBox="1">
            <a:spLocks noGrp="1"/>
          </p:cNvSpPr>
          <p:nvPr>
            <p:ph type="title" idx="14"/>
          </p:nvPr>
        </p:nvSpPr>
        <p:spPr>
          <a:xfrm>
            <a:off x="4213150" y="1212038"/>
            <a:ext cx="7263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02</a:t>
            </a:r>
            <a:endParaRPr/>
          </a:p>
        </p:txBody>
      </p:sp>
      <p:sp>
        <p:nvSpPr>
          <p:cNvPr id="433" name="Google Shape;433;p37"/>
          <p:cNvSpPr txBox="1">
            <a:spLocks noGrp="1"/>
          </p:cNvSpPr>
          <p:nvPr>
            <p:ph type="title" idx="15"/>
          </p:nvPr>
        </p:nvSpPr>
        <p:spPr>
          <a:xfrm>
            <a:off x="4213150" y="2787463"/>
            <a:ext cx="7263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05</a:t>
            </a:r>
            <a:endParaRPr/>
          </a:p>
        </p:txBody>
      </p:sp>
      <p:sp>
        <p:nvSpPr>
          <p:cNvPr id="434" name="Google Shape;434;p37"/>
          <p:cNvSpPr txBox="1">
            <a:spLocks noGrp="1"/>
          </p:cNvSpPr>
          <p:nvPr>
            <p:ph type="subTitle" idx="16"/>
          </p:nvPr>
        </p:nvSpPr>
        <p:spPr>
          <a:xfrm>
            <a:off x="5963225" y="1756100"/>
            <a:ext cx="24492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Objectives</a:t>
            </a:r>
            <a:endParaRPr/>
          </a:p>
        </p:txBody>
      </p:sp>
      <p:sp>
        <p:nvSpPr>
          <p:cNvPr id="435" name="Google Shape;435;p37"/>
          <p:cNvSpPr txBox="1">
            <a:spLocks noGrp="1"/>
          </p:cNvSpPr>
          <p:nvPr>
            <p:ph type="subTitle" idx="17"/>
          </p:nvPr>
        </p:nvSpPr>
        <p:spPr>
          <a:xfrm>
            <a:off x="5963225" y="3331525"/>
            <a:ext cx="24492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Conclusion</a:t>
            </a:r>
            <a:endParaRPr/>
          </a:p>
        </p:txBody>
      </p:sp>
      <p:sp>
        <p:nvSpPr>
          <p:cNvPr id="436" name="Google Shape;436;p37"/>
          <p:cNvSpPr txBox="1">
            <a:spLocks noGrp="1"/>
          </p:cNvSpPr>
          <p:nvPr>
            <p:ph type="subTitle" idx="18"/>
          </p:nvPr>
        </p:nvSpPr>
        <p:spPr>
          <a:xfrm>
            <a:off x="5963225" y="2095925"/>
            <a:ext cx="24492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437" name="Google Shape;437;p37"/>
          <p:cNvSpPr txBox="1">
            <a:spLocks noGrp="1"/>
          </p:cNvSpPr>
          <p:nvPr>
            <p:ph type="subTitle" idx="19"/>
          </p:nvPr>
        </p:nvSpPr>
        <p:spPr>
          <a:xfrm>
            <a:off x="5963225" y="3668175"/>
            <a:ext cx="24492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438" name="Google Shape;438;p37"/>
          <p:cNvSpPr txBox="1">
            <a:spLocks noGrp="1"/>
          </p:cNvSpPr>
          <p:nvPr>
            <p:ph type="title" idx="20"/>
          </p:nvPr>
        </p:nvSpPr>
        <p:spPr>
          <a:xfrm>
            <a:off x="6824675" y="1212038"/>
            <a:ext cx="7263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03</a:t>
            </a:r>
            <a:endParaRPr/>
          </a:p>
        </p:txBody>
      </p:sp>
      <p:sp>
        <p:nvSpPr>
          <p:cNvPr id="439" name="Google Shape;439;p37"/>
          <p:cNvSpPr txBox="1">
            <a:spLocks noGrp="1"/>
          </p:cNvSpPr>
          <p:nvPr>
            <p:ph type="title" idx="21"/>
          </p:nvPr>
        </p:nvSpPr>
        <p:spPr>
          <a:xfrm>
            <a:off x="6824675" y="2787463"/>
            <a:ext cx="7263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06</a:t>
            </a:r>
            <a:endParaRPr/>
          </a:p>
        </p:txBody>
      </p:sp>
      <p:sp>
        <p:nvSpPr>
          <p:cNvPr id="441" name="Google Shape;441;p37"/>
          <p:cNvSpPr/>
          <p:nvPr/>
        </p:nvSpPr>
        <p:spPr>
          <a:xfrm>
            <a:off x="1206600" y="276063"/>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rupo 13">
            <a:extLst>
              <a:ext uri="{FF2B5EF4-FFF2-40B4-BE49-F238E27FC236}">
                <a16:creationId xmlns:a16="http://schemas.microsoft.com/office/drawing/2014/main" id="{A3EAED0F-845B-42A6-8DAB-35744955B121}"/>
              </a:ext>
            </a:extLst>
          </p:cNvPr>
          <p:cNvGrpSpPr/>
          <p:nvPr/>
        </p:nvGrpSpPr>
        <p:grpSpPr>
          <a:xfrm>
            <a:off x="130581" y="337732"/>
            <a:ext cx="8872538" cy="954087"/>
            <a:chOff x="111125" y="357188"/>
            <a:chExt cx="8872538" cy="954087"/>
          </a:xfrm>
        </p:grpSpPr>
        <p:sp>
          <p:nvSpPr>
            <p:cNvPr id="6" name="Freeform 5">
              <a:extLst>
                <a:ext uri="{FF2B5EF4-FFF2-40B4-BE49-F238E27FC236}">
                  <a16:creationId xmlns:a16="http://schemas.microsoft.com/office/drawing/2014/main" id="{8686151A-91A6-49FA-93D7-8FFCF2F194BB}"/>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2B4FB70B-18E2-49B4-B4D6-EEBAC468CDEB}"/>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11ADD508-3D58-4D20-8A63-774E910ECB19}"/>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Rectangle 8">
              <a:extLst>
                <a:ext uri="{FF2B5EF4-FFF2-40B4-BE49-F238E27FC236}">
                  <a16:creationId xmlns:a16="http://schemas.microsoft.com/office/drawing/2014/main" id="{D750ACC1-B5BF-4238-A6EC-5BF2FF2E8D7E}"/>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561EE182-005D-43E7-B3F9-E61C1DBE8878}"/>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BEBC7F4B-3D62-4ABB-AC7B-090A980304F8}"/>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C6A5BEA3-E36E-4D05-862A-17F4C3CA1F93}"/>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63328AE6-070F-4188-8A4A-D0CFF0172977}"/>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2" name="Grupo 1">
            <a:extLst>
              <a:ext uri="{FF2B5EF4-FFF2-40B4-BE49-F238E27FC236}">
                <a16:creationId xmlns:a16="http://schemas.microsoft.com/office/drawing/2014/main" id="{7E8DC349-F6AC-E842-F525-359BB8428FA4}"/>
              </a:ext>
            </a:extLst>
          </p:cNvPr>
          <p:cNvGrpSpPr/>
          <p:nvPr/>
        </p:nvGrpSpPr>
        <p:grpSpPr>
          <a:xfrm>
            <a:off x="5534026" y="3902076"/>
            <a:ext cx="3430587" cy="1139824"/>
            <a:chOff x="5534026" y="3902076"/>
            <a:chExt cx="3430587" cy="1139824"/>
          </a:xfrm>
        </p:grpSpPr>
        <p:sp>
          <p:nvSpPr>
            <p:cNvPr id="19" name="Freeform 16">
              <a:extLst>
                <a:ext uri="{FF2B5EF4-FFF2-40B4-BE49-F238E27FC236}">
                  <a16:creationId xmlns:a16="http://schemas.microsoft.com/office/drawing/2014/main" id="{B9FF7897-B3B9-4161-A24F-E27FE248D827}"/>
                </a:ext>
              </a:extLst>
            </p:cNvPr>
            <p:cNvSpPr>
              <a:spLocks/>
            </p:cNvSpPr>
            <p:nvPr/>
          </p:nvSpPr>
          <p:spPr bwMode="auto">
            <a:xfrm>
              <a:off x="5919788" y="4341813"/>
              <a:ext cx="2760663" cy="700087"/>
            </a:xfrm>
            <a:custGeom>
              <a:avLst/>
              <a:gdLst>
                <a:gd name="T0" fmla="*/ 1066 w 1157"/>
                <a:gd name="T1" fmla="*/ 121 h 292"/>
                <a:gd name="T2" fmla="*/ 960 w 1157"/>
                <a:gd name="T3" fmla="*/ 157 h 292"/>
                <a:gd name="T4" fmla="*/ 587 w 1157"/>
                <a:gd name="T5" fmla="*/ 202 h 292"/>
                <a:gd name="T6" fmla="*/ 348 w 1157"/>
                <a:gd name="T7" fmla="*/ 203 h 292"/>
                <a:gd name="T8" fmla="*/ 347 w 1157"/>
                <a:gd name="T9" fmla="*/ 195 h 292"/>
                <a:gd name="T10" fmla="*/ 444 w 1157"/>
                <a:gd name="T11" fmla="*/ 164 h 292"/>
                <a:gd name="T12" fmla="*/ 442 w 1157"/>
                <a:gd name="T13" fmla="*/ 158 h 292"/>
                <a:gd name="T14" fmla="*/ 3 w 1157"/>
                <a:gd name="T15" fmla="*/ 292 h 292"/>
                <a:gd name="T16" fmla="*/ 0 w 1157"/>
                <a:gd name="T17" fmla="*/ 284 h 292"/>
                <a:gd name="T18" fmla="*/ 22 w 1157"/>
                <a:gd name="T19" fmla="*/ 275 h 292"/>
                <a:gd name="T20" fmla="*/ 426 w 1157"/>
                <a:gd name="T21" fmla="*/ 151 h 292"/>
                <a:gd name="T22" fmla="*/ 444 w 1157"/>
                <a:gd name="T23" fmla="*/ 141 h 292"/>
                <a:gd name="T24" fmla="*/ 463 w 1157"/>
                <a:gd name="T25" fmla="*/ 131 h 292"/>
                <a:gd name="T26" fmla="*/ 475 w 1157"/>
                <a:gd name="T27" fmla="*/ 149 h 292"/>
                <a:gd name="T28" fmla="*/ 477 w 1157"/>
                <a:gd name="T29" fmla="*/ 162 h 292"/>
                <a:gd name="T30" fmla="*/ 593 w 1157"/>
                <a:gd name="T31" fmla="*/ 162 h 292"/>
                <a:gd name="T32" fmla="*/ 949 w 1157"/>
                <a:gd name="T33" fmla="*/ 117 h 292"/>
                <a:gd name="T34" fmla="*/ 1032 w 1157"/>
                <a:gd name="T35" fmla="*/ 90 h 292"/>
                <a:gd name="T36" fmla="*/ 1148 w 1157"/>
                <a:gd name="T37" fmla="*/ 0 h 292"/>
                <a:gd name="T38" fmla="*/ 1128 w 1157"/>
                <a:gd name="T39" fmla="*/ 82 h 292"/>
                <a:gd name="T40" fmla="*/ 1066 w 1157"/>
                <a:gd name="T41" fmla="*/ 12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7" h="292">
                  <a:moveTo>
                    <a:pt x="1066" y="121"/>
                  </a:moveTo>
                  <a:cubicBezTo>
                    <a:pt x="1031" y="133"/>
                    <a:pt x="996" y="147"/>
                    <a:pt x="960" y="157"/>
                  </a:cubicBezTo>
                  <a:cubicBezTo>
                    <a:pt x="838" y="191"/>
                    <a:pt x="713" y="201"/>
                    <a:pt x="587" y="202"/>
                  </a:cubicBezTo>
                  <a:cubicBezTo>
                    <a:pt x="507" y="203"/>
                    <a:pt x="427" y="203"/>
                    <a:pt x="348" y="203"/>
                  </a:cubicBezTo>
                  <a:cubicBezTo>
                    <a:pt x="347" y="200"/>
                    <a:pt x="347" y="197"/>
                    <a:pt x="347" y="195"/>
                  </a:cubicBezTo>
                  <a:cubicBezTo>
                    <a:pt x="379" y="184"/>
                    <a:pt x="411" y="174"/>
                    <a:pt x="444" y="164"/>
                  </a:cubicBezTo>
                  <a:cubicBezTo>
                    <a:pt x="443" y="162"/>
                    <a:pt x="442" y="160"/>
                    <a:pt x="442" y="158"/>
                  </a:cubicBezTo>
                  <a:cubicBezTo>
                    <a:pt x="295" y="203"/>
                    <a:pt x="149" y="247"/>
                    <a:pt x="3" y="292"/>
                  </a:cubicBezTo>
                  <a:cubicBezTo>
                    <a:pt x="2" y="289"/>
                    <a:pt x="1" y="287"/>
                    <a:pt x="0" y="284"/>
                  </a:cubicBezTo>
                  <a:cubicBezTo>
                    <a:pt x="8" y="281"/>
                    <a:pt x="15" y="277"/>
                    <a:pt x="22" y="275"/>
                  </a:cubicBezTo>
                  <a:cubicBezTo>
                    <a:pt x="157" y="234"/>
                    <a:pt x="292" y="192"/>
                    <a:pt x="426" y="151"/>
                  </a:cubicBezTo>
                  <a:cubicBezTo>
                    <a:pt x="433" y="149"/>
                    <a:pt x="438" y="144"/>
                    <a:pt x="444" y="141"/>
                  </a:cubicBezTo>
                  <a:cubicBezTo>
                    <a:pt x="451" y="137"/>
                    <a:pt x="458" y="130"/>
                    <a:pt x="463" y="131"/>
                  </a:cubicBezTo>
                  <a:cubicBezTo>
                    <a:pt x="468" y="133"/>
                    <a:pt x="472" y="143"/>
                    <a:pt x="475" y="149"/>
                  </a:cubicBezTo>
                  <a:cubicBezTo>
                    <a:pt x="476" y="153"/>
                    <a:pt x="476" y="158"/>
                    <a:pt x="477" y="162"/>
                  </a:cubicBezTo>
                  <a:cubicBezTo>
                    <a:pt x="516" y="162"/>
                    <a:pt x="554" y="163"/>
                    <a:pt x="593" y="162"/>
                  </a:cubicBezTo>
                  <a:cubicBezTo>
                    <a:pt x="713" y="158"/>
                    <a:pt x="832" y="147"/>
                    <a:pt x="949" y="117"/>
                  </a:cubicBezTo>
                  <a:cubicBezTo>
                    <a:pt x="977" y="110"/>
                    <a:pt x="1005" y="101"/>
                    <a:pt x="1032" y="90"/>
                  </a:cubicBezTo>
                  <a:cubicBezTo>
                    <a:pt x="1078" y="73"/>
                    <a:pt x="1120" y="49"/>
                    <a:pt x="1148" y="0"/>
                  </a:cubicBezTo>
                  <a:cubicBezTo>
                    <a:pt x="1149" y="33"/>
                    <a:pt x="1157" y="62"/>
                    <a:pt x="1128" y="82"/>
                  </a:cubicBezTo>
                  <a:cubicBezTo>
                    <a:pt x="1107" y="95"/>
                    <a:pt x="1086" y="108"/>
                    <a:pt x="1066" y="12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7">
              <a:extLst>
                <a:ext uri="{FF2B5EF4-FFF2-40B4-BE49-F238E27FC236}">
                  <a16:creationId xmlns:a16="http://schemas.microsoft.com/office/drawing/2014/main" id="{79FB0F72-605B-44EA-A0D7-911353D93A9C}"/>
                </a:ext>
              </a:extLst>
            </p:cNvPr>
            <p:cNvSpPr>
              <a:spLocks/>
            </p:cNvSpPr>
            <p:nvPr/>
          </p:nvSpPr>
          <p:spPr bwMode="auto">
            <a:xfrm>
              <a:off x="6138863" y="4643438"/>
              <a:ext cx="2484438" cy="366712"/>
            </a:xfrm>
            <a:custGeom>
              <a:avLst/>
              <a:gdLst>
                <a:gd name="T0" fmla="*/ 1040 w 1041"/>
                <a:gd name="T1" fmla="*/ 0 h 153"/>
                <a:gd name="T2" fmla="*/ 1039 w 1041"/>
                <a:gd name="T3" fmla="*/ 17 h 153"/>
                <a:gd name="T4" fmla="*/ 942 w 1041"/>
                <a:gd name="T5" fmla="*/ 111 h 153"/>
                <a:gd name="T6" fmla="*/ 768 w 1041"/>
                <a:gd name="T7" fmla="*/ 151 h 153"/>
                <a:gd name="T8" fmla="*/ 261 w 1041"/>
                <a:gd name="T9" fmla="*/ 151 h 153"/>
                <a:gd name="T10" fmla="*/ 19 w 1041"/>
                <a:gd name="T11" fmla="*/ 149 h 153"/>
                <a:gd name="T12" fmla="*/ 0 w 1041"/>
                <a:gd name="T13" fmla="*/ 148 h 153"/>
                <a:gd name="T14" fmla="*/ 186 w 1041"/>
                <a:gd name="T15" fmla="*/ 116 h 153"/>
                <a:gd name="T16" fmla="*/ 577 w 1041"/>
                <a:gd name="T17" fmla="*/ 125 h 153"/>
                <a:gd name="T18" fmla="*/ 883 w 1041"/>
                <a:gd name="T19" fmla="*/ 80 h 153"/>
                <a:gd name="T20" fmla="*/ 1024 w 1041"/>
                <a:gd name="T21" fmla="*/ 16 h 153"/>
                <a:gd name="T22" fmla="*/ 1037 w 1041"/>
                <a:gd name="T23" fmla="*/ 2 h 153"/>
                <a:gd name="T24" fmla="*/ 1040 w 1041"/>
                <a:gd name="T25"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153">
                  <a:moveTo>
                    <a:pt x="1040" y="0"/>
                  </a:moveTo>
                  <a:cubicBezTo>
                    <a:pt x="1040" y="6"/>
                    <a:pt x="1041" y="12"/>
                    <a:pt x="1039" y="17"/>
                  </a:cubicBezTo>
                  <a:cubicBezTo>
                    <a:pt x="1019" y="61"/>
                    <a:pt x="985" y="91"/>
                    <a:pt x="942" y="111"/>
                  </a:cubicBezTo>
                  <a:cubicBezTo>
                    <a:pt x="887" y="138"/>
                    <a:pt x="828" y="150"/>
                    <a:pt x="768" y="151"/>
                  </a:cubicBezTo>
                  <a:cubicBezTo>
                    <a:pt x="599" y="153"/>
                    <a:pt x="430" y="152"/>
                    <a:pt x="261" y="151"/>
                  </a:cubicBezTo>
                  <a:cubicBezTo>
                    <a:pt x="180" y="151"/>
                    <a:pt x="99" y="150"/>
                    <a:pt x="19" y="149"/>
                  </a:cubicBezTo>
                  <a:cubicBezTo>
                    <a:pt x="14" y="149"/>
                    <a:pt x="10" y="148"/>
                    <a:pt x="0" y="148"/>
                  </a:cubicBezTo>
                  <a:cubicBezTo>
                    <a:pt x="63" y="124"/>
                    <a:pt x="121" y="108"/>
                    <a:pt x="186" y="116"/>
                  </a:cubicBezTo>
                  <a:cubicBezTo>
                    <a:pt x="316" y="131"/>
                    <a:pt x="447" y="131"/>
                    <a:pt x="577" y="125"/>
                  </a:cubicBezTo>
                  <a:cubicBezTo>
                    <a:pt x="681" y="120"/>
                    <a:pt x="783" y="108"/>
                    <a:pt x="883" y="80"/>
                  </a:cubicBezTo>
                  <a:cubicBezTo>
                    <a:pt x="933" y="65"/>
                    <a:pt x="981" y="46"/>
                    <a:pt x="1024" y="16"/>
                  </a:cubicBezTo>
                  <a:cubicBezTo>
                    <a:pt x="1029" y="12"/>
                    <a:pt x="1033" y="7"/>
                    <a:pt x="1037" y="2"/>
                  </a:cubicBezTo>
                  <a:cubicBezTo>
                    <a:pt x="1038" y="1"/>
                    <a:pt x="1039" y="1"/>
                    <a:pt x="1040"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8">
              <a:extLst>
                <a:ext uri="{FF2B5EF4-FFF2-40B4-BE49-F238E27FC236}">
                  <a16:creationId xmlns:a16="http://schemas.microsoft.com/office/drawing/2014/main" id="{40645533-1BC1-4635-A131-DDC6AD4DF21D}"/>
                </a:ext>
              </a:extLst>
            </p:cNvPr>
            <p:cNvSpPr>
              <a:spLocks/>
            </p:cNvSpPr>
            <p:nvPr/>
          </p:nvSpPr>
          <p:spPr bwMode="auto">
            <a:xfrm>
              <a:off x="6469063" y="4506913"/>
              <a:ext cx="2201863" cy="442912"/>
            </a:xfrm>
            <a:custGeom>
              <a:avLst/>
              <a:gdLst>
                <a:gd name="T0" fmla="*/ 902 w 923"/>
                <a:gd name="T1" fmla="*/ 57 h 185"/>
                <a:gd name="T2" fmla="*/ 899 w 923"/>
                <a:gd name="T3" fmla="*/ 59 h 185"/>
                <a:gd name="T4" fmla="*/ 531 w 923"/>
                <a:gd name="T5" fmla="*/ 169 h 185"/>
                <a:gd name="T6" fmla="*/ 68 w 923"/>
                <a:gd name="T7" fmla="*/ 169 h 185"/>
                <a:gd name="T8" fmla="*/ 0 w 923"/>
                <a:gd name="T9" fmla="*/ 163 h 185"/>
                <a:gd name="T10" fmla="*/ 126 w 923"/>
                <a:gd name="T11" fmla="*/ 135 h 185"/>
                <a:gd name="T12" fmla="*/ 486 w 923"/>
                <a:gd name="T13" fmla="*/ 134 h 185"/>
                <a:gd name="T14" fmla="*/ 773 w 923"/>
                <a:gd name="T15" fmla="*/ 80 h 185"/>
                <a:gd name="T16" fmla="*/ 836 w 923"/>
                <a:gd name="T17" fmla="*/ 52 h 185"/>
                <a:gd name="T18" fmla="*/ 898 w 923"/>
                <a:gd name="T19" fmla="*/ 13 h 185"/>
                <a:gd name="T20" fmla="*/ 923 w 923"/>
                <a:gd name="T21" fmla="*/ 0 h 185"/>
                <a:gd name="T22" fmla="*/ 902 w 923"/>
                <a:gd name="T23" fmla="*/ 5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3" h="185">
                  <a:moveTo>
                    <a:pt x="902" y="57"/>
                  </a:moveTo>
                  <a:cubicBezTo>
                    <a:pt x="901" y="58"/>
                    <a:pt x="900" y="58"/>
                    <a:pt x="899" y="59"/>
                  </a:cubicBezTo>
                  <a:cubicBezTo>
                    <a:pt x="788" y="134"/>
                    <a:pt x="661" y="156"/>
                    <a:pt x="531" y="169"/>
                  </a:cubicBezTo>
                  <a:cubicBezTo>
                    <a:pt x="377" y="185"/>
                    <a:pt x="222" y="181"/>
                    <a:pt x="68" y="169"/>
                  </a:cubicBezTo>
                  <a:cubicBezTo>
                    <a:pt x="45" y="168"/>
                    <a:pt x="23" y="166"/>
                    <a:pt x="0" y="163"/>
                  </a:cubicBezTo>
                  <a:cubicBezTo>
                    <a:pt x="42" y="152"/>
                    <a:pt x="80" y="131"/>
                    <a:pt x="126" y="135"/>
                  </a:cubicBezTo>
                  <a:cubicBezTo>
                    <a:pt x="246" y="143"/>
                    <a:pt x="366" y="144"/>
                    <a:pt x="486" y="134"/>
                  </a:cubicBezTo>
                  <a:cubicBezTo>
                    <a:pt x="583" y="126"/>
                    <a:pt x="680" y="113"/>
                    <a:pt x="773" y="80"/>
                  </a:cubicBezTo>
                  <a:cubicBezTo>
                    <a:pt x="795" y="73"/>
                    <a:pt x="815" y="62"/>
                    <a:pt x="836" y="52"/>
                  </a:cubicBezTo>
                  <a:cubicBezTo>
                    <a:pt x="856" y="39"/>
                    <a:pt x="877" y="26"/>
                    <a:pt x="898" y="13"/>
                  </a:cubicBezTo>
                  <a:cubicBezTo>
                    <a:pt x="904" y="10"/>
                    <a:pt x="910" y="7"/>
                    <a:pt x="923" y="0"/>
                  </a:cubicBezTo>
                  <a:cubicBezTo>
                    <a:pt x="915" y="22"/>
                    <a:pt x="908" y="40"/>
                    <a:pt x="902" y="5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9">
              <a:extLst>
                <a:ext uri="{FF2B5EF4-FFF2-40B4-BE49-F238E27FC236}">
                  <a16:creationId xmlns:a16="http://schemas.microsoft.com/office/drawing/2014/main" id="{F63E17E5-CF74-43CF-BFE7-9EAB8FD5E4BC}"/>
                </a:ext>
              </a:extLst>
            </p:cNvPr>
            <p:cNvSpPr>
              <a:spLocks/>
            </p:cNvSpPr>
            <p:nvPr/>
          </p:nvSpPr>
          <p:spPr bwMode="auto">
            <a:xfrm>
              <a:off x="8101013" y="3902076"/>
              <a:ext cx="863600" cy="1116012"/>
            </a:xfrm>
            <a:custGeom>
              <a:avLst/>
              <a:gdLst>
                <a:gd name="T0" fmla="*/ 279 w 362"/>
                <a:gd name="T1" fmla="*/ 164 h 465"/>
                <a:gd name="T2" fmla="*/ 333 w 362"/>
                <a:gd name="T3" fmla="*/ 166 h 465"/>
                <a:gd name="T4" fmla="*/ 278 w 362"/>
                <a:gd name="T5" fmla="*/ 188 h 465"/>
                <a:gd name="T6" fmla="*/ 336 w 362"/>
                <a:gd name="T7" fmla="*/ 191 h 465"/>
                <a:gd name="T8" fmla="*/ 278 w 362"/>
                <a:gd name="T9" fmla="*/ 205 h 465"/>
                <a:gd name="T10" fmla="*/ 280 w 362"/>
                <a:gd name="T11" fmla="*/ 214 h 465"/>
                <a:gd name="T12" fmla="*/ 329 w 362"/>
                <a:gd name="T13" fmla="*/ 216 h 465"/>
                <a:gd name="T14" fmla="*/ 330 w 362"/>
                <a:gd name="T15" fmla="*/ 222 h 465"/>
                <a:gd name="T16" fmla="*/ 281 w 362"/>
                <a:gd name="T17" fmla="*/ 222 h 465"/>
                <a:gd name="T18" fmla="*/ 298 w 362"/>
                <a:gd name="T19" fmla="*/ 239 h 465"/>
                <a:gd name="T20" fmla="*/ 330 w 362"/>
                <a:gd name="T21" fmla="*/ 239 h 465"/>
                <a:gd name="T22" fmla="*/ 330 w 362"/>
                <a:gd name="T23" fmla="*/ 248 h 465"/>
                <a:gd name="T24" fmla="*/ 294 w 362"/>
                <a:gd name="T25" fmla="*/ 249 h 465"/>
                <a:gd name="T26" fmla="*/ 276 w 362"/>
                <a:gd name="T27" fmla="*/ 256 h 465"/>
                <a:gd name="T28" fmla="*/ 293 w 362"/>
                <a:gd name="T29" fmla="*/ 264 h 465"/>
                <a:gd name="T30" fmla="*/ 329 w 362"/>
                <a:gd name="T31" fmla="*/ 264 h 465"/>
                <a:gd name="T32" fmla="*/ 330 w 362"/>
                <a:gd name="T33" fmla="*/ 271 h 465"/>
                <a:gd name="T34" fmla="*/ 277 w 362"/>
                <a:gd name="T35" fmla="*/ 271 h 465"/>
                <a:gd name="T36" fmla="*/ 273 w 362"/>
                <a:gd name="T37" fmla="*/ 287 h 465"/>
                <a:gd name="T38" fmla="*/ 161 w 362"/>
                <a:gd name="T39" fmla="*/ 431 h 465"/>
                <a:gd name="T40" fmla="*/ 0 w 362"/>
                <a:gd name="T41" fmla="*/ 465 h 465"/>
                <a:gd name="T42" fmla="*/ 111 w 362"/>
                <a:gd name="T43" fmla="*/ 432 h 465"/>
                <a:gd name="T44" fmla="*/ 240 w 362"/>
                <a:gd name="T45" fmla="*/ 216 h 465"/>
                <a:gd name="T46" fmla="*/ 236 w 362"/>
                <a:gd name="T47" fmla="*/ 155 h 465"/>
                <a:gd name="T48" fmla="*/ 190 w 362"/>
                <a:gd name="T49" fmla="*/ 152 h 465"/>
                <a:gd name="T50" fmla="*/ 190 w 362"/>
                <a:gd name="T51" fmla="*/ 145 h 465"/>
                <a:gd name="T52" fmla="*/ 236 w 362"/>
                <a:gd name="T53" fmla="*/ 143 h 465"/>
                <a:gd name="T54" fmla="*/ 241 w 362"/>
                <a:gd name="T55" fmla="*/ 102 h 465"/>
                <a:gd name="T56" fmla="*/ 247 w 362"/>
                <a:gd name="T57" fmla="*/ 74 h 465"/>
                <a:gd name="T58" fmla="*/ 362 w 362"/>
                <a:gd name="T59" fmla="*/ 28 h 465"/>
                <a:gd name="T60" fmla="*/ 338 w 362"/>
                <a:gd name="T61" fmla="*/ 127 h 465"/>
                <a:gd name="T62" fmla="*/ 300 w 362"/>
                <a:gd name="T63" fmla="*/ 128 h 465"/>
                <a:gd name="T64" fmla="*/ 279 w 362"/>
                <a:gd name="T65" fmla="*/ 164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2" h="465">
                  <a:moveTo>
                    <a:pt x="279" y="164"/>
                  </a:moveTo>
                  <a:cubicBezTo>
                    <a:pt x="300" y="165"/>
                    <a:pt x="315" y="165"/>
                    <a:pt x="333" y="166"/>
                  </a:cubicBezTo>
                  <a:cubicBezTo>
                    <a:pt x="317" y="185"/>
                    <a:pt x="291" y="164"/>
                    <a:pt x="278" y="188"/>
                  </a:cubicBezTo>
                  <a:cubicBezTo>
                    <a:pt x="297" y="189"/>
                    <a:pt x="314" y="190"/>
                    <a:pt x="336" y="191"/>
                  </a:cubicBezTo>
                  <a:cubicBezTo>
                    <a:pt x="316" y="207"/>
                    <a:pt x="292" y="192"/>
                    <a:pt x="278" y="205"/>
                  </a:cubicBezTo>
                  <a:cubicBezTo>
                    <a:pt x="278" y="208"/>
                    <a:pt x="279" y="211"/>
                    <a:pt x="280" y="214"/>
                  </a:cubicBezTo>
                  <a:cubicBezTo>
                    <a:pt x="296" y="214"/>
                    <a:pt x="313" y="215"/>
                    <a:pt x="329" y="216"/>
                  </a:cubicBezTo>
                  <a:cubicBezTo>
                    <a:pt x="329" y="218"/>
                    <a:pt x="330" y="220"/>
                    <a:pt x="330" y="222"/>
                  </a:cubicBezTo>
                  <a:cubicBezTo>
                    <a:pt x="313" y="222"/>
                    <a:pt x="297" y="222"/>
                    <a:pt x="281" y="222"/>
                  </a:cubicBezTo>
                  <a:cubicBezTo>
                    <a:pt x="280" y="239"/>
                    <a:pt x="280" y="239"/>
                    <a:pt x="298" y="239"/>
                  </a:cubicBezTo>
                  <a:cubicBezTo>
                    <a:pt x="309" y="239"/>
                    <a:pt x="319" y="239"/>
                    <a:pt x="330" y="239"/>
                  </a:cubicBezTo>
                  <a:cubicBezTo>
                    <a:pt x="330" y="242"/>
                    <a:pt x="330" y="245"/>
                    <a:pt x="330" y="248"/>
                  </a:cubicBezTo>
                  <a:cubicBezTo>
                    <a:pt x="318" y="248"/>
                    <a:pt x="306" y="247"/>
                    <a:pt x="294" y="249"/>
                  </a:cubicBezTo>
                  <a:cubicBezTo>
                    <a:pt x="288" y="249"/>
                    <a:pt x="282" y="254"/>
                    <a:pt x="276" y="256"/>
                  </a:cubicBezTo>
                  <a:cubicBezTo>
                    <a:pt x="282" y="259"/>
                    <a:pt x="287" y="263"/>
                    <a:pt x="293" y="264"/>
                  </a:cubicBezTo>
                  <a:cubicBezTo>
                    <a:pt x="305" y="265"/>
                    <a:pt x="317" y="264"/>
                    <a:pt x="329" y="264"/>
                  </a:cubicBezTo>
                  <a:cubicBezTo>
                    <a:pt x="330" y="266"/>
                    <a:pt x="330" y="269"/>
                    <a:pt x="330" y="271"/>
                  </a:cubicBezTo>
                  <a:cubicBezTo>
                    <a:pt x="312" y="271"/>
                    <a:pt x="295" y="271"/>
                    <a:pt x="277" y="271"/>
                  </a:cubicBezTo>
                  <a:cubicBezTo>
                    <a:pt x="275" y="278"/>
                    <a:pt x="273" y="283"/>
                    <a:pt x="273" y="287"/>
                  </a:cubicBezTo>
                  <a:cubicBezTo>
                    <a:pt x="266" y="359"/>
                    <a:pt x="223" y="403"/>
                    <a:pt x="161" y="431"/>
                  </a:cubicBezTo>
                  <a:cubicBezTo>
                    <a:pt x="109" y="455"/>
                    <a:pt x="54" y="463"/>
                    <a:pt x="0" y="465"/>
                  </a:cubicBezTo>
                  <a:cubicBezTo>
                    <a:pt x="36" y="454"/>
                    <a:pt x="75" y="446"/>
                    <a:pt x="111" y="432"/>
                  </a:cubicBezTo>
                  <a:cubicBezTo>
                    <a:pt x="204" y="395"/>
                    <a:pt x="251" y="316"/>
                    <a:pt x="240" y="216"/>
                  </a:cubicBezTo>
                  <a:cubicBezTo>
                    <a:pt x="238" y="196"/>
                    <a:pt x="237" y="176"/>
                    <a:pt x="236" y="155"/>
                  </a:cubicBezTo>
                  <a:cubicBezTo>
                    <a:pt x="219" y="154"/>
                    <a:pt x="205" y="153"/>
                    <a:pt x="190" y="152"/>
                  </a:cubicBezTo>
                  <a:cubicBezTo>
                    <a:pt x="190" y="150"/>
                    <a:pt x="190" y="148"/>
                    <a:pt x="190" y="145"/>
                  </a:cubicBezTo>
                  <a:cubicBezTo>
                    <a:pt x="205" y="145"/>
                    <a:pt x="220" y="144"/>
                    <a:pt x="236" y="143"/>
                  </a:cubicBezTo>
                  <a:cubicBezTo>
                    <a:pt x="238" y="129"/>
                    <a:pt x="239" y="115"/>
                    <a:pt x="241" y="102"/>
                  </a:cubicBezTo>
                  <a:cubicBezTo>
                    <a:pt x="242" y="92"/>
                    <a:pt x="244" y="83"/>
                    <a:pt x="247" y="74"/>
                  </a:cubicBezTo>
                  <a:cubicBezTo>
                    <a:pt x="264" y="18"/>
                    <a:pt x="307" y="0"/>
                    <a:pt x="362" y="28"/>
                  </a:cubicBezTo>
                  <a:cubicBezTo>
                    <a:pt x="354" y="62"/>
                    <a:pt x="345" y="97"/>
                    <a:pt x="338" y="127"/>
                  </a:cubicBezTo>
                  <a:cubicBezTo>
                    <a:pt x="324" y="127"/>
                    <a:pt x="309" y="123"/>
                    <a:pt x="300" y="128"/>
                  </a:cubicBezTo>
                  <a:cubicBezTo>
                    <a:pt x="291" y="135"/>
                    <a:pt x="287" y="150"/>
                    <a:pt x="279" y="164"/>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0">
              <a:extLst>
                <a:ext uri="{FF2B5EF4-FFF2-40B4-BE49-F238E27FC236}">
                  <a16:creationId xmlns:a16="http://schemas.microsoft.com/office/drawing/2014/main" id="{7D571558-7F75-4548-B911-D3DE562775EE}"/>
                </a:ext>
              </a:extLst>
            </p:cNvPr>
            <p:cNvSpPr>
              <a:spLocks/>
            </p:cNvSpPr>
            <p:nvPr/>
          </p:nvSpPr>
          <p:spPr bwMode="auto">
            <a:xfrm>
              <a:off x="5534026" y="4508500"/>
              <a:ext cx="1233488" cy="303212"/>
            </a:xfrm>
            <a:custGeom>
              <a:avLst/>
              <a:gdLst>
                <a:gd name="T0" fmla="*/ 517 w 517"/>
                <a:gd name="T1" fmla="*/ 94 h 126"/>
                <a:gd name="T2" fmla="*/ 397 w 517"/>
                <a:gd name="T3" fmla="*/ 120 h 126"/>
                <a:gd name="T4" fmla="*/ 58 w 517"/>
                <a:gd name="T5" fmla="*/ 70 h 126"/>
                <a:gd name="T6" fmla="*/ 16 w 517"/>
                <a:gd name="T7" fmla="*/ 36 h 126"/>
                <a:gd name="T8" fmla="*/ 0 w 517"/>
                <a:gd name="T9" fmla="*/ 0 h 126"/>
                <a:gd name="T10" fmla="*/ 517 w 517"/>
                <a:gd name="T11" fmla="*/ 94 h 126"/>
              </a:gdLst>
              <a:ahLst/>
              <a:cxnLst>
                <a:cxn ang="0">
                  <a:pos x="T0" y="T1"/>
                </a:cxn>
                <a:cxn ang="0">
                  <a:pos x="T2" y="T3"/>
                </a:cxn>
                <a:cxn ang="0">
                  <a:pos x="T4" y="T5"/>
                </a:cxn>
                <a:cxn ang="0">
                  <a:pos x="T6" y="T7"/>
                </a:cxn>
                <a:cxn ang="0">
                  <a:pos x="T8" y="T9"/>
                </a:cxn>
                <a:cxn ang="0">
                  <a:pos x="T10" y="T11"/>
                </a:cxn>
              </a:cxnLst>
              <a:rect l="0" t="0" r="r" b="b"/>
              <a:pathLst>
                <a:path w="517" h="126">
                  <a:moveTo>
                    <a:pt x="517" y="94"/>
                  </a:moveTo>
                  <a:cubicBezTo>
                    <a:pt x="478" y="105"/>
                    <a:pt x="441" y="126"/>
                    <a:pt x="397" y="120"/>
                  </a:cubicBezTo>
                  <a:cubicBezTo>
                    <a:pt x="284" y="102"/>
                    <a:pt x="171" y="86"/>
                    <a:pt x="58" y="70"/>
                  </a:cubicBezTo>
                  <a:cubicBezTo>
                    <a:pt x="36" y="67"/>
                    <a:pt x="23" y="56"/>
                    <a:pt x="16" y="36"/>
                  </a:cubicBezTo>
                  <a:cubicBezTo>
                    <a:pt x="11" y="25"/>
                    <a:pt x="6" y="14"/>
                    <a:pt x="0" y="0"/>
                  </a:cubicBezTo>
                  <a:cubicBezTo>
                    <a:pt x="167" y="72"/>
                    <a:pt x="343" y="79"/>
                    <a:pt x="517" y="94"/>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1">
              <a:extLst>
                <a:ext uri="{FF2B5EF4-FFF2-40B4-BE49-F238E27FC236}">
                  <a16:creationId xmlns:a16="http://schemas.microsoft.com/office/drawing/2014/main" id="{919AEBB3-85F8-4622-B7CA-4F22E0DD0372}"/>
                </a:ext>
              </a:extLst>
            </p:cNvPr>
            <p:cNvSpPr>
              <a:spLocks/>
            </p:cNvSpPr>
            <p:nvPr/>
          </p:nvSpPr>
          <p:spPr bwMode="auto">
            <a:xfrm>
              <a:off x="5614988" y="4689475"/>
              <a:ext cx="887413" cy="193675"/>
            </a:xfrm>
            <a:custGeom>
              <a:avLst/>
              <a:gdLst>
                <a:gd name="T0" fmla="*/ 372 w 372"/>
                <a:gd name="T1" fmla="*/ 55 h 81"/>
                <a:gd name="T2" fmla="*/ 294 w 372"/>
                <a:gd name="T3" fmla="*/ 78 h 81"/>
                <a:gd name="T4" fmla="*/ 243 w 372"/>
                <a:gd name="T5" fmla="*/ 76 h 81"/>
                <a:gd name="T6" fmla="*/ 54 w 372"/>
                <a:gd name="T7" fmla="*/ 48 h 81"/>
                <a:gd name="T8" fmla="*/ 0 w 372"/>
                <a:gd name="T9" fmla="*/ 0 h 81"/>
                <a:gd name="T10" fmla="*/ 372 w 372"/>
                <a:gd name="T11" fmla="*/ 55 h 81"/>
              </a:gdLst>
              <a:ahLst/>
              <a:cxnLst>
                <a:cxn ang="0">
                  <a:pos x="T0" y="T1"/>
                </a:cxn>
                <a:cxn ang="0">
                  <a:pos x="T2" y="T3"/>
                </a:cxn>
                <a:cxn ang="0">
                  <a:pos x="T4" y="T5"/>
                </a:cxn>
                <a:cxn ang="0">
                  <a:pos x="T6" y="T7"/>
                </a:cxn>
                <a:cxn ang="0">
                  <a:pos x="T8" y="T9"/>
                </a:cxn>
                <a:cxn ang="0">
                  <a:pos x="T10" y="T11"/>
                </a:cxn>
              </a:cxnLst>
              <a:rect l="0" t="0" r="r" b="b"/>
              <a:pathLst>
                <a:path w="372" h="81">
                  <a:moveTo>
                    <a:pt x="372" y="55"/>
                  </a:moveTo>
                  <a:cubicBezTo>
                    <a:pt x="345" y="63"/>
                    <a:pt x="320" y="73"/>
                    <a:pt x="294" y="78"/>
                  </a:cubicBezTo>
                  <a:cubicBezTo>
                    <a:pt x="278" y="81"/>
                    <a:pt x="260" y="78"/>
                    <a:pt x="243" y="76"/>
                  </a:cubicBezTo>
                  <a:cubicBezTo>
                    <a:pt x="180" y="67"/>
                    <a:pt x="117" y="56"/>
                    <a:pt x="54" y="48"/>
                  </a:cubicBezTo>
                  <a:cubicBezTo>
                    <a:pt x="23" y="44"/>
                    <a:pt x="16" y="18"/>
                    <a:pt x="0" y="0"/>
                  </a:cubicBezTo>
                  <a:cubicBezTo>
                    <a:pt x="124" y="18"/>
                    <a:pt x="247" y="36"/>
                    <a:pt x="372" y="55"/>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2">
              <a:extLst>
                <a:ext uri="{FF2B5EF4-FFF2-40B4-BE49-F238E27FC236}">
                  <a16:creationId xmlns:a16="http://schemas.microsoft.com/office/drawing/2014/main" id="{95789B56-53F5-490B-AA71-A8229479E75F}"/>
                </a:ext>
              </a:extLst>
            </p:cNvPr>
            <p:cNvSpPr>
              <a:spLocks/>
            </p:cNvSpPr>
            <p:nvPr/>
          </p:nvSpPr>
          <p:spPr bwMode="auto">
            <a:xfrm>
              <a:off x="5702301" y="4813300"/>
              <a:ext cx="554038" cy="163512"/>
            </a:xfrm>
            <a:custGeom>
              <a:avLst/>
              <a:gdLst>
                <a:gd name="T0" fmla="*/ 232 w 232"/>
                <a:gd name="T1" fmla="*/ 35 h 68"/>
                <a:gd name="T2" fmla="*/ 124 w 232"/>
                <a:gd name="T3" fmla="*/ 68 h 68"/>
                <a:gd name="T4" fmla="*/ 118 w 232"/>
                <a:gd name="T5" fmla="*/ 68 h 68"/>
                <a:gd name="T6" fmla="*/ 0 w 232"/>
                <a:gd name="T7" fmla="*/ 0 h 68"/>
                <a:gd name="T8" fmla="*/ 232 w 232"/>
                <a:gd name="T9" fmla="*/ 35 h 68"/>
              </a:gdLst>
              <a:ahLst/>
              <a:cxnLst>
                <a:cxn ang="0">
                  <a:pos x="T0" y="T1"/>
                </a:cxn>
                <a:cxn ang="0">
                  <a:pos x="T2" y="T3"/>
                </a:cxn>
                <a:cxn ang="0">
                  <a:pos x="T4" y="T5"/>
                </a:cxn>
                <a:cxn ang="0">
                  <a:pos x="T6" y="T7"/>
                </a:cxn>
                <a:cxn ang="0">
                  <a:pos x="T8" y="T9"/>
                </a:cxn>
              </a:cxnLst>
              <a:rect l="0" t="0" r="r" b="b"/>
              <a:pathLst>
                <a:path w="232" h="68">
                  <a:moveTo>
                    <a:pt x="232" y="35"/>
                  </a:moveTo>
                  <a:cubicBezTo>
                    <a:pt x="193" y="46"/>
                    <a:pt x="158" y="57"/>
                    <a:pt x="124" y="68"/>
                  </a:cubicBezTo>
                  <a:cubicBezTo>
                    <a:pt x="122" y="68"/>
                    <a:pt x="119" y="68"/>
                    <a:pt x="118" y="68"/>
                  </a:cubicBezTo>
                  <a:cubicBezTo>
                    <a:pt x="74" y="57"/>
                    <a:pt x="35" y="36"/>
                    <a:pt x="0" y="0"/>
                  </a:cubicBezTo>
                  <a:cubicBezTo>
                    <a:pt x="79" y="12"/>
                    <a:pt x="153" y="23"/>
                    <a:pt x="232" y="35"/>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3">
              <a:extLst>
                <a:ext uri="{FF2B5EF4-FFF2-40B4-BE49-F238E27FC236}">
                  <a16:creationId xmlns:a16="http://schemas.microsoft.com/office/drawing/2014/main" id="{90ED7DF6-3982-4A97-AA9B-5A60D832AC95}"/>
                </a:ext>
              </a:extLst>
            </p:cNvPr>
            <p:cNvSpPr>
              <a:spLocks/>
            </p:cNvSpPr>
            <p:nvPr/>
          </p:nvSpPr>
          <p:spPr bwMode="auto">
            <a:xfrm>
              <a:off x="7061201" y="4441825"/>
              <a:ext cx="744538" cy="249237"/>
            </a:xfrm>
            <a:custGeom>
              <a:avLst/>
              <a:gdLst>
                <a:gd name="T0" fmla="*/ 312 w 312"/>
                <a:gd name="T1" fmla="*/ 8 h 104"/>
                <a:gd name="T2" fmla="*/ 3 w 312"/>
                <a:gd name="T3" fmla="*/ 104 h 104"/>
                <a:gd name="T4" fmla="*/ 1 w 312"/>
                <a:gd name="T5" fmla="*/ 99 h 104"/>
                <a:gd name="T6" fmla="*/ 0 w 312"/>
                <a:gd name="T7" fmla="*/ 97 h 104"/>
                <a:gd name="T8" fmla="*/ 7 w 312"/>
                <a:gd name="T9" fmla="*/ 91 h 104"/>
                <a:gd name="T10" fmla="*/ 306 w 312"/>
                <a:gd name="T11" fmla="*/ 0 h 104"/>
                <a:gd name="T12" fmla="*/ 311 w 312"/>
                <a:gd name="T13" fmla="*/ 2 h 104"/>
                <a:gd name="T14" fmla="*/ 312 w 312"/>
                <a:gd name="T15" fmla="*/ 8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2" h="104">
                  <a:moveTo>
                    <a:pt x="312" y="8"/>
                  </a:moveTo>
                  <a:cubicBezTo>
                    <a:pt x="209" y="40"/>
                    <a:pt x="106" y="72"/>
                    <a:pt x="3" y="104"/>
                  </a:cubicBezTo>
                  <a:cubicBezTo>
                    <a:pt x="1" y="100"/>
                    <a:pt x="1" y="100"/>
                    <a:pt x="1" y="99"/>
                  </a:cubicBezTo>
                  <a:cubicBezTo>
                    <a:pt x="1" y="99"/>
                    <a:pt x="0" y="97"/>
                    <a:pt x="0" y="97"/>
                  </a:cubicBezTo>
                  <a:cubicBezTo>
                    <a:pt x="3" y="95"/>
                    <a:pt x="5" y="92"/>
                    <a:pt x="7" y="91"/>
                  </a:cubicBezTo>
                  <a:cubicBezTo>
                    <a:pt x="107" y="61"/>
                    <a:pt x="206" y="30"/>
                    <a:pt x="306" y="0"/>
                  </a:cubicBezTo>
                  <a:cubicBezTo>
                    <a:pt x="307" y="0"/>
                    <a:pt x="309" y="2"/>
                    <a:pt x="311" y="2"/>
                  </a:cubicBezTo>
                  <a:cubicBezTo>
                    <a:pt x="311" y="4"/>
                    <a:pt x="312" y="6"/>
                    <a:pt x="312" y="8"/>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56"/>
          <p:cNvSpPr txBox="1">
            <a:spLocks noGrp="1"/>
          </p:cNvSpPr>
          <p:nvPr>
            <p:ph type="title"/>
          </p:nvPr>
        </p:nvSpPr>
        <p:spPr>
          <a:xfrm>
            <a:off x="1448788" y="2695198"/>
            <a:ext cx="6173400" cy="1543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1100 bC</a:t>
            </a:r>
            <a:endParaRPr dirty="0"/>
          </a:p>
        </p:txBody>
      </p:sp>
      <p:sp>
        <p:nvSpPr>
          <p:cNvPr id="738" name="Google Shape;738;p56"/>
          <p:cNvSpPr txBox="1">
            <a:spLocks noGrp="1"/>
          </p:cNvSpPr>
          <p:nvPr>
            <p:ph type="subTitle" idx="1"/>
          </p:nvPr>
        </p:nvSpPr>
        <p:spPr>
          <a:xfrm>
            <a:off x="2424750" y="4118021"/>
            <a:ext cx="4294500" cy="6855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dirty="0"/>
              <a:t>Time when Virgil wrote the poem on the foundation and origin of Rome</a:t>
            </a:r>
            <a:endParaRPr dirty="0"/>
          </a:p>
        </p:txBody>
      </p:sp>
      <p:sp>
        <p:nvSpPr>
          <p:cNvPr id="2" name="Cuerda 1">
            <a:extLst>
              <a:ext uri="{FF2B5EF4-FFF2-40B4-BE49-F238E27FC236}">
                <a16:creationId xmlns:a16="http://schemas.microsoft.com/office/drawing/2014/main" id="{FDECD450-D801-4DE0-B375-964D95691980}"/>
              </a:ext>
            </a:extLst>
          </p:cNvPr>
          <p:cNvSpPr/>
          <p:nvPr/>
        </p:nvSpPr>
        <p:spPr>
          <a:xfrm rot="6768243">
            <a:off x="2846502" y="104889"/>
            <a:ext cx="3958997" cy="3958997"/>
          </a:xfrm>
          <a:prstGeom prst="chord">
            <a:avLst/>
          </a:pr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9" name="Grupo 8">
            <a:extLst>
              <a:ext uri="{FF2B5EF4-FFF2-40B4-BE49-F238E27FC236}">
                <a16:creationId xmlns:a16="http://schemas.microsoft.com/office/drawing/2014/main" id="{5F42CFAA-9986-42CE-B5DD-9064153CAC65}"/>
              </a:ext>
            </a:extLst>
          </p:cNvPr>
          <p:cNvGrpSpPr/>
          <p:nvPr/>
        </p:nvGrpSpPr>
        <p:grpSpPr>
          <a:xfrm>
            <a:off x="2782466" y="535783"/>
            <a:ext cx="4549776" cy="2365375"/>
            <a:chOff x="2551112" y="455613"/>
            <a:chExt cx="4549776" cy="2365375"/>
          </a:xfrm>
          <a:solidFill>
            <a:srgbClr val="5B6356"/>
          </a:solidFill>
        </p:grpSpPr>
        <p:sp>
          <p:nvSpPr>
            <p:cNvPr id="7" name="Freeform 5">
              <a:extLst>
                <a:ext uri="{FF2B5EF4-FFF2-40B4-BE49-F238E27FC236}">
                  <a16:creationId xmlns:a16="http://schemas.microsoft.com/office/drawing/2014/main" id="{467F1BDF-0144-42FA-BBF1-B93329D7DBF4}"/>
                </a:ext>
              </a:extLst>
            </p:cNvPr>
            <p:cNvSpPr>
              <a:spLocks noEditPoints="1"/>
            </p:cNvSpPr>
            <p:nvPr/>
          </p:nvSpPr>
          <p:spPr bwMode="auto">
            <a:xfrm>
              <a:off x="2551112" y="455613"/>
              <a:ext cx="4549776" cy="2365375"/>
            </a:xfrm>
            <a:custGeom>
              <a:avLst/>
              <a:gdLst>
                <a:gd name="T0" fmla="*/ 747 w 1206"/>
                <a:gd name="T1" fmla="*/ 364 h 626"/>
                <a:gd name="T2" fmla="*/ 460 w 1206"/>
                <a:gd name="T3" fmla="*/ 558 h 626"/>
                <a:gd name="T4" fmla="*/ 142 w 1206"/>
                <a:gd name="T5" fmla="*/ 553 h 626"/>
                <a:gd name="T6" fmla="*/ 42 w 1206"/>
                <a:gd name="T7" fmla="*/ 331 h 626"/>
                <a:gd name="T8" fmla="*/ 96 w 1206"/>
                <a:gd name="T9" fmla="*/ 107 h 626"/>
                <a:gd name="T10" fmla="*/ 48 w 1206"/>
                <a:gd name="T11" fmla="*/ 45 h 626"/>
                <a:gd name="T12" fmla="*/ 58 w 1206"/>
                <a:gd name="T13" fmla="*/ 0 h 626"/>
                <a:gd name="T14" fmla="*/ 141 w 1206"/>
                <a:gd name="T15" fmla="*/ 61 h 626"/>
                <a:gd name="T16" fmla="*/ 144 w 1206"/>
                <a:gd name="T17" fmla="*/ 270 h 626"/>
                <a:gd name="T18" fmla="*/ 223 w 1206"/>
                <a:gd name="T19" fmla="*/ 387 h 626"/>
                <a:gd name="T20" fmla="*/ 530 w 1206"/>
                <a:gd name="T21" fmla="*/ 440 h 626"/>
                <a:gd name="T22" fmla="*/ 603 w 1206"/>
                <a:gd name="T23" fmla="*/ 408 h 626"/>
                <a:gd name="T24" fmla="*/ 578 w 1206"/>
                <a:gd name="T25" fmla="*/ 271 h 626"/>
                <a:gd name="T26" fmla="*/ 538 w 1206"/>
                <a:gd name="T27" fmla="*/ 230 h 626"/>
                <a:gd name="T28" fmla="*/ 520 w 1206"/>
                <a:gd name="T29" fmla="*/ 174 h 626"/>
                <a:gd name="T30" fmla="*/ 463 w 1206"/>
                <a:gd name="T31" fmla="*/ 129 h 626"/>
                <a:gd name="T32" fmla="*/ 421 w 1206"/>
                <a:gd name="T33" fmla="*/ 80 h 626"/>
                <a:gd name="T34" fmla="*/ 462 w 1206"/>
                <a:gd name="T35" fmla="*/ 102 h 626"/>
                <a:gd name="T36" fmla="*/ 521 w 1206"/>
                <a:gd name="T37" fmla="*/ 139 h 626"/>
                <a:gd name="T38" fmla="*/ 603 w 1206"/>
                <a:gd name="T39" fmla="*/ 112 h 626"/>
                <a:gd name="T40" fmla="*/ 611 w 1206"/>
                <a:gd name="T41" fmla="*/ 48 h 626"/>
                <a:gd name="T42" fmla="*/ 661 w 1206"/>
                <a:gd name="T43" fmla="*/ 77 h 626"/>
                <a:gd name="T44" fmla="*/ 657 w 1206"/>
                <a:gd name="T45" fmla="*/ 98 h 626"/>
                <a:gd name="T46" fmla="*/ 682 w 1206"/>
                <a:gd name="T47" fmla="*/ 143 h 626"/>
                <a:gd name="T48" fmla="*/ 683 w 1206"/>
                <a:gd name="T49" fmla="*/ 231 h 626"/>
                <a:gd name="T50" fmla="*/ 751 w 1206"/>
                <a:gd name="T51" fmla="*/ 251 h 626"/>
                <a:gd name="T52" fmla="*/ 752 w 1206"/>
                <a:gd name="T53" fmla="*/ 277 h 626"/>
                <a:gd name="T54" fmla="*/ 812 w 1206"/>
                <a:gd name="T55" fmla="*/ 342 h 626"/>
                <a:gd name="T56" fmla="*/ 1189 w 1206"/>
                <a:gd name="T57" fmla="*/ 586 h 626"/>
                <a:gd name="T58" fmla="*/ 1190 w 1206"/>
                <a:gd name="T59" fmla="*/ 626 h 626"/>
                <a:gd name="T60" fmla="*/ 188 w 1206"/>
                <a:gd name="T61" fmla="*/ 560 h 626"/>
                <a:gd name="T62" fmla="*/ 101 w 1206"/>
                <a:gd name="T63" fmla="*/ 315 h 626"/>
                <a:gd name="T64" fmla="*/ 105 w 1206"/>
                <a:gd name="T65" fmla="*/ 64 h 626"/>
                <a:gd name="T66" fmla="*/ 93 w 1206"/>
                <a:gd name="T67" fmla="*/ 20 h 626"/>
                <a:gd name="T68" fmla="*/ 60 w 1206"/>
                <a:gd name="T69" fmla="*/ 15 h 626"/>
                <a:gd name="T70" fmla="*/ 111 w 1206"/>
                <a:gd name="T71" fmla="*/ 103 h 626"/>
                <a:gd name="T72" fmla="*/ 89 w 1206"/>
                <a:gd name="T73" fmla="*/ 341 h 626"/>
                <a:gd name="T74" fmla="*/ 188 w 1206"/>
                <a:gd name="T75" fmla="*/ 560 h 626"/>
                <a:gd name="T76" fmla="*/ 341 w 1206"/>
                <a:gd name="T77" fmla="*/ 471 h 626"/>
                <a:gd name="T78" fmla="*/ 722 w 1206"/>
                <a:gd name="T79" fmla="*/ 448 h 626"/>
                <a:gd name="T80" fmla="*/ 704 w 1206"/>
                <a:gd name="T81" fmla="*/ 446 h 626"/>
                <a:gd name="T82" fmla="*/ 211 w 1206"/>
                <a:gd name="T83" fmla="*/ 391 h 626"/>
                <a:gd name="T84" fmla="*/ 671 w 1206"/>
                <a:gd name="T85" fmla="*/ 422 h 626"/>
                <a:gd name="T86" fmla="*/ 688 w 1206"/>
                <a:gd name="T87" fmla="*/ 375 h 626"/>
                <a:gd name="T88" fmla="*/ 683 w 1206"/>
                <a:gd name="T89" fmla="*/ 282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06" h="626">
                  <a:moveTo>
                    <a:pt x="739" y="314"/>
                  </a:moveTo>
                  <a:cubicBezTo>
                    <a:pt x="730" y="336"/>
                    <a:pt x="737" y="350"/>
                    <a:pt x="747" y="364"/>
                  </a:cubicBezTo>
                  <a:cubicBezTo>
                    <a:pt x="796" y="429"/>
                    <a:pt x="767" y="511"/>
                    <a:pt x="688" y="526"/>
                  </a:cubicBezTo>
                  <a:cubicBezTo>
                    <a:pt x="613" y="540"/>
                    <a:pt x="536" y="548"/>
                    <a:pt x="460" y="558"/>
                  </a:cubicBezTo>
                  <a:cubicBezTo>
                    <a:pt x="395" y="566"/>
                    <a:pt x="329" y="572"/>
                    <a:pt x="264" y="580"/>
                  </a:cubicBezTo>
                  <a:cubicBezTo>
                    <a:pt x="220" y="585"/>
                    <a:pt x="179" y="579"/>
                    <a:pt x="142" y="553"/>
                  </a:cubicBezTo>
                  <a:cubicBezTo>
                    <a:pt x="128" y="544"/>
                    <a:pt x="114" y="535"/>
                    <a:pt x="99" y="527"/>
                  </a:cubicBezTo>
                  <a:cubicBezTo>
                    <a:pt x="41" y="494"/>
                    <a:pt x="0" y="404"/>
                    <a:pt x="42" y="331"/>
                  </a:cubicBezTo>
                  <a:cubicBezTo>
                    <a:pt x="75" y="275"/>
                    <a:pt x="78" y="209"/>
                    <a:pt x="91" y="147"/>
                  </a:cubicBezTo>
                  <a:cubicBezTo>
                    <a:pt x="94" y="134"/>
                    <a:pt x="96" y="120"/>
                    <a:pt x="96" y="107"/>
                  </a:cubicBezTo>
                  <a:cubicBezTo>
                    <a:pt x="96" y="85"/>
                    <a:pt x="89" y="74"/>
                    <a:pt x="67" y="71"/>
                  </a:cubicBezTo>
                  <a:cubicBezTo>
                    <a:pt x="50" y="68"/>
                    <a:pt x="46" y="60"/>
                    <a:pt x="48" y="45"/>
                  </a:cubicBezTo>
                  <a:cubicBezTo>
                    <a:pt x="49" y="41"/>
                    <a:pt x="48" y="37"/>
                    <a:pt x="49" y="33"/>
                  </a:cubicBezTo>
                  <a:cubicBezTo>
                    <a:pt x="52" y="22"/>
                    <a:pt x="54" y="0"/>
                    <a:pt x="58" y="0"/>
                  </a:cubicBezTo>
                  <a:cubicBezTo>
                    <a:pt x="75" y="0"/>
                    <a:pt x="95" y="0"/>
                    <a:pt x="111" y="8"/>
                  </a:cubicBezTo>
                  <a:cubicBezTo>
                    <a:pt x="131" y="17"/>
                    <a:pt x="141" y="38"/>
                    <a:pt x="141" y="61"/>
                  </a:cubicBezTo>
                  <a:cubicBezTo>
                    <a:pt x="141" y="97"/>
                    <a:pt x="139" y="134"/>
                    <a:pt x="139" y="171"/>
                  </a:cubicBezTo>
                  <a:cubicBezTo>
                    <a:pt x="140" y="204"/>
                    <a:pt x="142" y="237"/>
                    <a:pt x="144" y="270"/>
                  </a:cubicBezTo>
                  <a:cubicBezTo>
                    <a:pt x="145" y="280"/>
                    <a:pt x="150" y="290"/>
                    <a:pt x="156" y="297"/>
                  </a:cubicBezTo>
                  <a:cubicBezTo>
                    <a:pt x="178" y="327"/>
                    <a:pt x="200" y="357"/>
                    <a:pt x="223" y="387"/>
                  </a:cubicBezTo>
                  <a:cubicBezTo>
                    <a:pt x="241" y="410"/>
                    <a:pt x="266" y="422"/>
                    <a:pt x="293" y="430"/>
                  </a:cubicBezTo>
                  <a:cubicBezTo>
                    <a:pt x="371" y="451"/>
                    <a:pt x="450" y="449"/>
                    <a:pt x="530" y="440"/>
                  </a:cubicBezTo>
                  <a:cubicBezTo>
                    <a:pt x="549" y="438"/>
                    <a:pt x="569" y="433"/>
                    <a:pt x="588" y="430"/>
                  </a:cubicBezTo>
                  <a:cubicBezTo>
                    <a:pt x="602" y="428"/>
                    <a:pt x="606" y="420"/>
                    <a:pt x="603" y="408"/>
                  </a:cubicBezTo>
                  <a:cubicBezTo>
                    <a:pt x="602" y="403"/>
                    <a:pt x="601" y="398"/>
                    <a:pt x="599" y="394"/>
                  </a:cubicBezTo>
                  <a:cubicBezTo>
                    <a:pt x="581" y="355"/>
                    <a:pt x="583" y="313"/>
                    <a:pt x="578" y="271"/>
                  </a:cubicBezTo>
                  <a:cubicBezTo>
                    <a:pt x="576" y="258"/>
                    <a:pt x="570" y="245"/>
                    <a:pt x="566" y="232"/>
                  </a:cubicBezTo>
                  <a:cubicBezTo>
                    <a:pt x="556" y="231"/>
                    <a:pt x="548" y="231"/>
                    <a:pt x="538" y="230"/>
                  </a:cubicBezTo>
                  <a:cubicBezTo>
                    <a:pt x="540" y="221"/>
                    <a:pt x="541" y="213"/>
                    <a:pt x="543" y="206"/>
                  </a:cubicBezTo>
                  <a:cubicBezTo>
                    <a:pt x="549" y="185"/>
                    <a:pt x="541" y="174"/>
                    <a:pt x="520" y="174"/>
                  </a:cubicBezTo>
                  <a:cubicBezTo>
                    <a:pt x="493" y="175"/>
                    <a:pt x="483" y="167"/>
                    <a:pt x="474" y="140"/>
                  </a:cubicBezTo>
                  <a:cubicBezTo>
                    <a:pt x="472" y="135"/>
                    <a:pt x="467" y="132"/>
                    <a:pt x="463" y="129"/>
                  </a:cubicBezTo>
                  <a:cubicBezTo>
                    <a:pt x="451" y="120"/>
                    <a:pt x="438" y="112"/>
                    <a:pt x="428" y="102"/>
                  </a:cubicBezTo>
                  <a:cubicBezTo>
                    <a:pt x="423" y="97"/>
                    <a:pt x="423" y="87"/>
                    <a:pt x="421" y="80"/>
                  </a:cubicBezTo>
                  <a:cubicBezTo>
                    <a:pt x="428" y="81"/>
                    <a:pt x="436" y="81"/>
                    <a:pt x="442" y="84"/>
                  </a:cubicBezTo>
                  <a:cubicBezTo>
                    <a:pt x="450" y="88"/>
                    <a:pt x="455" y="96"/>
                    <a:pt x="462" y="102"/>
                  </a:cubicBezTo>
                  <a:cubicBezTo>
                    <a:pt x="477" y="114"/>
                    <a:pt x="494" y="126"/>
                    <a:pt x="510" y="138"/>
                  </a:cubicBezTo>
                  <a:cubicBezTo>
                    <a:pt x="513" y="140"/>
                    <a:pt x="518" y="140"/>
                    <a:pt x="521" y="139"/>
                  </a:cubicBezTo>
                  <a:cubicBezTo>
                    <a:pt x="538" y="132"/>
                    <a:pt x="555" y="125"/>
                    <a:pt x="572" y="119"/>
                  </a:cubicBezTo>
                  <a:cubicBezTo>
                    <a:pt x="582" y="115"/>
                    <a:pt x="593" y="114"/>
                    <a:pt x="603" y="112"/>
                  </a:cubicBezTo>
                  <a:cubicBezTo>
                    <a:pt x="609" y="89"/>
                    <a:pt x="586" y="83"/>
                    <a:pt x="579" y="72"/>
                  </a:cubicBezTo>
                  <a:cubicBezTo>
                    <a:pt x="591" y="63"/>
                    <a:pt x="600" y="55"/>
                    <a:pt x="611" y="48"/>
                  </a:cubicBezTo>
                  <a:cubicBezTo>
                    <a:pt x="622" y="39"/>
                    <a:pt x="648" y="49"/>
                    <a:pt x="653" y="62"/>
                  </a:cubicBezTo>
                  <a:cubicBezTo>
                    <a:pt x="655" y="67"/>
                    <a:pt x="658" y="72"/>
                    <a:pt x="661" y="77"/>
                  </a:cubicBezTo>
                  <a:cubicBezTo>
                    <a:pt x="665" y="81"/>
                    <a:pt x="671" y="83"/>
                    <a:pt x="678" y="88"/>
                  </a:cubicBezTo>
                  <a:cubicBezTo>
                    <a:pt x="669" y="92"/>
                    <a:pt x="663" y="95"/>
                    <a:pt x="657" y="98"/>
                  </a:cubicBezTo>
                  <a:cubicBezTo>
                    <a:pt x="641" y="105"/>
                    <a:pt x="639" y="114"/>
                    <a:pt x="653" y="125"/>
                  </a:cubicBezTo>
                  <a:cubicBezTo>
                    <a:pt x="662" y="132"/>
                    <a:pt x="674" y="136"/>
                    <a:pt x="682" y="143"/>
                  </a:cubicBezTo>
                  <a:cubicBezTo>
                    <a:pt x="687" y="147"/>
                    <a:pt x="692" y="154"/>
                    <a:pt x="692" y="160"/>
                  </a:cubicBezTo>
                  <a:cubicBezTo>
                    <a:pt x="690" y="184"/>
                    <a:pt x="689" y="208"/>
                    <a:pt x="683" y="231"/>
                  </a:cubicBezTo>
                  <a:cubicBezTo>
                    <a:pt x="676" y="255"/>
                    <a:pt x="690" y="262"/>
                    <a:pt x="707" y="271"/>
                  </a:cubicBezTo>
                  <a:cubicBezTo>
                    <a:pt x="716" y="252"/>
                    <a:pt x="732" y="246"/>
                    <a:pt x="751" y="251"/>
                  </a:cubicBezTo>
                  <a:cubicBezTo>
                    <a:pt x="758" y="253"/>
                    <a:pt x="764" y="261"/>
                    <a:pt x="770" y="266"/>
                  </a:cubicBezTo>
                  <a:cubicBezTo>
                    <a:pt x="764" y="270"/>
                    <a:pt x="758" y="274"/>
                    <a:pt x="752" y="277"/>
                  </a:cubicBezTo>
                  <a:cubicBezTo>
                    <a:pt x="750" y="278"/>
                    <a:pt x="749" y="279"/>
                    <a:pt x="742" y="283"/>
                  </a:cubicBezTo>
                  <a:cubicBezTo>
                    <a:pt x="767" y="304"/>
                    <a:pt x="788" y="326"/>
                    <a:pt x="812" y="342"/>
                  </a:cubicBezTo>
                  <a:cubicBezTo>
                    <a:pt x="913" y="411"/>
                    <a:pt x="1015" y="479"/>
                    <a:pt x="1116" y="546"/>
                  </a:cubicBezTo>
                  <a:cubicBezTo>
                    <a:pt x="1139" y="561"/>
                    <a:pt x="1165" y="573"/>
                    <a:pt x="1189" y="586"/>
                  </a:cubicBezTo>
                  <a:cubicBezTo>
                    <a:pt x="1195" y="589"/>
                    <a:pt x="1200" y="594"/>
                    <a:pt x="1206" y="598"/>
                  </a:cubicBezTo>
                  <a:cubicBezTo>
                    <a:pt x="1200" y="609"/>
                    <a:pt x="1195" y="618"/>
                    <a:pt x="1190" y="626"/>
                  </a:cubicBezTo>
                  <a:cubicBezTo>
                    <a:pt x="1039" y="522"/>
                    <a:pt x="890" y="419"/>
                    <a:pt x="739" y="314"/>
                  </a:cubicBezTo>
                  <a:close/>
                  <a:moveTo>
                    <a:pt x="188" y="560"/>
                  </a:moveTo>
                  <a:cubicBezTo>
                    <a:pt x="156" y="536"/>
                    <a:pt x="132" y="506"/>
                    <a:pt x="120" y="468"/>
                  </a:cubicBezTo>
                  <a:cubicBezTo>
                    <a:pt x="104" y="418"/>
                    <a:pt x="98" y="367"/>
                    <a:pt x="101" y="315"/>
                  </a:cubicBezTo>
                  <a:cubicBezTo>
                    <a:pt x="106" y="245"/>
                    <a:pt x="113" y="177"/>
                    <a:pt x="118" y="108"/>
                  </a:cubicBezTo>
                  <a:cubicBezTo>
                    <a:pt x="120" y="91"/>
                    <a:pt x="121" y="74"/>
                    <a:pt x="105" y="64"/>
                  </a:cubicBezTo>
                  <a:cubicBezTo>
                    <a:pt x="95" y="58"/>
                    <a:pt x="92" y="51"/>
                    <a:pt x="94" y="40"/>
                  </a:cubicBezTo>
                  <a:cubicBezTo>
                    <a:pt x="95" y="34"/>
                    <a:pt x="95" y="26"/>
                    <a:pt x="93" y="20"/>
                  </a:cubicBezTo>
                  <a:cubicBezTo>
                    <a:pt x="92" y="16"/>
                    <a:pt x="86" y="11"/>
                    <a:pt x="82" y="10"/>
                  </a:cubicBezTo>
                  <a:cubicBezTo>
                    <a:pt x="75" y="10"/>
                    <a:pt x="64" y="10"/>
                    <a:pt x="60" y="15"/>
                  </a:cubicBezTo>
                  <a:cubicBezTo>
                    <a:pt x="47" y="31"/>
                    <a:pt x="58" y="57"/>
                    <a:pt x="79" y="63"/>
                  </a:cubicBezTo>
                  <a:cubicBezTo>
                    <a:pt x="105" y="69"/>
                    <a:pt x="111" y="76"/>
                    <a:pt x="111" y="103"/>
                  </a:cubicBezTo>
                  <a:cubicBezTo>
                    <a:pt x="111" y="112"/>
                    <a:pt x="110" y="121"/>
                    <a:pt x="110" y="130"/>
                  </a:cubicBezTo>
                  <a:cubicBezTo>
                    <a:pt x="103" y="201"/>
                    <a:pt x="94" y="271"/>
                    <a:pt x="89" y="341"/>
                  </a:cubicBezTo>
                  <a:cubicBezTo>
                    <a:pt x="86" y="389"/>
                    <a:pt x="93" y="438"/>
                    <a:pt x="112" y="484"/>
                  </a:cubicBezTo>
                  <a:cubicBezTo>
                    <a:pt x="126" y="520"/>
                    <a:pt x="150" y="547"/>
                    <a:pt x="188" y="560"/>
                  </a:cubicBezTo>
                  <a:close/>
                  <a:moveTo>
                    <a:pt x="179" y="357"/>
                  </a:moveTo>
                  <a:cubicBezTo>
                    <a:pt x="217" y="419"/>
                    <a:pt x="268" y="462"/>
                    <a:pt x="341" y="471"/>
                  </a:cubicBezTo>
                  <a:cubicBezTo>
                    <a:pt x="434" y="482"/>
                    <a:pt x="526" y="476"/>
                    <a:pt x="618" y="467"/>
                  </a:cubicBezTo>
                  <a:cubicBezTo>
                    <a:pt x="653" y="464"/>
                    <a:pt x="688" y="456"/>
                    <a:pt x="722" y="448"/>
                  </a:cubicBezTo>
                  <a:cubicBezTo>
                    <a:pt x="751" y="441"/>
                    <a:pt x="764" y="409"/>
                    <a:pt x="748" y="386"/>
                  </a:cubicBezTo>
                  <a:cubicBezTo>
                    <a:pt x="744" y="430"/>
                    <a:pt x="737" y="441"/>
                    <a:pt x="704" y="446"/>
                  </a:cubicBezTo>
                  <a:cubicBezTo>
                    <a:pt x="597" y="462"/>
                    <a:pt x="489" y="472"/>
                    <a:pt x="380" y="466"/>
                  </a:cubicBezTo>
                  <a:cubicBezTo>
                    <a:pt x="312" y="463"/>
                    <a:pt x="256" y="441"/>
                    <a:pt x="211" y="391"/>
                  </a:cubicBezTo>
                  <a:cubicBezTo>
                    <a:pt x="201" y="379"/>
                    <a:pt x="190" y="369"/>
                    <a:pt x="179" y="357"/>
                  </a:cubicBezTo>
                  <a:close/>
                  <a:moveTo>
                    <a:pt x="671" y="422"/>
                  </a:moveTo>
                  <a:cubicBezTo>
                    <a:pt x="673" y="422"/>
                    <a:pt x="675" y="423"/>
                    <a:pt x="677" y="423"/>
                  </a:cubicBezTo>
                  <a:cubicBezTo>
                    <a:pt x="681" y="407"/>
                    <a:pt x="684" y="391"/>
                    <a:pt x="688" y="375"/>
                  </a:cubicBezTo>
                  <a:cubicBezTo>
                    <a:pt x="694" y="353"/>
                    <a:pt x="700" y="331"/>
                    <a:pt x="705" y="310"/>
                  </a:cubicBezTo>
                  <a:cubicBezTo>
                    <a:pt x="709" y="294"/>
                    <a:pt x="701" y="286"/>
                    <a:pt x="683" y="282"/>
                  </a:cubicBezTo>
                  <a:cubicBezTo>
                    <a:pt x="679" y="330"/>
                    <a:pt x="675" y="376"/>
                    <a:pt x="671" y="4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382D2224-DD7D-4069-909B-BE83BD45A4B9}"/>
                </a:ext>
              </a:extLst>
            </p:cNvPr>
            <p:cNvSpPr>
              <a:spLocks/>
            </p:cNvSpPr>
            <p:nvPr/>
          </p:nvSpPr>
          <p:spPr bwMode="auto">
            <a:xfrm>
              <a:off x="4535488" y="1906588"/>
              <a:ext cx="279400" cy="177800"/>
            </a:xfrm>
            <a:custGeom>
              <a:avLst/>
              <a:gdLst>
                <a:gd name="T0" fmla="*/ 62 w 74"/>
                <a:gd name="T1" fmla="*/ 0 h 47"/>
                <a:gd name="T2" fmla="*/ 40 w 74"/>
                <a:gd name="T3" fmla="*/ 43 h 47"/>
                <a:gd name="T4" fmla="*/ 2 w 74"/>
                <a:gd name="T5" fmla="*/ 47 h 47"/>
                <a:gd name="T6" fmla="*/ 0 w 74"/>
                <a:gd name="T7" fmla="*/ 43 h 47"/>
                <a:gd name="T8" fmla="*/ 62 w 74"/>
                <a:gd name="T9" fmla="*/ 0 h 47"/>
              </a:gdLst>
              <a:ahLst/>
              <a:cxnLst>
                <a:cxn ang="0">
                  <a:pos x="T0" y="T1"/>
                </a:cxn>
                <a:cxn ang="0">
                  <a:pos x="T2" y="T3"/>
                </a:cxn>
                <a:cxn ang="0">
                  <a:pos x="T4" y="T5"/>
                </a:cxn>
                <a:cxn ang="0">
                  <a:pos x="T6" y="T7"/>
                </a:cxn>
                <a:cxn ang="0">
                  <a:pos x="T8" y="T9"/>
                </a:cxn>
              </a:cxnLst>
              <a:rect l="0" t="0" r="r" b="b"/>
              <a:pathLst>
                <a:path w="74" h="47">
                  <a:moveTo>
                    <a:pt x="62" y="0"/>
                  </a:moveTo>
                  <a:cubicBezTo>
                    <a:pt x="74" y="34"/>
                    <a:pt x="72" y="38"/>
                    <a:pt x="40" y="43"/>
                  </a:cubicBezTo>
                  <a:cubicBezTo>
                    <a:pt x="27" y="44"/>
                    <a:pt x="14" y="46"/>
                    <a:pt x="2" y="47"/>
                  </a:cubicBezTo>
                  <a:cubicBezTo>
                    <a:pt x="1" y="46"/>
                    <a:pt x="0" y="44"/>
                    <a:pt x="0" y="43"/>
                  </a:cubicBezTo>
                  <a:cubicBezTo>
                    <a:pt x="20" y="29"/>
                    <a:pt x="40" y="15"/>
                    <a:pt x="6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57"/>
          <p:cNvSpPr txBox="1">
            <a:spLocks noGrp="1"/>
          </p:cNvSpPr>
          <p:nvPr>
            <p:ph type="title"/>
          </p:nvPr>
        </p:nvSpPr>
        <p:spPr>
          <a:xfrm rot="21599464">
            <a:off x="722399" y="332846"/>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Roman empire</a:t>
            </a:r>
            <a:endParaRPr dirty="0"/>
          </a:p>
        </p:txBody>
      </p:sp>
      <p:sp>
        <p:nvSpPr>
          <p:cNvPr id="746" name="Google Shape;746;p57"/>
          <p:cNvSpPr txBox="1"/>
          <p:nvPr/>
        </p:nvSpPr>
        <p:spPr>
          <a:xfrm>
            <a:off x="5687405" y="2245950"/>
            <a:ext cx="2865300" cy="699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Amiri"/>
                <a:ea typeface="Amiri"/>
                <a:cs typeface="Amiri"/>
                <a:sym typeface="Amiri"/>
              </a:rPr>
              <a:t>Despite being red, Mars is actually a cold place. It’s full of iron oxide dust</a:t>
            </a:r>
            <a:endParaRPr>
              <a:solidFill>
                <a:schemeClr val="dk1"/>
              </a:solidFill>
              <a:latin typeface="Amiri"/>
              <a:ea typeface="Amiri"/>
              <a:cs typeface="Amiri"/>
              <a:sym typeface="Amiri"/>
            </a:endParaRPr>
          </a:p>
        </p:txBody>
      </p:sp>
      <p:sp>
        <p:nvSpPr>
          <p:cNvPr id="747" name="Google Shape;747;p57"/>
          <p:cNvSpPr txBox="1"/>
          <p:nvPr/>
        </p:nvSpPr>
        <p:spPr>
          <a:xfrm>
            <a:off x="5693751" y="2006082"/>
            <a:ext cx="2862600" cy="376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1"/>
                </a:solidFill>
                <a:latin typeface="Cinzel Decorative"/>
                <a:ea typeface="Cinzel Decorative"/>
                <a:cs typeface="Cinzel Decorative"/>
                <a:sym typeface="Cinzel Decorative"/>
              </a:rPr>
              <a:t>Latin language</a:t>
            </a:r>
            <a:endParaRPr sz="1800" b="1">
              <a:solidFill>
                <a:schemeClr val="accent1"/>
              </a:solidFill>
              <a:latin typeface="Cinzel Decorative"/>
              <a:ea typeface="Cinzel Decorative"/>
              <a:cs typeface="Cinzel Decorative"/>
              <a:sym typeface="Cinzel Decorative"/>
            </a:endParaRPr>
          </a:p>
        </p:txBody>
      </p:sp>
      <p:sp>
        <p:nvSpPr>
          <p:cNvPr id="750" name="Google Shape;750;p57"/>
          <p:cNvSpPr/>
          <p:nvPr/>
        </p:nvSpPr>
        <p:spPr>
          <a:xfrm>
            <a:off x="8271794" y="149912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57"/>
          <p:cNvSpPr txBox="1"/>
          <p:nvPr/>
        </p:nvSpPr>
        <p:spPr>
          <a:xfrm>
            <a:off x="5685668" y="3392675"/>
            <a:ext cx="2865300" cy="699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Amiri"/>
                <a:ea typeface="Amiri"/>
                <a:cs typeface="Amiri"/>
                <a:sym typeface="Amiri"/>
              </a:rPr>
              <a:t>Mercury is the closest planet to the Sun and the smallest one</a:t>
            </a:r>
            <a:endParaRPr>
              <a:solidFill>
                <a:schemeClr val="dk1"/>
              </a:solidFill>
              <a:latin typeface="Amiri"/>
              <a:ea typeface="Amiri"/>
              <a:cs typeface="Amiri"/>
              <a:sym typeface="Amiri"/>
            </a:endParaRPr>
          </a:p>
        </p:txBody>
      </p:sp>
      <p:sp>
        <p:nvSpPr>
          <p:cNvPr id="753" name="Google Shape;753;p57"/>
          <p:cNvSpPr txBox="1"/>
          <p:nvPr/>
        </p:nvSpPr>
        <p:spPr>
          <a:xfrm>
            <a:off x="5690904" y="3152807"/>
            <a:ext cx="2862600" cy="376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1"/>
                </a:solidFill>
                <a:latin typeface="Cinzel Decorative"/>
                <a:ea typeface="Cinzel Decorative"/>
                <a:cs typeface="Cinzel Decorative"/>
                <a:sym typeface="Cinzel Decorative"/>
              </a:rPr>
              <a:t>Greek language</a:t>
            </a:r>
            <a:endParaRPr sz="1800" b="1">
              <a:solidFill>
                <a:schemeClr val="accent1"/>
              </a:solidFill>
              <a:latin typeface="Cinzel Decorative"/>
              <a:ea typeface="Cinzel Decorative"/>
              <a:cs typeface="Cinzel Decorative"/>
              <a:sym typeface="Cinzel Decorative"/>
            </a:endParaRPr>
          </a:p>
        </p:txBody>
      </p:sp>
      <p:sp>
        <p:nvSpPr>
          <p:cNvPr id="860" name="Google Shape;860;p57"/>
          <p:cNvSpPr/>
          <p:nvPr/>
        </p:nvSpPr>
        <p:spPr>
          <a:xfrm>
            <a:off x="8646617" y="2096382"/>
            <a:ext cx="195900" cy="195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57"/>
          <p:cNvSpPr/>
          <p:nvPr/>
        </p:nvSpPr>
        <p:spPr>
          <a:xfrm>
            <a:off x="8646617" y="3243107"/>
            <a:ext cx="195900" cy="19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2" name="Google Shape;862;p57"/>
          <p:cNvCxnSpPr>
            <a:cxnSpLocks/>
            <a:endCxn id="747" idx="1"/>
          </p:cNvCxnSpPr>
          <p:nvPr/>
        </p:nvCxnSpPr>
        <p:spPr>
          <a:xfrm flipV="1">
            <a:off x="2401677" y="2194332"/>
            <a:ext cx="3292074" cy="444575"/>
          </a:xfrm>
          <a:prstGeom prst="bentConnector3">
            <a:avLst>
              <a:gd name="adj1" fmla="val 59370"/>
            </a:avLst>
          </a:prstGeom>
          <a:noFill/>
          <a:ln w="9525" cap="flat" cmpd="sng">
            <a:solidFill>
              <a:schemeClr val="dk1"/>
            </a:solidFill>
            <a:prstDash val="solid"/>
            <a:round/>
            <a:headEnd type="none" w="med" len="med"/>
            <a:tailEnd type="none" w="med" len="med"/>
          </a:ln>
        </p:spPr>
      </p:cxnSp>
      <p:cxnSp>
        <p:nvCxnSpPr>
          <p:cNvPr id="863" name="Google Shape;863;p57"/>
          <p:cNvCxnSpPr>
            <a:cxnSpLocks/>
            <a:endCxn id="753" idx="1"/>
          </p:cNvCxnSpPr>
          <p:nvPr/>
        </p:nvCxnSpPr>
        <p:spPr>
          <a:xfrm flipV="1">
            <a:off x="4572000" y="3341057"/>
            <a:ext cx="1118904" cy="635075"/>
          </a:xfrm>
          <a:prstGeom prst="bentConnector3">
            <a:avLst>
              <a:gd name="adj1" fmla="val 54923"/>
            </a:avLst>
          </a:prstGeom>
          <a:noFill/>
          <a:ln w="9525" cap="flat" cmpd="sng">
            <a:solidFill>
              <a:schemeClr val="dk1"/>
            </a:solidFill>
            <a:prstDash val="solid"/>
            <a:round/>
            <a:headEnd type="none" w="med" len="med"/>
            <a:tailEnd type="none" w="med" len="med"/>
          </a:ln>
        </p:spPr>
      </p:cxnSp>
      <p:sp>
        <p:nvSpPr>
          <p:cNvPr id="11" name="Freeform 5">
            <a:extLst>
              <a:ext uri="{FF2B5EF4-FFF2-40B4-BE49-F238E27FC236}">
                <a16:creationId xmlns:a16="http://schemas.microsoft.com/office/drawing/2014/main" id="{2BC59E2E-14A4-42B1-9B52-0A924688C8C2}"/>
              </a:ext>
            </a:extLst>
          </p:cNvPr>
          <p:cNvSpPr>
            <a:spLocks noEditPoints="1"/>
          </p:cNvSpPr>
          <p:nvPr/>
        </p:nvSpPr>
        <p:spPr bwMode="auto">
          <a:xfrm>
            <a:off x="246399" y="1367035"/>
            <a:ext cx="6102918" cy="3752143"/>
          </a:xfrm>
          <a:custGeom>
            <a:avLst/>
            <a:gdLst>
              <a:gd name="T0" fmla="*/ 371 w 2057"/>
              <a:gd name="T1" fmla="*/ 1236 h 1264"/>
              <a:gd name="T2" fmla="*/ 229 w 2057"/>
              <a:gd name="T3" fmla="*/ 1209 h 1264"/>
              <a:gd name="T4" fmla="*/ 353 w 2057"/>
              <a:gd name="T5" fmla="*/ 1143 h 1264"/>
              <a:gd name="T6" fmla="*/ 279 w 2057"/>
              <a:gd name="T7" fmla="*/ 944 h 1264"/>
              <a:gd name="T8" fmla="*/ 410 w 2057"/>
              <a:gd name="T9" fmla="*/ 634 h 1264"/>
              <a:gd name="T10" fmla="*/ 446 w 2057"/>
              <a:gd name="T11" fmla="*/ 584 h 1264"/>
              <a:gd name="T12" fmla="*/ 456 w 2057"/>
              <a:gd name="T13" fmla="*/ 412 h 1264"/>
              <a:gd name="T14" fmla="*/ 442 w 2057"/>
              <a:gd name="T15" fmla="*/ 306 h 1264"/>
              <a:gd name="T16" fmla="*/ 380 w 2057"/>
              <a:gd name="T17" fmla="*/ 351 h 1264"/>
              <a:gd name="T18" fmla="*/ 346 w 2057"/>
              <a:gd name="T19" fmla="*/ 324 h 1264"/>
              <a:gd name="T20" fmla="*/ 336 w 2057"/>
              <a:gd name="T21" fmla="*/ 222 h 1264"/>
              <a:gd name="T22" fmla="*/ 392 w 2057"/>
              <a:gd name="T23" fmla="*/ 234 h 1264"/>
              <a:gd name="T24" fmla="*/ 497 w 2057"/>
              <a:gd name="T25" fmla="*/ 150 h 1264"/>
              <a:gd name="T26" fmla="*/ 504 w 2057"/>
              <a:gd name="T27" fmla="*/ 39 h 1264"/>
              <a:gd name="T28" fmla="*/ 601 w 2057"/>
              <a:gd name="T29" fmla="*/ 18 h 1264"/>
              <a:gd name="T30" fmla="*/ 624 w 2057"/>
              <a:gd name="T31" fmla="*/ 95 h 1264"/>
              <a:gd name="T32" fmla="*/ 587 w 2057"/>
              <a:gd name="T33" fmla="*/ 133 h 1264"/>
              <a:gd name="T34" fmla="*/ 718 w 2057"/>
              <a:gd name="T35" fmla="*/ 321 h 1264"/>
              <a:gd name="T36" fmla="*/ 657 w 2057"/>
              <a:gd name="T37" fmla="*/ 416 h 1264"/>
              <a:gd name="T38" fmla="*/ 1104 w 2057"/>
              <a:gd name="T39" fmla="*/ 749 h 1264"/>
              <a:gd name="T40" fmla="*/ 1357 w 2057"/>
              <a:gd name="T41" fmla="*/ 622 h 1264"/>
              <a:gd name="T42" fmla="*/ 1504 w 2057"/>
              <a:gd name="T43" fmla="*/ 392 h 1264"/>
              <a:gd name="T44" fmla="*/ 1512 w 2057"/>
              <a:gd name="T45" fmla="*/ 618 h 1264"/>
              <a:gd name="T46" fmla="*/ 1410 w 2057"/>
              <a:gd name="T47" fmla="*/ 959 h 1264"/>
              <a:gd name="T48" fmla="*/ 1658 w 2057"/>
              <a:gd name="T49" fmla="*/ 1125 h 1264"/>
              <a:gd name="T50" fmla="*/ 1992 w 2057"/>
              <a:gd name="T51" fmla="*/ 1144 h 1264"/>
              <a:gd name="T52" fmla="*/ 2015 w 2057"/>
              <a:gd name="T53" fmla="*/ 1151 h 1264"/>
              <a:gd name="T54" fmla="*/ 2056 w 2057"/>
              <a:gd name="T55" fmla="*/ 1176 h 1264"/>
              <a:gd name="T56" fmla="*/ 2016 w 2057"/>
              <a:gd name="T57" fmla="*/ 1196 h 1264"/>
              <a:gd name="T58" fmla="*/ 1166 w 2057"/>
              <a:gd name="T59" fmla="*/ 1206 h 1264"/>
              <a:gd name="T60" fmla="*/ 1495 w 2057"/>
              <a:gd name="T61" fmla="*/ 1177 h 1264"/>
              <a:gd name="T62" fmla="*/ 1362 w 2057"/>
              <a:gd name="T63" fmla="*/ 1149 h 1264"/>
              <a:gd name="T64" fmla="*/ 1390 w 2057"/>
              <a:gd name="T65" fmla="*/ 990 h 1264"/>
              <a:gd name="T66" fmla="*/ 1002 w 2057"/>
              <a:gd name="T67" fmla="*/ 1188 h 1264"/>
              <a:gd name="T68" fmla="*/ 919 w 2057"/>
              <a:gd name="T69" fmla="*/ 1237 h 1264"/>
              <a:gd name="T70" fmla="*/ 895 w 2057"/>
              <a:gd name="T71" fmla="*/ 1251 h 1264"/>
              <a:gd name="T72" fmla="*/ 13 w 2057"/>
              <a:gd name="T73" fmla="*/ 1264 h 1264"/>
              <a:gd name="T74" fmla="*/ 661 w 2057"/>
              <a:gd name="T75" fmla="*/ 461 h 1264"/>
              <a:gd name="T76" fmla="*/ 632 w 2057"/>
              <a:gd name="T77" fmla="*/ 877 h 1264"/>
              <a:gd name="T78" fmla="*/ 669 w 2057"/>
              <a:gd name="T79" fmla="*/ 901 h 1264"/>
              <a:gd name="T80" fmla="*/ 1090 w 2057"/>
              <a:gd name="T81" fmla="*/ 766 h 1264"/>
              <a:gd name="T82" fmla="*/ 456 w 2057"/>
              <a:gd name="T83" fmla="*/ 741 h 1264"/>
              <a:gd name="T84" fmla="*/ 448 w 2057"/>
              <a:gd name="T85" fmla="*/ 594 h 1264"/>
              <a:gd name="T86" fmla="*/ 445 w 2057"/>
              <a:gd name="T87" fmla="*/ 667 h 1264"/>
              <a:gd name="T88" fmla="*/ 546 w 2057"/>
              <a:gd name="T89" fmla="*/ 853 h 1264"/>
              <a:gd name="T90" fmla="*/ 552 w 2057"/>
              <a:gd name="T91" fmla="*/ 771 h 1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57" h="1264">
                <a:moveTo>
                  <a:pt x="0" y="1263"/>
                </a:moveTo>
                <a:cubicBezTo>
                  <a:pt x="122" y="1232"/>
                  <a:pt x="247" y="1245"/>
                  <a:pt x="371" y="1236"/>
                </a:cubicBezTo>
                <a:cubicBezTo>
                  <a:pt x="323" y="1230"/>
                  <a:pt x="276" y="1223"/>
                  <a:pt x="228" y="1216"/>
                </a:cubicBezTo>
                <a:cubicBezTo>
                  <a:pt x="228" y="1214"/>
                  <a:pt x="228" y="1212"/>
                  <a:pt x="229" y="1209"/>
                </a:cubicBezTo>
                <a:cubicBezTo>
                  <a:pt x="290" y="1206"/>
                  <a:pt x="351" y="1203"/>
                  <a:pt x="416" y="1200"/>
                </a:cubicBezTo>
                <a:cubicBezTo>
                  <a:pt x="393" y="1179"/>
                  <a:pt x="372" y="1162"/>
                  <a:pt x="353" y="1143"/>
                </a:cubicBezTo>
                <a:cubicBezTo>
                  <a:pt x="306" y="1097"/>
                  <a:pt x="272" y="1044"/>
                  <a:pt x="271" y="976"/>
                </a:cubicBezTo>
                <a:cubicBezTo>
                  <a:pt x="271" y="965"/>
                  <a:pt x="274" y="953"/>
                  <a:pt x="279" y="944"/>
                </a:cubicBezTo>
                <a:cubicBezTo>
                  <a:pt x="324" y="866"/>
                  <a:pt x="363" y="787"/>
                  <a:pt x="393" y="702"/>
                </a:cubicBezTo>
                <a:cubicBezTo>
                  <a:pt x="401" y="680"/>
                  <a:pt x="407" y="657"/>
                  <a:pt x="410" y="634"/>
                </a:cubicBezTo>
                <a:cubicBezTo>
                  <a:pt x="412" y="618"/>
                  <a:pt x="407" y="602"/>
                  <a:pt x="404" y="584"/>
                </a:cubicBezTo>
                <a:cubicBezTo>
                  <a:pt x="416" y="584"/>
                  <a:pt x="429" y="584"/>
                  <a:pt x="446" y="584"/>
                </a:cubicBezTo>
                <a:cubicBezTo>
                  <a:pt x="446" y="566"/>
                  <a:pt x="448" y="550"/>
                  <a:pt x="445" y="534"/>
                </a:cubicBezTo>
                <a:cubicBezTo>
                  <a:pt x="439" y="492"/>
                  <a:pt x="451" y="453"/>
                  <a:pt x="456" y="412"/>
                </a:cubicBezTo>
                <a:cubicBezTo>
                  <a:pt x="460" y="385"/>
                  <a:pt x="460" y="357"/>
                  <a:pt x="459" y="329"/>
                </a:cubicBezTo>
                <a:cubicBezTo>
                  <a:pt x="458" y="321"/>
                  <a:pt x="450" y="308"/>
                  <a:pt x="442" y="306"/>
                </a:cubicBezTo>
                <a:cubicBezTo>
                  <a:pt x="435" y="304"/>
                  <a:pt x="425" y="313"/>
                  <a:pt x="417" y="319"/>
                </a:cubicBezTo>
                <a:cubicBezTo>
                  <a:pt x="404" y="329"/>
                  <a:pt x="394" y="343"/>
                  <a:pt x="380" y="351"/>
                </a:cubicBezTo>
                <a:cubicBezTo>
                  <a:pt x="373" y="356"/>
                  <a:pt x="358" y="356"/>
                  <a:pt x="351" y="351"/>
                </a:cubicBezTo>
                <a:cubicBezTo>
                  <a:pt x="346" y="347"/>
                  <a:pt x="343" y="332"/>
                  <a:pt x="346" y="324"/>
                </a:cubicBezTo>
                <a:cubicBezTo>
                  <a:pt x="353" y="301"/>
                  <a:pt x="363" y="278"/>
                  <a:pt x="373" y="253"/>
                </a:cubicBezTo>
                <a:cubicBezTo>
                  <a:pt x="361" y="243"/>
                  <a:pt x="349" y="233"/>
                  <a:pt x="336" y="222"/>
                </a:cubicBezTo>
                <a:cubicBezTo>
                  <a:pt x="340" y="215"/>
                  <a:pt x="343" y="210"/>
                  <a:pt x="347" y="203"/>
                </a:cubicBezTo>
                <a:cubicBezTo>
                  <a:pt x="362" y="214"/>
                  <a:pt x="376" y="223"/>
                  <a:pt x="392" y="234"/>
                </a:cubicBezTo>
                <a:cubicBezTo>
                  <a:pt x="399" y="226"/>
                  <a:pt x="407" y="219"/>
                  <a:pt x="414" y="211"/>
                </a:cubicBezTo>
                <a:cubicBezTo>
                  <a:pt x="436" y="183"/>
                  <a:pt x="465" y="165"/>
                  <a:pt x="497" y="150"/>
                </a:cubicBezTo>
                <a:cubicBezTo>
                  <a:pt x="515" y="142"/>
                  <a:pt x="518" y="107"/>
                  <a:pt x="501" y="95"/>
                </a:cubicBezTo>
                <a:cubicBezTo>
                  <a:pt x="475" y="75"/>
                  <a:pt x="476" y="56"/>
                  <a:pt x="504" y="39"/>
                </a:cubicBezTo>
                <a:cubicBezTo>
                  <a:pt x="513" y="33"/>
                  <a:pt x="521" y="25"/>
                  <a:pt x="529" y="17"/>
                </a:cubicBezTo>
                <a:cubicBezTo>
                  <a:pt x="544" y="0"/>
                  <a:pt x="587" y="0"/>
                  <a:pt x="601" y="18"/>
                </a:cubicBezTo>
                <a:cubicBezTo>
                  <a:pt x="608" y="26"/>
                  <a:pt x="615" y="33"/>
                  <a:pt x="624" y="38"/>
                </a:cubicBezTo>
                <a:cubicBezTo>
                  <a:pt x="652" y="56"/>
                  <a:pt x="652" y="78"/>
                  <a:pt x="624" y="95"/>
                </a:cubicBezTo>
                <a:cubicBezTo>
                  <a:pt x="617" y="100"/>
                  <a:pt x="608" y="100"/>
                  <a:pt x="602" y="106"/>
                </a:cubicBezTo>
                <a:cubicBezTo>
                  <a:pt x="595" y="113"/>
                  <a:pt x="589" y="123"/>
                  <a:pt x="587" y="133"/>
                </a:cubicBezTo>
                <a:cubicBezTo>
                  <a:pt x="585" y="137"/>
                  <a:pt x="594" y="146"/>
                  <a:pt x="600" y="148"/>
                </a:cubicBezTo>
                <a:cubicBezTo>
                  <a:pt x="674" y="182"/>
                  <a:pt x="705" y="245"/>
                  <a:pt x="718" y="321"/>
                </a:cubicBezTo>
                <a:cubicBezTo>
                  <a:pt x="728" y="375"/>
                  <a:pt x="727" y="363"/>
                  <a:pt x="680" y="387"/>
                </a:cubicBezTo>
                <a:cubicBezTo>
                  <a:pt x="667" y="394"/>
                  <a:pt x="651" y="396"/>
                  <a:pt x="657" y="416"/>
                </a:cubicBezTo>
                <a:cubicBezTo>
                  <a:pt x="659" y="423"/>
                  <a:pt x="662" y="431"/>
                  <a:pt x="667" y="435"/>
                </a:cubicBezTo>
                <a:cubicBezTo>
                  <a:pt x="813" y="540"/>
                  <a:pt x="958" y="645"/>
                  <a:pt x="1104" y="749"/>
                </a:cubicBezTo>
                <a:cubicBezTo>
                  <a:pt x="1109" y="752"/>
                  <a:pt x="1118" y="754"/>
                  <a:pt x="1123" y="751"/>
                </a:cubicBezTo>
                <a:cubicBezTo>
                  <a:pt x="1202" y="709"/>
                  <a:pt x="1281" y="669"/>
                  <a:pt x="1357" y="622"/>
                </a:cubicBezTo>
                <a:cubicBezTo>
                  <a:pt x="1410" y="590"/>
                  <a:pt x="1450" y="543"/>
                  <a:pt x="1482" y="489"/>
                </a:cubicBezTo>
                <a:cubicBezTo>
                  <a:pt x="1500" y="459"/>
                  <a:pt x="1505" y="427"/>
                  <a:pt x="1504" y="392"/>
                </a:cubicBezTo>
                <a:cubicBezTo>
                  <a:pt x="1510" y="392"/>
                  <a:pt x="1514" y="392"/>
                  <a:pt x="1515" y="392"/>
                </a:cubicBezTo>
                <a:cubicBezTo>
                  <a:pt x="1514" y="469"/>
                  <a:pt x="1515" y="544"/>
                  <a:pt x="1512" y="618"/>
                </a:cubicBezTo>
                <a:cubicBezTo>
                  <a:pt x="1508" y="723"/>
                  <a:pt x="1488" y="825"/>
                  <a:pt x="1435" y="917"/>
                </a:cubicBezTo>
                <a:cubicBezTo>
                  <a:pt x="1427" y="931"/>
                  <a:pt x="1419" y="945"/>
                  <a:pt x="1410" y="959"/>
                </a:cubicBezTo>
                <a:cubicBezTo>
                  <a:pt x="1440" y="980"/>
                  <a:pt x="1469" y="999"/>
                  <a:pt x="1498" y="1019"/>
                </a:cubicBezTo>
                <a:cubicBezTo>
                  <a:pt x="1551" y="1055"/>
                  <a:pt x="1604" y="1091"/>
                  <a:pt x="1658" y="1125"/>
                </a:cubicBezTo>
                <a:cubicBezTo>
                  <a:pt x="1669" y="1133"/>
                  <a:pt x="1684" y="1138"/>
                  <a:pt x="1698" y="1138"/>
                </a:cubicBezTo>
                <a:cubicBezTo>
                  <a:pt x="1796" y="1141"/>
                  <a:pt x="1894" y="1142"/>
                  <a:pt x="1992" y="1144"/>
                </a:cubicBezTo>
                <a:cubicBezTo>
                  <a:pt x="2000" y="1144"/>
                  <a:pt x="2007" y="1145"/>
                  <a:pt x="2015" y="1145"/>
                </a:cubicBezTo>
                <a:cubicBezTo>
                  <a:pt x="2015" y="1147"/>
                  <a:pt x="2015" y="1149"/>
                  <a:pt x="2015" y="1151"/>
                </a:cubicBezTo>
                <a:cubicBezTo>
                  <a:pt x="1993" y="1156"/>
                  <a:pt x="1971" y="1161"/>
                  <a:pt x="1944" y="1167"/>
                </a:cubicBezTo>
                <a:cubicBezTo>
                  <a:pt x="1985" y="1170"/>
                  <a:pt x="2021" y="1173"/>
                  <a:pt x="2056" y="1176"/>
                </a:cubicBezTo>
                <a:cubicBezTo>
                  <a:pt x="2056" y="1180"/>
                  <a:pt x="2057" y="1183"/>
                  <a:pt x="2057" y="1186"/>
                </a:cubicBezTo>
                <a:cubicBezTo>
                  <a:pt x="2043" y="1189"/>
                  <a:pt x="2030" y="1195"/>
                  <a:pt x="2016" y="1196"/>
                </a:cubicBezTo>
                <a:cubicBezTo>
                  <a:pt x="1932" y="1200"/>
                  <a:pt x="1848" y="1205"/>
                  <a:pt x="1764" y="1206"/>
                </a:cubicBezTo>
                <a:cubicBezTo>
                  <a:pt x="1565" y="1207"/>
                  <a:pt x="1366" y="1206"/>
                  <a:pt x="1166" y="1206"/>
                </a:cubicBezTo>
                <a:cubicBezTo>
                  <a:pt x="1155" y="1206"/>
                  <a:pt x="1143" y="1206"/>
                  <a:pt x="1131" y="1204"/>
                </a:cubicBezTo>
                <a:cubicBezTo>
                  <a:pt x="1251" y="1173"/>
                  <a:pt x="1374" y="1184"/>
                  <a:pt x="1495" y="1177"/>
                </a:cubicBezTo>
                <a:cubicBezTo>
                  <a:pt x="1451" y="1171"/>
                  <a:pt x="1406" y="1164"/>
                  <a:pt x="1361" y="1158"/>
                </a:cubicBezTo>
                <a:cubicBezTo>
                  <a:pt x="1361" y="1155"/>
                  <a:pt x="1362" y="1152"/>
                  <a:pt x="1362" y="1149"/>
                </a:cubicBezTo>
                <a:cubicBezTo>
                  <a:pt x="1434" y="1146"/>
                  <a:pt x="1506" y="1142"/>
                  <a:pt x="1584" y="1138"/>
                </a:cubicBezTo>
                <a:cubicBezTo>
                  <a:pt x="1516" y="1086"/>
                  <a:pt x="1452" y="1038"/>
                  <a:pt x="1390" y="990"/>
                </a:cubicBezTo>
                <a:cubicBezTo>
                  <a:pt x="1358" y="1016"/>
                  <a:pt x="1329" y="1042"/>
                  <a:pt x="1297" y="1064"/>
                </a:cubicBezTo>
                <a:cubicBezTo>
                  <a:pt x="1207" y="1125"/>
                  <a:pt x="1106" y="1160"/>
                  <a:pt x="1002" y="1188"/>
                </a:cubicBezTo>
                <a:cubicBezTo>
                  <a:pt x="951" y="1201"/>
                  <a:pt x="900" y="1214"/>
                  <a:pt x="846" y="1228"/>
                </a:cubicBezTo>
                <a:cubicBezTo>
                  <a:pt x="872" y="1231"/>
                  <a:pt x="896" y="1234"/>
                  <a:pt x="919" y="1237"/>
                </a:cubicBezTo>
                <a:cubicBezTo>
                  <a:pt x="919" y="1239"/>
                  <a:pt x="920" y="1242"/>
                  <a:pt x="920" y="1244"/>
                </a:cubicBezTo>
                <a:cubicBezTo>
                  <a:pt x="911" y="1246"/>
                  <a:pt x="903" y="1250"/>
                  <a:pt x="895" y="1251"/>
                </a:cubicBezTo>
                <a:cubicBezTo>
                  <a:pt x="845" y="1256"/>
                  <a:pt x="795" y="1263"/>
                  <a:pt x="746" y="1263"/>
                </a:cubicBezTo>
                <a:cubicBezTo>
                  <a:pt x="502" y="1264"/>
                  <a:pt x="257" y="1264"/>
                  <a:pt x="13" y="1264"/>
                </a:cubicBezTo>
                <a:cubicBezTo>
                  <a:pt x="9" y="1264"/>
                  <a:pt x="4" y="1263"/>
                  <a:pt x="0" y="1263"/>
                </a:cubicBezTo>
                <a:close/>
                <a:moveTo>
                  <a:pt x="661" y="461"/>
                </a:moveTo>
                <a:cubicBezTo>
                  <a:pt x="658" y="486"/>
                  <a:pt x="655" y="510"/>
                  <a:pt x="653" y="534"/>
                </a:cubicBezTo>
                <a:cubicBezTo>
                  <a:pt x="646" y="648"/>
                  <a:pt x="639" y="763"/>
                  <a:pt x="632" y="877"/>
                </a:cubicBezTo>
                <a:cubicBezTo>
                  <a:pt x="630" y="907"/>
                  <a:pt x="631" y="908"/>
                  <a:pt x="661" y="903"/>
                </a:cubicBezTo>
                <a:cubicBezTo>
                  <a:pt x="664" y="903"/>
                  <a:pt x="666" y="902"/>
                  <a:pt x="669" y="901"/>
                </a:cubicBezTo>
                <a:cubicBezTo>
                  <a:pt x="804" y="878"/>
                  <a:pt x="933" y="836"/>
                  <a:pt x="1059" y="781"/>
                </a:cubicBezTo>
                <a:cubicBezTo>
                  <a:pt x="1068" y="777"/>
                  <a:pt x="1078" y="772"/>
                  <a:pt x="1090" y="766"/>
                </a:cubicBezTo>
                <a:cubicBezTo>
                  <a:pt x="945" y="663"/>
                  <a:pt x="803" y="561"/>
                  <a:pt x="661" y="461"/>
                </a:cubicBezTo>
                <a:close/>
                <a:moveTo>
                  <a:pt x="456" y="741"/>
                </a:moveTo>
                <a:cubicBezTo>
                  <a:pt x="458" y="741"/>
                  <a:pt x="459" y="740"/>
                  <a:pt x="461" y="740"/>
                </a:cubicBezTo>
                <a:cubicBezTo>
                  <a:pt x="457" y="691"/>
                  <a:pt x="452" y="643"/>
                  <a:pt x="448" y="594"/>
                </a:cubicBezTo>
                <a:cubicBezTo>
                  <a:pt x="433" y="615"/>
                  <a:pt x="433" y="635"/>
                  <a:pt x="442" y="657"/>
                </a:cubicBezTo>
                <a:cubicBezTo>
                  <a:pt x="443" y="660"/>
                  <a:pt x="446" y="665"/>
                  <a:pt x="445" y="667"/>
                </a:cubicBezTo>
                <a:cubicBezTo>
                  <a:pt x="431" y="695"/>
                  <a:pt x="452" y="716"/>
                  <a:pt x="456" y="741"/>
                </a:cubicBezTo>
                <a:close/>
                <a:moveTo>
                  <a:pt x="546" y="853"/>
                </a:moveTo>
                <a:cubicBezTo>
                  <a:pt x="548" y="852"/>
                  <a:pt x="550" y="852"/>
                  <a:pt x="552" y="852"/>
                </a:cubicBezTo>
                <a:cubicBezTo>
                  <a:pt x="552" y="825"/>
                  <a:pt x="552" y="798"/>
                  <a:pt x="552" y="771"/>
                </a:cubicBezTo>
                <a:cubicBezTo>
                  <a:pt x="549" y="798"/>
                  <a:pt x="543" y="826"/>
                  <a:pt x="546" y="853"/>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
        <p:nvSpPr>
          <p:cNvPr id="134" name="Freeform 5">
            <a:extLst>
              <a:ext uri="{FF2B5EF4-FFF2-40B4-BE49-F238E27FC236}">
                <a16:creationId xmlns:a16="http://schemas.microsoft.com/office/drawing/2014/main" id="{05940085-A176-4EFA-BA45-A98E919B9EF0}"/>
              </a:ext>
            </a:extLst>
          </p:cNvPr>
          <p:cNvSpPr>
            <a:spLocks noEditPoints="1"/>
          </p:cNvSpPr>
          <p:nvPr/>
        </p:nvSpPr>
        <p:spPr bwMode="auto">
          <a:xfrm>
            <a:off x="189072" y="1367034"/>
            <a:ext cx="6102918" cy="3752143"/>
          </a:xfrm>
          <a:custGeom>
            <a:avLst/>
            <a:gdLst>
              <a:gd name="T0" fmla="*/ 371 w 2057"/>
              <a:gd name="T1" fmla="*/ 1236 h 1264"/>
              <a:gd name="T2" fmla="*/ 229 w 2057"/>
              <a:gd name="T3" fmla="*/ 1209 h 1264"/>
              <a:gd name="T4" fmla="*/ 353 w 2057"/>
              <a:gd name="T5" fmla="*/ 1143 h 1264"/>
              <a:gd name="T6" fmla="*/ 279 w 2057"/>
              <a:gd name="T7" fmla="*/ 944 h 1264"/>
              <a:gd name="T8" fmla="*/ 410 w 2057"/>
              <a:gd name="T9" fmla="*/ 634 h 1264"/>
              <a:gd name="T10" fmla="*/ 446 w 2057"/>
              <a:gd name="T11" fmla="*/ 584 h 1264"/>
              <a:gd name="T12" fmla="*/ 456 w 2057"/>
              <a:gd name="T13" fmla="*/ 412 h 1264"/>
              <a:gd name="T14" fmla="*/ 442 w 2057"/>
              <a:gd name="T15" fmla="*/ 306 h 1264"/>
              <a:gd name="T16" fmla="*/ 380 w 2057"/>
              <a:gd name="T17" fmla="*/ 351 h 1264"/>
              <a:gd name="T18" fmla="*/ 346 w 2057"/>
              <a:gd name="T19" fmla="*/ 324 h 1264"/>
              <a:gd name="T20" fmla="*/ 336 w 2057"/>
              <a:gd name="T21" fmla="*/ 222 h 1264"/>
              <a:gd name="T22" fmla="*/ 392 w 2057"/>
              <a:gd name="T23" fmla="*/ 234 h 1264"/>
              <a:gd name="T24" fmla="*/ 497 w 2057"/>
              <a:gd name="T25" fmla="*/ 150 h 1264"/>
              <a:gd name="T26" fmla="*/ 504 w 2057"/>
              <a:gd name="T27" fmla="*/ 39 h 1264"/>
              <a:gd name="T28" fmla="*/ 601 w 2057"/>
              <a:gd name="T29" fmla="*/ 18 h 1264"/>
              <a:gd name="T30" fmla="*/ 624 w 2057"/>
              <a:gd name="T31" fmla="*/ 95 h 1264"/>
              <a:gd name="T32" fmla="*/ 587 w 2057"/>
              <a:gd name="T33" fmla="*/ 133 h 1264"/>
              <a:gd name="T34" fmla="*/ 718 w 2057"/>
              <a:gd name="T35" fmla="*/ 321 h 1264"/>
              <a:gd name="T36" fmla="*/ 657 w 2057"/>
              <a:gd name="T37" fmla="*/ 416 h 1264"/>
              <a:gd name="T38" fmla="*/ 1104 w 2057"/>
              <a:gd name="T39" fmla="*/ 749 h 1264"/>
              <a:gd name="T40" fmla="*/ 1357 w 2057"/>
              <a:gd name="T41" fmla="*/ 622 h 1264"/>
              <a:gd name="T42" fmla="*/ 1504 w 2057"/>
              <a:gd name="T43" fmla="*/ 392 h 1264"/>
              <a:gd name="T44" fmla="*/ 1512 w 2057"/>
              <a:gd name="T45" fmla="*/ 618 h 1264"/>
              <a:gd name="T46" fmla="*/ 1410 w 2057"/>
              <a:gd name="T47" fmla="*/ 959 h 1264"/>
              <a:gd name="T48" fmla="*/ 1658 w 2057"/>
              <a:gd name="T49" fmla="*/ 1125 h 1264"/>
              <a:gd name="T50" fmla="*/ 1992 w 2057"/>
              <a:gd name="T51" fmla="*/ 1144 h 1264"/>
              <a:gd name="T52" fmla="*/ 2015 w 2057"/>
              <a:gd name="T53" fmla="*/ 1151 h 1264"/>
              <a:gd name="T54" fmla="*/ 2056 w 2057"/>
              <a:gd name="T55" fmla="*/ 1176 h 1264"/>
              <a:gd name="T56" fmla="*/ 2016 w 2057"/>
              <a:gd name="T57" fmla="*/ 1196 h 1264"/>
              <a:gd name="T58" fmla="*/ 1166 w 2057"/>
              <a:gd name="T59" fmla="*/ 1206 h 1264"/>
              <a:gd name="T60" fmla="*/ 1495 w 2057"/>
              <a:gd name="T61" fmla="*/ 1177 h 1264"/>
              <a:gd name="T62" fmla="*/ 1362 w 2057"/>
              <a:gd name="T63" fmla="*/ 1149 h 1264"/>
              <a:gd name="T64" fmla="*/ 1390 w 2057"/>
              <a:gd name="T65" fmla="*/ 990 h 1264"/>
              <a:gd name="T66" fmla="*/ 1002 w 2057"/>
              <a:gd name="T67" fmla="*/ 1188 h 1264"/>
              <a:gd name="T68" fmla="*/ 919 w 2057"/>
              <a:gd name="T69" fmla="*/ 1237 h 1264"/>
              <a:gd name="T70" fmla="*/ 895 w 2057"/>
              <a:gd name="T71" fmla="*/ 1251 h 1264"/>
              <a:gd name="T72" fmla="*/ 13 w 2057"/>
              <a:gd name="T73" fmla="*/ 1264 h 1264"/>
              <a:gd name="T74" fmla="*/ 661 w 2057"/>
              <a:gd name="T75" fmla="*/ 461 h 1264"/>
              <a:gd name="T76" fmla="*/ 632 w 2057"/>
              <a:gd name="T77" fmla="*/ 877 h 1264"/>
              <a:gd name="T78" fmla="*/ 669 w 2057"/>
              <a:gd name="T79" fmla="*/ 901 h 1264"/>
              <a:gd name="T80" fmla="*/ 1090 w 2057"/>
              <a:gd name="T81" fmla="*/ 766 h 1264"/>
              <a:gd name="T82" fmla="*/ 456 w 2057"/>
              <a:gd name="T83" fmla="*/ 741 h 1264"/>
              <a:gd name="T84" fmla="*/ 448 w 2057"/>
              <a:gd name="T85" fmla="*/ 594 h 1264"/>
              <a:gd name="T86" fmla="*/ 445 w 2057"/>
              <a:gd name="T87" fmla="*/ 667 h 1264"/>
              <a:gd name="T88" fmla="*/ 546 w 2057"/>
              <a:gd name="T89" fmla="*/ 853 h 1264"/>
              <a:gd name="T90" fmla="*/ 552 w 2057"/>
              <a:gd name="T91" fmla="*/ 771 h 1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57" h="1264">
                <a:moveTo>
                  <a:pt x="0" y="1263"/>
                </a:moveTo>
                <a:cubicBezTo>
                  <a:pt x="122" y="1232"/>
                  <a:pt x="247" y="1245"/>
                  <a:pt x="371" y="1236"/>
                </a:cubicBezTo>
                <a:cubicBezTo>
                  <a:pt x="323" y="1230"/>
                  <a:pt x="276" y="1223"/>
                  <a:pt x="228" y="1216"/>
                </a:cubicBezTo>
                <a:cubicBezTo>
                  <a:pt x="228" y="1214"/>
                  <a:pt x="228" y="1212"/>
                  <a:pt x="229" y="1209"/>
                </a:cubicBezTo>
                <a:cubicBezTo>
                  <a:pt x="290" y="1206"/>
                  <a:pt x="351" y="1203"/>
                  <a:pt x="416" y="1200"/>
                </a:cubicBezTo>
                <a:cubicBezTo>
                  <a:pt x="393" y="1179"/>
                  <a:pt x="372" y="1162"/>
                  <a:pt x="353" y="1143"/>
                </a:cubicBezTo>
                <a:cubicBezTo>
                  <a:pt x="306" y="1097"/>
                  <a:pt x="272" y="1044"/>
                  <a:pt x="271" y="976"/>
                </a:cubicBezTo>
                <a:cubicBezTo>
                  <a:pt x="271" y="965"/>
                  <a:pt x="274" y="953"/>
                  <a:pt x="279" y="944"/>
                </a:cubicBezTo>
                <a:cubicBezTo>
                  <a:pt x="324" y="866"/>
                  <a:pt x="363" y="787"/>
                  <a:pt x="393" y="702"/>
                </a:cubicBezTo>
                <a:cubicBezTo>
                  <a:pt x="401" y="680"/>
                  <a:pt x="407" y="657"/>
                  <a:pt x="410" y="634"/>
                </a:cubicBezTo>
                <a:cubicBezTo>
                  <a:pt x="412" y="618"/>
                  <a:pt x="407" y="602"/>
                  <a:pt x="404" y="584"/>
                </a:cubicBezTo>
                <a:cubicBezTo>
                  <a:pt x="416" y="584"/>
                  <a:pt x="429" y="584"/>
                  <a:pt x="446" y="584"/>
                </a:cubicBezTo>
                <a:cubicBezTo>
                  <a:pt x="446" y="566"/>
                  <a:pt x="448" y="550"/>
                  <a:pt x="445" y="534"/>
                </a:cubicBezTo>
                <a:cubicBezTo>
                  <a:pt x="439" y="492"/>
                  <a:pt x="451" y="453"/>
                  <a:pt x="456" y="412"/>
                </a:cubicBezTo>
                <a:cubicBezTo>
                  <a:pt x="460" y="385"/>
                  <a:pt x="460" y="357"/>
                  <a:pt x="459" y="329"/>
                </a:cubicBezTo>
                <a:cubicBezTo>
                  <a:pt x="458" y="321"/>
                  <a:pt x="450" y="308"/>
                  <a:pt x="442" y="306"/>
                </a:cubicBezTo>
                <a:cubicBezTo>
                  <a:pt x="435" y="304"/>
                  <a:pt x="425" y="313"/>
                  <a:pt x="417" y="319"/>
                </a:cubicBezTo>
                <a:cubicBezTo>
                  <a:pt x="404" y="329"/>
                  <a:pt x="394" y="343"/>
                  <a:pt x="380" y="351"/>
                </a:cubicBezTo>
                <a:cubicBezTo>
                  <a:pt x="373" y="356"/>
                  <a:pt x="358" y="356"/>
                  <a:pt x="351" y="351"/>
                </a:cubicBezTo>
                <a:cubicBezTo>
                  <a:pt x="346" y="347"/>
                  <a:pt x="343" y="332"/>
                  <a:pt x="346" y="324"/>
                </a:cubicBezTo>
                <a:cubicBezTo>
                  <a:pt x="353" y="301"/>
                  <a:pt x="363" y="278"/>
                  <a:pt x="373" y="253"/>
                </a:cubicBezTo>
                <a:cubicBezTo>
                  <a:pt x="361" y="243"/>
                  <a:pt x="349" y="233"/>
                  <a:pt x="336" y="222"/>
                </a:cubicBezTo>
                <a:cubicBezTo>
                  <a:pt x="340" y="215"/>
                  <a:pt x="343" y="210"/>
                  <a:pt x="347" y="203"/>
                </a:cubicBezTo>
                <a:cubicBezTo>
                  <a:pt x="362" y="214"/>
                  <a:pt x="376" y="223"/>
                  <a:pt x="392" y="234"/>
                </a:cubicBezTo>
                <a:cubicBezTo>
                  <a:pt x="399" y="226"/>
                  <a:pt x="407" y="219"/>
                  <a:pt x="414" y="211"/>
                </a:cubicBezTo>
                <a:cubicBezTo>
                  <a:pt x="436" y="183"/>
                  <a:pt x="465" y="165"/>
                  <a:pt x="497" y="150"/>
                </a:cubicBezTo>
                <a:cubicBezTo>
                  <a:pt x="515" y="142"/>
                  <a:pt x="518" y="107"/>
                  <a:pt x="501" y="95"/>
                </a:cubicBezTo>
                <a:cubicBezTo>
                  <a:pt x="475" y="75"/>
                  <a:pt x="476" y="56"/>
                  <a:pt x="504" y="39"/>
                </a:cubicBezTo>
                <a:cubicBezTo>
                  <a:pt x="513" y="33"/>
                  <a:pt x="521" y="25"/>
                  <a:pt x="529" y="17"/>
                </a:cubicBezTo>
                <a:cubicBezTo>
                  <a:pt x="544" y="0"/>
                  <a:pt x="587" y="0"/>
                  <a:pt x="601" y="18"/>
                </a:cubicBezTo>
                <a:cubicBezTo>
                  <a:pt x="608" y="26"/>
                  <a:pt x="615" y="33"/>
                  <a:pt x="624" y="38"/>
                </a:cubicBezTo>
                <a:cubicBezTo>
                  <a:pt x="652" y="56"/>
                  <a:pt x="652" y="78"/>
                  <a:pt x="624" y="95"/>
                </a:cubicBezTo>
                <a:cubicBezTo>
                  <a:pt x="617" y="100"/>
                  <a:pt x="608" y="100"/>
                  <a:pt x="602" y="106"/>
                </a:cubicBezTo>
                <a:cubicBezTo>
                  <a:pt x="595" y="113"/>
                  <a:pt x="589" y="123"/>
                  <a:pt x="587" y="133"/>
                </a:cubicBezTo>
                <a:cubicBezTo>
                  <a:pt x="585" y="137"/>
                  <a:pt x="594" y="146"/>
                  <a:pt x="600" y="148"/>
                </a:cubicBezTo>
                <a:cubicBezTo>
                  <a:pt x="674" y="182"/>
                  <a:pt x="705" y="245"/>
                  <a:pt x="718" y="321"/>
                </a:cubicBezTo>
                <a:cubicBezTo>
                  <a:pt x="728" y="375"/>
                  <a:pt x="727" y="363"/>
                  <a:pt x="680" y="387"/>
                </a:cubicBezTo>
                <a:cubicBezTo>
                  <a:pt x="667" y="394"/>
                  <a:pt x="651" y="396"/>
                  <a:pt x="657" y="416"/>
                </a:cubicBezTo>
                <a:cubicBezTo>
                  <a:pt x="659" y="423"/>
                  <a:pt x="662" y="431"/>
                  <a:pt x="667" y="435"/>
                </a:cubicBezTo>
                <a:cubicBezTo>
                  <a:pt x="813" y="540"/>
                  <a:pt x="958" y="645"/>
                  <a:pt x="1104" y="749"/>
                </a:cubicBezTo>
                <a:cubicBezTo>
                  <a:pt x="1109" y="752"/>
                  <a:pt x="1118" y="754"/>
                  <a:pt x="1123" y="751"/>
                </a:cubicBezTo>
                <a:cubicBezTo>
                  <a:pt x="1202" y="709"/>
                  <a:pt x="1281" y="669"/>
                  <a:pt x="1357" y="622"/>
                </a:cubicBezTo>
                <a:cubicBezTo>
                  <a:pt x="1410" y="590"/>
                  <a:pt x="1450" y="543"/>
                  <a:pt x="1482" y="489"/>
                </a:cubicBezTo>
                <a:cubicBezTo>
                  <a:pt x="1500" y="459"/>
                  <a:pt x="1505" y="427"/>
                  <a:pt x="1504" y="392"/>
                </a:cubicBezTo>
                <a:cubicBezTo>
                  <a:pt x="1510" y="392"/>
                  <a:pt x="1514" y="392"/>
                  <a:pt x="1515" y="392"/>
                </a:cubicBezTo>
                <a:cubicBezTo>
                  <a:pt x="1514" y="469"/>
                  <a:pt x="1515" y="544"/>
                  <a:pt x="1512" y="618"/>
                </a:cubicBezTo>
                <a:cubicBezTo>
                  <a:pt x="1508" y="723"/>
                  <a:pt x="1488" y="825"/>
                  <a:pt x="1435" y="917"/>
                </a:cubicBezTo>
                <a:cubicBezTo>
                  <a:pt x="1427" y="931"/>
                  <a:pt x="1419" y="945"/>
                  <a:pt x="1410" y="959"/>
                </a:cubicBezTo>
                <a:cubicBezTo>
                  <a:pt x="1440" y="980"/>
                  <a:pt x="1469" y="999"/>
                  <a:pt x="1498" y="1019"/>
                </a:cubicBezTo>
                <a:cubicBezTo>
                  <a:pt x="1551" y="1055"/>
                  <a:pt x="1604" y="1091"/>
                  <a:pt x="1658" y="1125"/>
                </a:cubicBezTo>
                <a:cubicBezTo>
                  <a:pt x="1669" y="1133"/>
                  <a:pt x="1684" y="1138"/>
                  <a:pt x="1698" y="1138"/>
                </a:cubicBezTo>
                <a:cubicBezTo>
                  <a:pt x="1796" y="1141"/>
                  <a:pt x="1894" y="1142"/>
                  <a:pt x="1992" y="1144"/>
                </a:cubicBezTo>
                <a:cubicBezTo>
                  <a:pt x="2000" y="1144"/>
                  <a:pt x="2007" y="1145"/>
                  <a:pt x="2015" y="1145"/>
                </a:cubicBezTo>
                <a:cubicBezTo>
                  <a:pt x="2015" y="1147"/>
                  <a:pt x="2015" y="1149"/>
                  <a:pt x="2015" y="1151"/>
                </a:cubicBezTo>
                <a:cubicBezTo>
                  <a:pt x="1993" y="1156"/>
                  <a:pt x="1971" y="1161"/>
                  <a:pt x="1944" y="1167"/>
                </a:cubicBezTo>
                <a:cubicBezTo>
                  <a:pt x="1985" y="1170"/>
                  <a:pt x="2021" y="1173"/>
                  <a:pt x="2056" y="1176"/>
                </a:cubicBezTo>
                <a:cubicBezTo>
                  <a:pt x="2056" y="1180"/>
                  <a:pt x="2057" y="1183"/>
                  <a:pt x="2057" y="1186"/>
                </a:cubicBezTo>
                <a:cubicBezTo>
                  <a:pt x="2043" y="1189"/>
                  <a:pt x="2030" y="1195"/>
                  <a:pt x="2016" y="1196"/>
                </a:cubicBezTo>
                <a:cubicBezTo>
                  <a:pt x="1932" y="1200"/>
                  <a:pt x="1848" y="1205"/>
                  <a:pt x="1764" y="1206"/>
                </a:cubicBezTo>
                <a:cubicBezTo>
                  <a:pt x="1565" y="1207"/>
                  <a:pt x="1366" y="1206"/>
                  <a:pt x="1166" y="1206"/>
                </a:cubicBezTo>
                <a:cubicBezTo>
                  <a:pt x="1155" y="1206"/>
                  <a:pt x="1143" y="1206"/>
                  <a:pt x="1131" y="1204"/>
                </a:cubicBezTo>
                <a:cubicBezTo>
                  <a:pt x="1251" y="1173"/>
                  <a:pt x="1374" y="1184"/>
                  <a:pt x="1495" y="1177"/>
                </a:cubicBezTo>
                <a:cubicBezTo>
                  <a:pt x="1451" y="1171"/>
                  <a:pt x="1406" y="1164"/>
                  <a:pt x="1361" y="1158"/>
                </a:cubicBezTo>
                <a:cubicBezTo>
                  <a:pt x="1361" y="1155"/>
                  <a:pt x="1362" y="1152"/>
                  <a:pt x="1362" y="1149"/>
                </a:cubicBezTo>
                <a:cubicBezTo>
                  <a:pt x="1434" y="1146"/>
                  <a:pt x="1506" y="1142"/>
                  <a:pt x="1584" y="1138"/>
                </a:cubicBezTo>
                <a:cubicBezTo>
                  <a:pt x="1516" y="1086"/>
                  <a:pt x="1452" y="1038"/>
                  <a:pt x="1390" y="990"/>
                </a:cubicBezTo>
                <a:cubicBezTo>
                  <a:pt x="1358" y="1016"/>
                  <a:pt x="1329" y="1042"/>
                  <a:pt x="1297" y="1064"/>
                </a:cubicBezTo>
                <a:cubicBezTo>
                  <a:pt x="1207" y="1125"/>
                  <a:pt x="1106" y="1160"/>
                  <a:pt x="1002" y="1188"/>
                </a:cubicBezTo>
                <a:cubicBezTo>
                  <a:pt x="951" y="1201"/>
                  <a:pt x="900" y="1214"/>
                  <a:pt x="846" y="1228"/>
                </a:cubicBezTo>
                <a:cubicBezTo>
                  <a:pt x="872" y="1231"/>
                  <a:pt x="896" y="1234"/>
                  <a:pt x="919" y="1237"/>
                </a:cubicBezTo>
                <a:cubicBezTo>
                  <a:pt x="919" y="1239"/>
                  <a:pt x="920" y="1242"/>
                  <a:pt x="920" y="1244"/>
                </a:cubicBezTo>
                <a:cubicBezTo>
                  <a:pt x="911" y="1246"/>
                  <a:pt x="903" y="1250"/>
                  <a:pt x="895" y="1251"/>
                </a:cubicBezTo>
                <a:cubicBezTo>
                  <a:pt x="845" y="1256"/>
                  <a:pt x="795" y="1263"/>
                  <a:pt x="746" y="1263"/>
                </a:cubicBezTo>
                <a:cubicBezTo>
                  <a:pt x="502" y="1264"/>
                  <a:pt x="257" y="1264"/>
                  <a:pt x="13" y="1264"/>
                </a:cubicBezTo>
                <a:cubicBezTo>
                  <a:pt x="9" y="1264"/>
                  <a:pt x="4" y="1263"/>
                  <a:pt x="0" y="1263"/>
                </a:cubicBezTo>
                <a:close/>
                <a:moveTo>
                  <a:pt x="661" y="461"/>
                </a:moveTo>
                <a:cubicBezTo>
                  <a:pt x="658" y="486"/>
                  <a:pt x="655" y="510"/>
                  <a:pt x="653" y="534"/>
                </a:cubicBezTo>
                <a:cubicBezTo>
                  <a:pt x="646" y="648"/>
                  <a:pt x="639" y="763"/>
                  <a:pt x="632" y="877"/>
                </a:cubicBezTo>
                <a:cubicBezTo>
                  <a:pt x="630" y="907"/>
                  <a:pt x="631" y="908"/>
                  <a:pt x="661" y="903"/>
                </a:cubicBezTo>
                <a:cubicBezTo>
                  <a:pt x="664" y="903"/>
                  <a:pt x="666" y="902"/>
                  <a:pt x="669" y="901"/>
                </a:cubicBezTo>
                <a:cubicBezTo>
                  <a:pt x="804" y="878"/>
                  <a:pt x="933" y="836"/>
                  <a:pt x="1059" y="781"/>
                </a:cubicBezTo>
                <a:cubicBezTo>
                  <a:pt x="1068" y="777"/>
                  <a:pt x="1078" y="772"/>
                  <a:pt x="1090" y="766"/>
                </a:cubicBezTo>
                <a:cubicBezTo>
                  <a:pt x="945" y="663"/>
                  <a:pt x="803" y="561"/>
                  <a:pt x="661" y="461"/>
                </a:cubicBezTo>
                <a:close/>
                <a:moveTo>
                  <a:pt x="456" y="741"/>
                </a:moveTo>
                <a:cubicBezTo>
                  <a:pt x="458" y="741"/>
                  <a:pt x="459" y="740"/>
                  <a:pt x="461" y="740"/>
                </a:cubicBezTo>
                <a:cubicBezTo>
                  <a:pt x="457" y="691"/>
                  <a:pt x="452" y="643"/>
                  <a:pt x="448" y="594"/>
                </a:cubicBezTo>
                <a:cubicBezTo>
                  <a:pt x="433" y="615"/>
                  <a:pt x="433" y="635"/>
                  <a:pt x="442" y="657"/>
                </a:cubicBezTo>
                <a:cubicBezTo>
                  <a:pt x="443" y="660"/>
                  <a:pt x="446" y="665"/>
                  <a:pt x="445" y="667"/>
                </a:cubicBezTo>
                <a:cubicBezTo>
                  <a:pt x="431" y="695"/>
                  <a:pt x="452" y="716"/>
                  <a:pt x="456" y="741"/>
                </a:cubicBezTo>
                <a:close/>
                <a:moveTo>
                  <a:pt x="546" y="853"/>
                </a:moveTo>
                <a:cubicBezTo>
                  <a:pt x="548" y="852"/>
                  <a:pt x="550" y="852"/>
                  <a:pt x="552" y="852"/>
                </a:cubicBezTo>
                <a:cubicBezTo>
                  <a:pt x="552" y="825"/>
                  <a:pt x="552" y="798"/>
                  <a:pt x="552" y="771"/>
                </a:cubicBezTo>
                <a:cubicBezTo>
                  <a:pt x="549" y="798"/>
                  <a:pt x="543" y="826"/>
                  <a:pt x="546" y="853"/>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Rectángulo 14">
            <a:extLst>
              <a:ext uri="{FF2B5EF4-FFF2-40B4-BE49-F238E27FC236}">
                <a16:creationId xmlns:a16="http://schemas.microsoft.com/office/drawing/2014/main" id="{2EF2DFC3-BE4E-40B1-ABEC-AC7DFF46B2D6}"/>
              </a:ext>
            </a:extLst>
          </p:cNvPr>
          <p:cNvSpPr/>
          <p:nvPr/>
        </p:nvSpPr>
        <p:spPr>
          <a:xfrm>
            <a:off x="99152" y="99152"/>
            <a:ext cx="8857561" cy="124837"/>
          </a:xfrm>
          <a:prstGeom prst="rect">
            <a:avLst/>
          </a:prstGeom>
          <a:solidFill>
            <a:srgbClr val="E9DB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 name="Elipse 7">
            <a:extLst>
              <a:ext uri="{FF2B5EF4-FFF2-40B4-BE49-F238E27FC236}">
                <a16:creationId xmlns:a16="http://schemas.microsoft.com/office/drawing/2014/main" id="{C8509ADD-EBDA-42C7-8F0A-E3961B14BA8C}"/>
              </a:ext>
            </a:extLst>
          </p:cNvPr>
          <p:cNvSpPr/>
          <p:nvPr/>
        </p:nvSpPr>
        <p:spPr>
          <a:xfrm>
            <a:off x="5199000" y="4621618"/>
            <a:ext cx="3804119" cy="3323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68" name="Google Shape;868;p58"/>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Gods of roman mythology</a:t>
            </a:r>
            <a:endParaRPr/>
          </a:p>
        </p:txBody>
      </p:sp>
      <p:sp>
        <p:nvSpPr>
          <p:cNvPr id="869" name="Google Shape;869;p58"/>
          <p:cNvSpPr txBox="1">
            <a:spLocks noGrp="1"/>
          </p:cNvSpPr>
          <p:nvPr>
            <p:ph type="subTitle" idx="1"/>
          </p:nvPr>
        </p:nvSpPr>
        <p:spPr>
          <a:xfrm>
            <a:off x="984925" y="1904625"/>
            <a:ext cx="21936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Diana</a:t>
            </a:r>
            <a:endParaRPr/>
          </a:p>
        </p:txBody>
      </p:sp>
      <p:sp>
        <p:nvSpPr>
          <p:cNvPr id="870" name="Google Shape;870;p58"/>
          <p:cNvSpPr txBox="1">
            <a:spLocks noGrp="1"/>
          </p:cNvSpPr>
          <p:nvPr>
            <p:ph type="subTitle" idx="2"/>
          </p:nvPr>
        </p:nvSpPr>
        <p:spPr>
          <a:xfrm>
            <a:off x="984925" y="2216325"/>
            <a:ext cx="2193600" cy="573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Mercury is the closest planet to the Sun</a:t>
            </a:r>
            <a:endParaRPr/>
          </a:p>
        </p:txBody>
      </p:sp>
      <p:sp>
        <p:nvSpPr>
          <p:cNvPr id="871" name="Google Shape;871;p58"/>
          <p:cNvSpPr txBox="1">
            <a:spLocks noGrp="1"/>
          </p:cNvSpPr>
          <p:nvPr>
            <p:ph type="subTitle" idx="3"/>
          </p:nvPr>
        </p:nvSpPr>
        <p:spPr>
          <a:xfrm>
            <a:off x="3466025" y="1904625"/>
            <a:ext cx="21936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Apollo</a:t>
            </a:r>
            <a:endParaRPr/>
          </a:p>
        </p:txBody>
      </p:sp>
      <p:sp>
        <p:nvSpPr>
          <p:cNvPr id="872" name="Google Shape;872;p58"/>
          <p:cNvSpPr txBox="1">
            <a:spLocks noGrp="1"/>
          </p:cNvSpPr>
          <p:nvPr>
            <p:ph type="subTitle" idx="4"/>
          </p:nvPr>
        </p:nvSpPr>
        <p:spPr>
          <a:xfrm>
            <a:off x="3466025" y="2216325"/>
            <a:ext cx="2193600" cy="573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Venus is the second planet from the Sun</a:t>
            </a:r>
            <a:endParaRPr/>
          </a:p>
        </p:txBody>
      </p:sp>
      <p:sp>
        <p:nvSpPr>
          <p:cNvPr id="873" name="Google Shape;873;p58"/>
          <p:cNvSpPr txBox="1">
            <a:spLocks noGrp="1"/>
          </p:cNvSpPr>
          <p:nvPr>
            <p:ph type="subTitle" idx="5"/>
          </p:nvPr>
        </p:nvSpPr>
        <p:spPr>
          <a:xfrm>
            <a:off x="5947125" y="1904625"/>
            <a:ext cx="21936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Juno</a:t>
            </a:r>
            <a:endParaRPr/>
          </a:p>
        </p:txBody>
      </p:sp>
      <p:sp>
        <p:nvSpPr>
          <p:cNvPr id="874" name="Google Shape;874;p58"/>
          <p:cNvSpPr txBox="1">
            <a:spLocks noGrp="1"/>
          </p:cNvSpPr>
          <p:nvPr>
            <p:ph type="subTitle" idx="6"/>
          </p:nvPr>
        </p:nvSpPr>
        <p:spPr>
          <a:xfrm>
            <a:off x="5947125" y="2216325"/>
            <a:ext cx="2193600" cy="573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Despite being red, Mars is a cold place</a:t>
            </a:r>
            <a:endParaRPr/>
          </a:p>
        </p:txBody>
      </p:sp>
      <p:sp>
        <p:nvSpPr>
          <p:cNvPr id="875" name="Google Shape;875;p58"/>
          <p:cNvSpPr txBox="1">
            <a:spLocks noGrp="1"/>
          </p:cNvSpPr>
          <p:nvPr>
            <p:ph type="subTitle" idx="7"/>
          </p:nvPr>
        </p:nvSpPr>
        <p:spPr>
          <a:xfrm>
            <a:off x="984925" y="3401125"/>
            <a:ext cx="21936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Bacchus</a:t>
            </a:r>
            <a:endParaRPr/>
          </a:p>
        </p:txBody>
      </p:sp>
      <p:sp>
        <p:nvSpPr>
          <p:cNvPr id="876" name="Google Shape;876;p58"/>
          <p:cNvSpPr txBox="1">
            <a:spLocks noGrp="1"/>
          </p:cNvSpPr>
          <p:nvPr>
            <p:ph type="subTitle" idx="8"/>
          </p:nvPr>
        </p:nvSpPr>
        <p:spPr>
          <a:xfrm>
            <a:off x="984925" y="3712825"/>
            <a:ext cx="2193600" cy="573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Saturn is a gas giant and has several rings</a:t>
            </a:r>
            <a:endParaRPr/>
          </a:p>
        </p:txBody>
      </p:sp>
      <p:sp>
        <p:nvSpPr>
          <p:cNvPr id="877" name="Google Shape;877;p58"/>
          <p:cNvSpPr txBox="1">
            <a:spLocks noGrp="1"/>
          </p:cNvSpPr>
          <p:nvPr>
            <p:ph type="subTitle" idx="9"/>
          </p:nvPr>
        </p:nvSpPr>
        <p:spPr>
          <a:xfrm>
            <a:off x="3466025" y="3401125"/>
            <a:ext cx="21936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Vesta</a:t>
            </a:r>
            <a:endParaRPr/>
          </a:p>
        </p:txBody>
      </p:sp>
      <p:sp>
        <p:nvSpPr>
          <p:cNvPr id="878" name="Google Shape;878;p58"/>
          <p:cNvSpPr txBox="1">
            <a:spLocks noGrp="1"/>
          </p:cNvSpPr>
          <p:nvPr>
            <p:ph type="subTitle" idx="13"/>
          </p:nvPr>
        </p:nvSpPr>
        <p:spPr>
          <a:xfrm>
            <a:off x="3466025" y="3712825"/>
            <a:ext cx="2193600" cy="573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Jupiter is the biggest planet in the Solar System</a:t>
            </a:r>
            <a:endParaRPr/>
          </a:p>
        </p:txBody>
      </p:sp>
      <p:sp>
        <p:nvSpPr>
          <p:cNvPr id="883" name="Google Shape;883;p58"/>
          <p:cNvSpPr/>
          <p:nvPr/>
        </p:nvSpPr>
        <p:spPr>
          <a:xfrm>
            <a:off x="1846825" y="1395700"/>
            <a:ext cx="469800" cy="4698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58"/>
          <p:cNvSpPr/>
          <p:nvPr/>
        </p:nvSpPr>
        <p:spPr>
          <a:xfrm>
            <a:off x="4341400" y="1395700"/>
            <a:ext cx="469800" cy="4698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58"/>
          <p:cNvSpPr/>
          <p:nvPr/>
        </p:nvSpPr>
        <p:spPr>
          <a:xfrm>
            <a:off x="6777175" y="1395700"/>
            <a:ext cx="469800" cy="4698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58"/>
          <p:cNvSpPr/>
          <p:nvPr/>
        </p:nvSpPr>
        <p:spPr>
          <a:xfrm>
            <a:off x="1846825" y="2903175"/>
            <a:ext cx="469800" cy="4698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58"/>
          <p:cNvSpPr/>
          <p:nvPr/>
        </p:nvSpPr>
        <p:spPr>
          <a:xfrm>
            <a:off x="4337100" y="2898875"/>
            <a:ext cx="469800" cy="4698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9" name="Google Shape;889;p58"/>
          <p:cNvGrpSpPr/>
          <p:nvPr/>
        </p:nvGrpSpPr>
        <p:grpSpPr>
          <a:xfrm>
            <a:off x="6882129" y="1493449"/>
            <a:ext cx="259895" cy="274326"/>
            <a:chOff x="7548967" y="1978927"/>
            <a:chExt cx="333285" cy="349950"/>
          </a:xfrm>
        </p:grpSpPr>
        <p:sp>
          <p:nvSpPr>
            <p:cNvPr id="890" name="Google Shape;890;p58"/>
            <p:cNvSpPr/>
            <p:nvPr/>
          </p:nvSpPr>
          <p:spPr>
            <a:xfrm>
              <a:off x="7548967" y="1978927"/>
              <a:ext cx="333285" cy="234816"/>
            </a:xfrm>
            <a:custGeom>
              <a:avLst/>
              <a:gdLst/>
              <a:ahLst/>
              <a:cxnLst/>
              <a:rect l="l" t="t" r="r" b="b"/>
              <a:pathLst>
                <a:path w="10479" h="7383" extrusionOk="0">
                  <a:moveTo>
                    <a:pt x="8978" y="286"/>
                  </a:moveTo>
                  <a:cubicBezTo>
                    <a:pt x="9633" y="298"/>
                    <a:pt x="10145" y="834"/>
                    <a:pt x="10145" y="1489"/>
                  </a:cubicBezTo>
                  <a:cubicBezTo>
                    <a:pt x="10121" y="2168"/>
                    <a:pt x="9585" y="2727"/>
                    <a:pt x="8931" y="2727"/>
                  </a:cubicBezTo>
                  <a:cubicBezTo>
                    <a:pt x="8300" y="2727"/>
                    <a:pt x="7799" y="2251"/>
                    <a:pt x="7740" y="1656"/>
                  </a:cubicBezTo>
                  <a:lnTo>
                    <a:pt x="7740" y="1596"/>
                  </a:lnTo>
                  <a:lnTo>
                    <a:pt x="7740" y="1572"/>
                  </a:lnTo>
                  <a:lnTo>
                    <a:pt x="7740" y="1513"/>
                  </a:lnTo>
                  <a:cubicBezTo>
                    <a:pt x="7740" y="1429"/>
                    <a:pt x="7668" y="1358"/>
                    <a:pt x="7573" y="1358"/>
                  </a:cubicBezTo>
                  <a:lnTo>
                    <a:pt x="2882" y="1358"/>
                  </a:lnTo>
                  <a:cubicBezTo>
                    <a:pt x="2799" y="1358"/>
                    <a:pt x="2727" y="1429"/>
                    <a:pt x="2727" y="1513"/>
                  </a:cubicBezTo>
                  <a:lnTo>
                    <a:pt x="2727" y="1596"/>
                  </a:lnTo>
                  <a:lnTo>
                    <a:pt x="2727" y="1608"/>
                  </a:lnTo>
                  <a:lnTo>
                    <a:pt x="2727" y="1656"/>
                  </a:lnTo>
                  <a:lnTo>
                    <a:pt x="2727" y="1679"/>
                  </a:lnTo>
                  <a:lnTo>
                    <a:pt x="2727" y="1727"/>
                  </a:lnTo>
                  <a:lnTo>
                    <a:pt x="2727" y="1739"/>
                  </a:lnTo>
                  <a:cubicBezTo>
                    <a:pt x="2727" y="1751"/>
                    <a:pt x="2727" y="1775"/>
                    <a:pt x="2704" y="1799"/>
                  </a:cubicBezTo>
                  <a:lnTo>
                    <a:pt x="2704" y="1810"/>
                  </a:lnTo>
                  <a:cubicBezTo>
                    <a:pt x="2704" y="1834"/>
                    <a:pt x="2692" y="1858"/>
                    <a:pt x="2692" y="1870"/>
                  </a:cubicBezTo>
                  <a:cubicBezTo>
                    <a:pt x="2692" y="1894"/>
                    <a:pt x="2692" y="1894"/>
                    <a:pt x="2680" y="1906"/>
                  </a:cubicBezTo>
                  <a:cubicBezTo>
                    <a:pt x="2680" y="1918"/>
                    <a:pt x="2668" y="1930"/>
                    <a:pt x="2668" y="1930"/>
                  </a:cubicBezTo>
                  <a:cubicBezTo>
                    <a:pt x="2668" y="1953"/>
                    <a:pt x="2644" y="1953"/>
                    <a:pt x="2644" y="1965"/>
                  </a:cubicBezTo>
                  <a:cubicBezTo>
                    <a:pt x="2644" y="1977"/>
                    <a:pt x="2632" y="1977"/>
                    <a:pt x="2632" y="1989"/>
                  </a:cubicBezTo>
                  <a:cubicBezTo>
                    <a:pt x="2632" y="2013"/>
                    <a:pt x="2620" y="2025"/>
                    <a:pt x="2620" y="2025"/>
                  </a:cubicBezTo>
                  <a:cubicBezTo>
                    <a:pt x="2620" y="2025"/>
                    <a:pt x="2620" y="2037"/>
                    <a:pt x="2608" y="2037"/>
                  </a:cubicBezTo>
                  <a:cubicBezTo>
                    <a:pt x="2573" y="2084"/>
                    <a:pt x="2561" y="2132"/>
                    <a:pt x="2525" y="2168"/>
                  </a:cubicBezTo>
                  <a:cubicBezTo>
                    <a:pt x="2513" y="2191"/>
                    <a:pt x="2513" y="2203"/>
                    <a:pt x="2501" y="2215"/>
                  </a:cubicBezTo>
                  <a:cubicBezTo>
                    <a:pt x="2454" y="2275"/>
                    <a:pt x="2406" y="2334"/>
                    <a:pt x="2346" y="2382"/>
                  </a:cubicBezTo>
                  <a:cubicBezTo>
                    <a:pt x="2334" y="2394"/>
                    <a:pt x="2323" y="2394"/>
                    <a:pt x="2311" y="2406"/>
                  </a:cubicBezTo>
                  <a:lnTo>
                    <a:pt x="2287" y="2430"/>
                  </a:lnTo>
                  <a:cubicBezTo>
                    <a:pt x="2084" y="2584"/>
                    <a:pt x="1811" y="2692"/>
                    <a:pt x="1537" y="2692"/>
                  </a:cubicBezTo>
                  <a:cubicBezTo>
                    <a:pt x="882" y="2692"/>
                    <a:pt x="322" y="2156"/>
                    <a:pt x="322" y="1489"/>
                  </a:cubicBezTo>
                  <a:cubicBezTo>
                    <a:pt x="322" y="822"/>
                    <a:pt x="858" y="286"/>
                    <a:pt x="1537" y="286"/>
                  </a:cubicBezTo>
                  <a:close/>
                  <a:moveTo>
                    <a:pt x="7395" y="1668"/>
                  </a:moveTo>
                  <a:cubicBezTo>
                    <a:pt x="7442" y="2049"/>
                    <a:pt x="7633" y="2406"/>
                    <a:pt x="7930" y="2668"/>
                  </a:cubicBezTo>
                  <a:cubicBezTo>
                    <a:pt x="7823" y="2763"/>
                    <a:pt x="7692" y="2799"/>
                    <a:pt x="7549" y="2799"/>
                  </a:cubicBezTo>
                  <a:lnTo>
                    <a:pt x="2858" y="2799"/>
                  </a:lnTo>
                  <a:cubicBezTo>
                    <a:pt x="2727" y="2787"/>
                    <a:pt x="2608" y="2739"/>
                    <a:pt x="2501" y="2668"/>
                  </a:cubicBezTo>
                  <a:cubicBezTo>
                    <a:pt x="2739" y="2453"/>
                    <a:pt x="2906" y="2191"/>
                    <a:pt x="2977" y="1894"/>
                  </a:cubicBezTo>
                  <a:lnTo>
                    <a:pt x="2977" y="1870"/>
                  </a:lnTo>
                  <a:cubicBezTo>
                    <a:pt x="2977" y="1858"/>
                    <a:pt x="2989" y="1846"/>
                    <a:pt x="2989" y="1810"/>
                  </a:cubicBezTo>
                  <a:cubicBezTo>
                    <a:pt x="3001" y="1775"/>
                    <a:pt x="3001" y="1727"/>
                    <a:pt x="3001" y="1668"/>
                  </a:cubicBezTo>
                  <a:close/>
                  <a:moveTo>
                    <a:pt x="1513" y="1"/>
                  </a:moveTo>
                  <a:cubicBezTo>
                    <a:pt x="680" y="1"/>
                    <a:pt x="1" y="679"/>
                    <a:pt x="1" y="1513"/>
                  </a:cubicBezTo>
                  <a:cubicBezTo>
                    <a:pt x="1" y="2346"/>
                    <a:pt x="680" y="3037"/>
                    <a:pt x="1513" y="3037"/>
                  </a:cubicBezTo>
                  <a:cubicBezTo>
                    <a:pt x="1787" y="3037"/>
                    <a:pt x="2025" y="2977"/>
                    <a:pt x="2251" y="2858"/>
                  </a:cubicBezTo>
                  <a:cubicBezTo>
                    <a:pt x="2370" y="2977"/>
                    <a:pt x="2525" y="3049"/>
                    <a:pt x="2692" y="3096"/>
                  </a:cubicBezTo>
                  <a:lnTo>
                    <a:pt x="2692" y="7216"/>
                  </a:lnTo>
                  <a:cubicBezTo>
                    <a:pt x="2692" y="7311"/>
                    <a:pt x="2763" y="7383"/>
                    <a:pt x="2858" y="7383"/>
                  </a:cubicBezTo>
                  <a:cubicBezTo>
                    <a:pt x="2942" y="7383"/>
                    <a:pt x="3025" y="7311"/>
                    <a:pt x="3025" y="7216"/>
                  </a:cubicBezTo>
                  <a:lnTo>
                    <a:pt x="3025" y="3120"/>
                  </a:lnTo>
                  <a:lnTo>
                    <a:pt x="7454" y="3120"/>
                  </a:lnTo>
                  <a:lnTo>
                    <a:pt x="7454" y="3882"/>
                  </a:lnTo>
                  <a:cubicBezTo>
                    <a:pt x="7454" y="3977"/>
                    <a:pt x="7526" y="4049"/>
                    <a:pt x="7621" y="4049"/>
                  </a:cubicBezTo>
                  <a:cubicBezTo>
                    <a:pt x="7704" y="4049"/>
                    <a:pt x="7776" y="3977"/>
                    <a:pt x="7776" y="3882"/>
                  </a:cubicBezTo>
                  <a:lnTo>
                    <a:pt x="7776" y="3108"/>
                  </a:lnTo>
                  <a:cubicBezTo>
                    <a:pt x="7966" y="3084"/>
                    <a:pt x="8121" y="2989"/>
                    <a:pt x="8264" y="2870"/>
                  </a:cubicBezTo>
                  <a:cubicBezTo>
                    <a:pt x="8466" y="2977"/>
                    <a:pt x="8704" y="3037"/>
                    <a:pt x="8954" y="3037"/>
                  </a:cubicBezTo>
                  <a:cubicBezTo>
                    <a:pt x="9788" y="3037"/>
                    <a:pt x="10478" y="2346"/>
                    <a:pt x="10478" y="1513"/>
                  </a:cubicBezTo>
                  <a:cubicBezTo>
                    <a:pt x="10443" y="1120"/>
                    <a:pt x="10300" y="727"/>
                    <a:pt x="10014" y="441"/>
                  </a:cubicBezTo>
                  <a:cubicBezTo>
                    <a:pt x="9728" y="167"/>
                    <a:pt x="9359" y="1"/>
                    <a:pt x="89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58"/>
            <p:cNvSpPr/>
            <p:nvPr/>
          </p:nvSpPr>
          <p:spPr>
            <a:xfrm>
              <a:off x="7570562" y="2001667"/>
              <a:ext cx="51142" cy="51142"/>
            </a:xfrm>
            <a:custGeom>
              <a:avLst/>
              <a:gdLst/>
              <a:ahLst/>
              <a:cxnLst/>
              <a:rect l="l" t="t" r="r" b="b"/>
              <a:pathLst>
                <a:path w="1608" h="1608" extrusionOk="0">
                  <a:moveTo>
                    <a:pt x="810" y="322"/>
                  </a:moveTo>
                  <a:cubicBezTo>
                    <a:pt x="1072" y="322"/>
                    <a:pt x="1286" y="536"/>
                    <a:pt x="1286" y="798"/>
                  </a:cubicBezTo>
                  <a:cubicBezTo>
                    <a:pt x="1286" y="1060"/>
                    <a:pt x="1072" y="1274"/>
                    <a:pt x="810" y="1274"/>
                  </a:cubicBezTo>
                  <a:cubicBezTo>
                    <a:pt x="536" y="1274"/>
                    <a:pt x="334" y="1072"/>
                    <a:pt x="334" y="798"/>
                  </a:cubicBezTo>
                  <a:cubicBezTo>
                    <a:pt x="334" y="536"/>
                    <a:pt x="536" y="322"/>
                    <a:pt x="810" y="322"/>
                  </a:cubicBezTo>
                  <a:close/>
                  <a:moveTo>
                    <a:pt x="810" y="0"/>
                  </a:moveTo>
                  <a:cubicBezTo>
                    <a:pt x="358" y="0"/>
                    <a:pt x="1" y="357"/>
                    <a:pt x="1" y="798"/>
                  </a:cubicBezTo>
                  <a:cubicBezTo>
                    <a:pt x="1" y="1250"/>
                    <a:pt x="358" y="1607"/>
                    <a:pt x="810" y="1607"/>
                  </a:cubicBezTo>
                  <a:cubicBezTo>
                    <a:pt x="1251" y="1607"/>
                    <a:pt x="1608" y="1250"/>
                    <a:pt x="1608" y="798"/>
                  </a:cubicBezTo>
                  <a:cubicBezTo>
                    <a:pt x="1608" y="357"/>
                    <a:pt x="1251" y="0"/>
                    <a:pt x="8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58"/>
            <p:cNvSpPr/>
            <p:nvPr/>
          </p:nvSpPr>
          <p:spPr>
            <a:xfrm>
              <a:off x="7807986" y="2001667"/>
              <a:ext cx="51174" cy="51142"/>
            </a:xfrm>
            <a:custGeom>
              <a:avLst/>
              <a:gdLst/>
              <a:ahLst/>
              <a:cxnLst/>
              <a:rect l="l" t="t" r="r" b="b"/>
              <a:pathLst>
                <a:path w="1609" h="1608" extrusionOk="0">
                  <a:moveTo>
                    <a:pt x="798" y="322"/>
                  </a:moveTo>
                  <a:cubicBezTo>
                    <a:pt x="1072" y="322"/>
                    <a:pt x="1275" y="536"/>
                    <a:pt x="1275" y="798"/>
                  </a:cubicBezTo>
                  <a:cubicBezTo>
                    <a:pt x="1275" y="1060"/>
                    <a:pt x="1072" y="1274"/>
                    <a:pt x="798" y="1274"/>
                  </a:cubicBezTo>
                  <a:cubicBezTo>
                    <a:pt x="537" y="1274"/>
                    <a:pt x="322" y="1072"/>
                    <a:pt x="322" y="798"/>
                  </a:cubicBezTo>
                  <a:cubicBezTo>
                    <a:pt x="322" y="536"/>
                    <a:pt x="537" y="322"/>
                    <a:pt x="798" y="322"/>
                  </a:cubicBezTo>
                  <a:close/>
                  <a:moveTo>
                    <a:pt x="798" y="0"/>
                  </a:moveTo>
                  <a:cubicBezTo>
                    <a:pt x="358" y="0"/>
                    <a:pt x="1" y="357"/>
                    <a:pt x="1" y="798"/>
                  </a:cubicBezTo>
                  <a:cubicBezTo>
                    <a:pt x="1" y="1250"/>
                    <a:pt x="358" y="1607"/>
                    <a:pt x="798" y="1607"/>
                  </a:cubicBezTo>
                  <a:cubicBezTo>
                    <a:pt x="1251" y="1607"/>
                    <a:pt x="1608" y="1250"/>
                    <a:pt x="1608" y="798"/>
                  </a:cubicBezTo>
                  <a:cubicBezTo>
                    <a:pt x="1608" y="357"/>
                    <a:pt x="1251" y="0"/>
                    <a:pt x="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58"/>
            <p:cNvSpPr/>
            <p:nvPr/>
          </p:nvSpPr>
          <p:spPr>
            <a:xfrm>
              <a:off x="7570180" y="2121699"/>
              <a:ext cx="288980" cy="207178"/>
            </a:xfrm>
            <a:custGeom>
              <a:avLst/>
              <a:gdLst/>
              <a:ahLst/>
              <a:cxnLst/>
              <a:rect l="l" t="t" r="r" b="b"/>
              <a:pathLst>
                <a:path w="9086" h="6514" extrusionOk="0">
                  <a:moveTo>
                    <a:pt x="7513" y="4549"/>
                  </a:moveTo>
                  <a:cubicBezTo>
                    <a:pt x="7633" y="4549"/>
                    <a:pt x="7740" y="4644"/>
                    <a:pt x="7740" y="4763"/>
                  </a:cubicBezTo>
                  <a:lnTo>
                    <a:pt x="7740" y="5203"/>
                  </a:lnTo>
                  <a:lnTo>
                    <a:pt x="1358" y="5203"/>
                  </a:lnTo>
                  <a:lnTo>
                    <a:pt x="1358" y="4763"/>
                  </a:lnTo>
                  <a:cubicBezTo>
                    <a:pt x="1358" y="4644"/>
                    <a:pt x="1465" y="4549"/>
                    <a:pt x="1584" y="4549"/>
                  </a:cubicBezTo>
                  <a:close/>
                  <a:moveTo>
                    <a:pt x="8323" y="5513"/>
                  </a:moveTo>
                  <a:cubicBezTo>
                    <a:pt x="8561" y="5513"/>
                    <a:pt x="8764" y="5703"/>
                    <a:pt x="8764" y="5953"/>
                  </a:cubicBezTo>
                  <a:lnTo>
                    <a:pt x="8764" y="6180"/>
                  </a:lnTo>
                  <a:lnTo>
                    <a:pt x="346" y="6180"/>
                  </a:lnTo>
                  <a:lnTo>
                    <a:pt x="346" y="5953"/>
                  </a:lnTo>
                  <a:cubicBezTo>
                    <a:pt x="346" y="5715"/>
                    <a:pt x="536" y="5513"/>
                    <a:pt x="786" y="5513"/>
                  </a:cubicBezTo>
                  <a:close/>
                  <a:moveTo>
                    <a:pt x="6918" y="0"/>
                  </a:moveTo>
                  <a:cubicBezTo>
                    <a:pt x="6835" y="0"/>
                    <a:pt x="6763" y="84"/>
                    <a:pt x="6763" y="167"/>
                  </a:cubicBezTo>
                  <a:lnTo>
                    <a:pt x="6763" y="4215"/>
                  </a:lnTo>
                  <a:lnTo>
                    <a:pt x="2322" y="4215"/>
                  </a:lnTo>
                  <a:lnTo>
                    <a:pt x="2322" y="3501"/>
                  </a:lnTo>
                  <a:cubicBezTo>
                    <a:pt x="2322" y="3417"/>
                    <a:pt x="2251" y="3334"/>
                    <a:pt x="2156" y="3334"/>
                  </a:cubicBezTo>
                  <a:cubicBezTo>
                    <a:pt x="2072" y="3334"/>
                    <a:pt x="2001" y="3417"/>
                    <a:pt x="2001" y="3501"/>
                  </a:cubicBezTo>
                  <a:lnTo>
                    <a:pt x="2001" y="4215"/>
                  </a:lnTo>
                  <a:lnTo>
                    <a:pt x="1560" y="4215"/>
                  </a:lnTo>
                  <a:cubicBezTo>
                    <a:pt x="1263" y="4215"/>
                    <a:pt x="1013" y="4465"/>
                    <a:pt x="1013" y="4763"/>
                  </a:cubicBezTo>
                  <a:lnTo>
                    <a:pt x="1013" y="5203"/>
                  </a:lnTo>
                  <a:lnTo>
                    <a:pt x="763" y="5203"/>
                  </a:lnTo>
                  <a:cubicBezTo>
                    <a:pt x="346" y="5203"/>
                    <a:pt x="1" y="5537"/>
                    <a:pt x="1" y="5953"/>
                  </a:cubicBezTo>
                  <a:lnTo>
                    <a:pt x="1" y="6346"/>
                  </a:lnTo>
                  <a:cubicBezTo>
                    <a:pt x="1" y="6430"/>
                    <a:pt x="72" y="6513"/>
                    <a:pt x="167" y="6513"/>
                  </a:cubicBezTo>
                  <a:lnTo>
                    <a:pt x="8906" y="6513"/>
                  </a:lnTo>
                  <a:cubicBezTo>
                    <a:pt x="8990" y="6513"/>
                    <a:pt x="9061" y="6430"/>
                    <a:pt x="9061" y="6346"/>
                  </a:cubicBezTo>
                  <a:lnTo>
                    <a:pt x="9061" y="5953"/>
                  </a:lnTo>
                  <a:cubicBezTo>
                    <a:pt x="9085" y="5537"/>
                    <a:pt x="8740" y="5203"/>
                    <a:pt x="8323" y="5203"/>
                  </a:cubicBezTo>
                  <a:lnTo>
                    <a:pt x="8073" y="5203"/>
                  </a:lnTo>
                  <a:lnTo>
                    <a:pt x="8073" y="4763"/>
                  </a:lnTo>
                  <a:cubicBezTo>
                    <a:pt x="8073" y="4465"/>
                    <a:pt x="7811" y="4215"/>
                    <a:pt x="7513" y="4215"/>
                  </a:cubicBezTo>
                  <a:lnTo>
                    <a:pt x="7085" y="4215"/>
                  </a:lnTo>
                  <a:lnTo>
                    <a:pt x="7085" y="167"/>
                  </a:lnTo>
                  <a:cubicBezTo>
                    <a:pt x="7085" y="84"/>
                    <a:pt x="7013" y="0"/>
                    <a:pt x="69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58"/>
            <p:cNvSpPr/>
            <p:nvPr/>
          </p:nvSpPr>
          <p:spPr>
            <a:xfrm>
              <a:off x="7658408" y="2088368"/>
              <a:ext cx="30342" cy="154922"/>
            </a:xfrm>
            <a:custGeom>
              <a:avLst/>
              <a:gdLst/>
              <a:ahLst/>
              <a:cxnLst/>
              <a:rect l="l" t="t" r="r" b="b"/>
              <a:pathLst>
                <a:path w="954" h="4871" extrusionOk="0">
                  <a:moveTo>
                    <a:pt x="453" y="310"/>
                  </a:moveTo>
                  <a:cubicBezTo>
                    <a:pt x="537" y="310"/>
                    <a:pt x="608" y="370"/>
                    <a:pt x="608" y="453"/>
                  </a:cubicBezTo>
                  <a:lnTo>
                    <a:pt x="608" y="4382"/>
                  </a:lnTo>
                  <a:cubicBezTo>
                    <a:pt x="608" y="4465"/>
                    <a:pt x="548" y="4537"/>
                    <a:pt x="453" y="4537"/>
                  </a:cubicBezTo>
                  <a:cubicBezTo>
                    <a:pt x="382" y="4537"/>
                    <a:pt x="310" y="4477"/>
                    <a:pt x="310" y="4382"/>
                  </a:cubicBezTo>
                  <a:lnTo>
                    <a:pt x="310" y="453"/>
                  </a:lnTo>
                  <a:cubicBezTo>
                    <a:pt x="310" y="382"/>
                    <a:pt x="370" y="310"/>
                    <a:pt x="453" y="310"/>
                  </a:cubicBezTo>
                  <a:close/>
                  <a:moveTo>
                    <a:pt x="477" y="1"/>
                  </a:moveTo>
                  <a:cubicBezTo>
                    <a:pt x="215" y="1"/>
                    <a:pt x="1" y="203"/>
                    <a:pt x="1" y="477"/>
                  </a:cubicBezTo>
                  <a:lnTo>
                    <a:pt x="1" y="4394"/>
                  </a:lnTo>
                  <a:cubicBezTo>
                    <a:pt x="1" y="4656"/>
                    <a:pt x="203" y="4870"/>
                    <a:pt x="477" y="4870"/>
                  </a:cubicBezTo>
                  <a:cubicBezTo>
                    <a:pt x="727" y="4870"/>
                    <a:pt x="953" y="4668"/>
                    <a:pt x="953" y="4394"/>
                  </a:cubicBezTo>
                  <a:lnTo>
                    <a:pt x="953" y="477"/>
                  </a:lnTo>
                  <a:cubicBezTo>
                    <a:pt x="929" y="203"/>
                    <a:pt x="727" y="1"/>
                    <a:pt x="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58"/>
            <p:cNvSpPr/>
            <p:nvPr/>
          </p:nvSpPr>
          <p:spPr>
            <a:xfrm>
              <a:off x="7700072" y="2088368"/>
              <a:ext cx="30310" cy="154922"/>
            </a:xfrm>
            <a:custGeom>
              <a:avLst/>
              <a:gdLst/>
              <a:ahLst/>
              <a:cxnLst/>
              <a:rect l="l" t="t" r="r" b="b"/>
              <a:pathLst>
                <a:path w="953" h="4871" extrusionOk="0">
                  <a:moveTo>
                    <a:pt x="453" y="310"/>
                  </a:moveTo>
                  <a:cubicBezTo>
                    <a:pt x="548" y="310"/>
                    <a:pt x="608" y="370"/>
                    <a:pt x="608" y="453"/>
                  </a:cubicBezTo>
                  <a:lnTo>
                    <a:pt x="608" y="4382"/>
                  </a:lnTo>
                  <a:cubicBezTo>
                    <a:pt x="608" y="4465"/>
                    <a:pt x="548" y="4537"/>
                    <a:pt x="453" y="4537"/>
                  </a:cubicBezTo>
                  <a:cubicBezTo>
                    <a:pt x="381" y="4537"/>
                    <a:pt x="310" y="4477"/>
                    <a:pt x="310" y="4382"/>
                  </a:cubicBezTo>
                  <a:lnTo>
                    <a:pt x="310" y="453"/>
                  </a:lnTo>
                  <a:cubicBezTo>
                    <a:pt x="310" y="382"/>
                    <a:pt x="370" y="310"/>
                    <a:pt x="453" y="310"/>
                  </a:cubicBezTo>
                  <a:close/>
                  <a:moveTo>
                    <a:pt x="477" y="1"/>
                  </a:moveTo>
                  <a:cubicBezTo>
                    <a:pt x="215" y="1"/>
                    <a:pt x="0" y="203"/>
                    <a:pt x="0" y="477"/>
                  </a:cubicBezTo>
                  <a:lnTo>
                    <a:pt x="0" y="4394"/>
                  </a:lnTo>
                  <a:cubicBezTo>
                    <a:pt x="0" y="4656"/>
                    <a:pt x="203" y="4870"/>
                    <a:pt x="477" y="4870"/>
                  </a:cubicBezTo>
                  <a:cubicBezTo>
                    <a:pt x="727" y="4870"/>
                    <a:pt x="953" y="4668"/>
                    <a:pt x="953" y="4394"/>
                  </a:cubicBezTo>
                  <a:lnTo>
                    <a:pt x="953" y="477"/>
                  </a:lnTo>
                  <a:cubicBezTo>
                    <a:pt x="929" y="203"/>
                    <a:pt x="727" y="1"/>
                    <a:pt x="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58"/>
            <p:cNvSpPr/>
            <p:nvPr/>
          </p:nvSpPr>
          <p:spPr>
            <a:xfrm>
              <a:off x="7741737" y="2088368"/>
              <a:ext cx="30310" cy="154922"/>
            </a:xfrm>
            <a:custGeom>
              <a:avLst/>
              <a:gdLst/>
              <a:ahLst/>
              <a:cxnLst/>
              <a:rect l="l" t="t" r="r" b="b"/>
              <a:pathLst>
                <a:path w="953" h="4871" extrusionOk="0">
                  <a:moveTo>
                    <a:pt x="453" y="310"/>
                  </a:moveTo>
                  <a:cubicBezTo>
                    <a:pt x="536" y="310"/>
                    <a:pt x="607" y="370"/>
                    <a:pt x="607" y="453"/>
                  </a:cubicBezTo>
                  <a:lnTo>
                    <a:pt x="607" y="4382"/>
                  </a:lnTo>
                  <a:cubicBezTo>
                    <a:pt x="607" y="4465"/>
                    <a:pt x="548" y="4537"/>
                    <a:pt x="453" y="4537"/>
                  </a:cubicBezTo>
                  <a:cubicBezTo>
                    <a:pt x="381" y="4537"/>
                    <a:pt x="310" y="4477"/>
                    <a:pt x="310" y="4382"/>
                  </a:cubicBezTo>
                  <a:lnTo>
                    <a:pt x="310" y="453"/>
                  </a:lnTo>
                  <a:cubicBezTo>
                    <a:pt x="310" y="382"/>
                    <a:pt x="369" y="310"/>
                    <a:pt x="453" y="310"/>
                  </a:cubicBezTo>
                  <a:close/>
                  <a:moveTo>
                    <a:pt x="476" y="1"/>
                  </a:moveTo>
                  <a:cubicBezTo>
                    <a:pt x="214" y="1"/>
                    <a:pt x="0" y="203"/>
                    <a:pt x="0" y="477"/>
                  </a:cubicBezTo>
                  <a:lnTo>
                    <a:pt x="0" y="4394"/>
                  </a:lnTo>
                  <a:cubicBezTo>
                    <a:pt x="0" y="4656"/>
                    <a:pt x="203" y="4870"/>
                    <a:pt x="476" y="4870"/>
                  </a:cubicBezTo>
                  <a:cubicBezTo>
                    <a:pt x="726" y="4870"/>
                    <a:pt x="953" y="4668"/>
                    <a:pt x="953" y="4394"/>
                  </a:cubicBezTo>
                  <a:lnTo>
                    <a:pt x="953" y="477"/>
                  </a:lnTo>
                  <a:cubicBezTo>
                    <a:pt x="929" y="203"/>
                    <a:pt x="726" y="1"/>
                    <a:pt x="4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7" name="Google Shape;897;p58"/>
          <p:cNvSpPr/>
          <p:nvPr/>
        </p:nvSpPr>
        <p:spPr>
          <a:xfrm>
            <a:off x="1944574" y="1483322"/>
            <a:ext cx="274319" cy="274309"/>
          </a:xfrm>
          <a:custGeom>
            <a:avLst/>
            <a:gdLst/>
            <a:ahLst/>
            <a:cxnLst/>
            <a:rect l="l" t="t" r="r" b="b"/>
            <a:pathLst>
              <a:path w="10193" h="10204" extrusionOk="0">
                <a:moveTo>
                  <a:pt x="5096" y="286"/>
                </a:moveTo>
                <a:lnTo>
                  <a:pt x="8668" y="2369"/>
                </a:lnTo>
                <a:lnTo>
                  <a:pt x="8061" y="2369"/>
                </a:lnTo>
                <a:lnTo>
                  <a:pt x="5215" y="726"/>
                </a:lnTo>
                <a:cubicBezTo>
                  <a:pt x="5180" y="703"/>
                  <a:pt x="5138" y="691"/>
                  <a:pt x="5096" y="691"/>
                </a:cubicBezTo>
                <a:cubicBezTo>
                  <a:pt x="5054" y="691"/>
                  <a:pt x="5013" y="703"/>
                  <a:pt x="4977" y="726"/>
                </a:cubicBezTo>
                <a:lnTo>
                  <a:pt x="4215" y="1155"/>
                </a:lnTo>
                <a:cubicBezTo>
                  <a:pt x="4144" y="1191"/>
                  <a:pt x="4132" y="1286"/>
                  <a:pt x="4156" y="1357"/>
                </a:cubicBezTo>
                <a:cubicBezTo>
                  <a:pt x="4188" y="1407"/>
                  <a:pt x="4238" y="1433"/>
                  <a:pt x="4294" y="1433"/>
                </a:cubicBezTo>
                <a:cubicBezTo>
                  <a:pt x="4318" y="1433"/>
                  <a:pt x="4344" y="1428"/>
                  <a:pt x="4370" y="1417"/>
                </a:cubicBezTo>
                <a:lnTo>
                  <a:pt x="5096" y="1000"/>
                </a:lnTo>
                <a:lnTo>
                  <a:pt x="7466" y="2381"/>
                </a:lnTo>
                <a:lnTo>
                  <a:pt x="2715" y="2381"/>
                </a:lnTo>
                <a:lnTo>
                  <a:pt x="3775" y="1774"/>
                </a:lnTo>
                <a:cubicBezTo>
                  <a:pt x="3846" y="1727"/>
                  <a:pt x="3858" y="1643"/>
                  <a:pt x="3834" y="1572"/>
                </a:cubicBezTo>
                <a:cubicBezTo>
                  <a:pt x="3803" y="1517"/>
                  <a:pt x="3751" y="1493"/>
                  <a:pt x="3699" y="1493"/>
                </a:cubicBezTo>
                <a:cubicBezTo>
                  <a:pt x="3672" y="1493"/>
                  <a:pt x="3644" y="1500"/>
                  <a:pt x="3620" y="1512"/>
                </a:cubicBezTo>
                <a:lnTo>
                  <a:pt x="2132" y="2369"/>
                </a:lnTo>
                <a:lnTo>
                  <a:pt x="1524" y="2369"/>
                </a:lnTo>
                <a:lnTo>
                  <a:pt x="5096" y="286"/>
                </a:lnTo>
                <a:close/>
                <a:moveTo>
                  <a:pt x="9156" y="2667"/>
                </a:moveTo>
                <a:lnTo>
                  <a:pt x="9156" y="3382"/>
                </a:lnTo>
                <a:lnTo>
                  <a:pt x="1000" y="3382"/>
                </a:lnTo>
                <a:lnTo>
                  <a:pt x="1000" y="2667"/>
                </a:lnTo>
                <a:close/>
                <a:moveTo>
                  <a:pt x="5894" y="3679"/>
                </a:moveTo>
                <a:cubicBezTo>
                  <a:pt x="5918" y="3679"/>
                  <a:pt x="5953" y="3703"/>
                  <a:pt x="5989" y="3727"/>
                </a:cubicBezTo>
                <a:cubicBezTo>
                  <a:pt x="6013" y="3763"/>
                  <a:pt x="6025" y="3798"/>
                  <a:pt x="6025" y="3834"/>
                </a:cubicBezTo>
                <a:cubicBezTo>
                  <a:pt x="6025" y="3905"/>
                  <a:pt x="5953" y="3965"/>
                  <a:pt x="5882" y="3965"/>
                </a:cubicBezTo>
                <a:cubicBezTo>
                  <a:pt x="5834" y="3965"/>
                  <a:pt x="5811" y="3953"/>
                  <a:pt x="5775" y="3917"/>
                </a:cubicBezTo>
                <a:cubicBezTo>
                  <a:pt x="5738" y="3880"/>
                  <a:pt x="5696" y="3861"/>
                  <a:pt x="5652" y="3861"/>
                </a:cubicBezTo>
                <a:cubicBezTo>
                  <a:pt x="5626" y="3861"/>
                  <a:pt x="5599" y="3868"/>
                  <a:pt x="5572" y="3882"/>
                </a:cubicBezTo>
                <a:cubicBezTo>
                  <a:pt x="5489" y="3905"/>
                  <a:pt x="5453" y="3977"/>
                  <a:pt x="5453" y="4060"/>
                </a:cubicBezTo>
                <a:lnTo>
                  <a:pt x="5453" y="8192"/>
                </a:lnTo>
                <a:lnTo>
                  <a:pt x="4870" y="8192"/>
                </a:lnTo>
                <a:lnTo>
                  <a:pt x="4870" y="4060"/>
                </a:lnTo>
                <a:cubicBezTo>
                  <a:pt x="4870" y="3977"/>
                  <a:pt x="4822" y="3905"/>
                  <a:pt x="4751" y="3882"/>
                </a:cubicBezTo>
                <a:cubicBezTo>
                  <a:pt x="4724" y="3868"/>
                  <a:pt x="4694" y="3861"/>
                  <a:pt x="4664" y="3861"/>
                </a:cubicBezTo>
                <a:cubicBezTo>
                  <a:pt x="4615" y="3861"/>
                  <a:pt x="4566" y="3880"/>
                  <a:pt x="4537" y="3917"/>
                </a:cubicBezTo>
                <a:cubicBezTo>
                  <a:pt x="4513" y="3953"/>
                  <a:pt x="4477" y="3965"/>
                  <a:pt x="4441" y="3965"/>
                </a:cubicBezTo>
                <a:cubicBezTo>
                  <a:pt x="4394" y="3965"/>
                  <a:pt x="4358" y="3953"/>
                  <a:pt x="4334" y="3917"/>
                </a:cubicBezTo>
                <a:cubicBezTo>
                  <a:pt x="4298" y="3893"/>
                  <a:pt x="4287" y="3846"/>
                  <a:pt x="4287" y="3822"/>
                </a:cubicBezTo>
                <a:cubicBezTo>
                  <a:pt x="4287" y="3739"/>
                  <a:pt x="4358" y="3679"/>
                  <a:pt x="4441" y="3679"/>
                </a:cubicBezTo>
                <a:close/>
                <a:moveTo>
                  <a:pt x="2798" y="3703"/>
                </a:moveTo>
                <a:cubicBezTo>
                  <a:pt x="2846" y="3703"/>
                  <a:pt x="2870" y="3715"/>
                  <a:pt x="2905" y="3739"/>
                </a:cubicBezTo>
                <a:cubicBezTo>
                  <a:pt x="2941" y="3774"/>
                  <a:pt x="2953" y="3810"/>
                  <a:pt x="2953" y="3846"/>
                </a:cubicBezTo>
                <a:cubicBezTo>
                  <a:pt x="2953" y="3917"/>
                  <a:pt x="2870" y="3977"/>
                  <a:pt x="2798" y="3977"/>
                </a:cubicBezTo>
                <a:cubicBezTo>
                  <a:pt x="2751" y="3977"/>
                  <a:pt x="2727" y="3965"/>
                  <a:pt x="2691" y="3941"/>
                </a:cubicBezTo>
                <a:cubicBezTo>
                  <a:pt x="2651" y="3901"/>
                  <a:pt x="2605" y="3877"/>
                  <a:pt x="2557" y="3877"/>
                </a:cubicBezTo>
                <a:cubicBezTo>
                  <a:pt x="2534" y="3877"/>
                  <a:pt x="2512" y="3882"/>
                  <a:pt x="2489" y="3893"/>
                </a:cubicBezTo>
                <a:cubicBezTo>
                  <a:pt x="2417" y="3917"/>
                  <a:pt x="2370" y="4001"/>
                  <a:pt x="2370" y="4072"/>
                </a:cubicBezTo>
                <a:lnTo>
                  <a:pt x="2370" y="8204"/>
                </a:lnTo>
                <a:lnTo>
                  <a:pt x="1786" y="8204"/>
                </a:lnTo>
                <a:lnTo>
                  <a:pt x="1786" y="4072"/>
                </a:lnTo>
                <a:cubicBezTo>
                  <a:pt x="1786" y="4001"/>
                  <a:pt x="1739" y="3917"/>
                  <a:pt x="1667" y="3893"/>
                </a:cubicBezTo>
                <a:cubicBezTo>
                  <a:pt x="1644" y="3882"/>
                  <a:pt x="1620" y="3877"/>
                  <a:pt x="1596" y="3877"/>
                </a:cubicBezTo>
                <a:cubicBezTo>
                  <a:pt x="1545" y="3877"/>
                  <a:pt x="1493" y="3901"/>
                  <a:pt x="1453" y="3941"/>
                </a:cubicBezTo>
                <a:cubicBezTo>
                  <a:pt x="1417" y="3965"/>
                  <a:pt x="1381" y="3977"/>
                  <a:pt x="1346" y="3977"/>
                </a:cubicBezTo>
                <a:cubicBezTo>
                  <a:pt x="1298" y="3977"/>
                  <a:pt x="1262" y="3965"/>
                  <a:pt x="1239" y="3941"/>
                </a:cubicBezTo>
                <a:cubicBezTo>
                  <a:pt x="1203" y="3905"/>
                  <a:pt x="1191" y="3858"/>
                  <a:pt x="1191" y="3834"/>
                </a:cubicBezTo>
                <a:cubicBezTo>
                  <a:pt x="1191" y="3763"/>
                  <a:pt x="1262" y="3703"/>
                  <a:pt x="1346" y="3703"/>
                </a:cubicBezTo>
                <a:close/>
                <a:moveTo>
                  <a:pt x="2501" y="8501"/>
                </a:moveTo>
                <a:lnTo>
                  <a:pt x="2501" y="8668"/>
                </a:lnTo>
                <a:lnTo>
                  <a:pt x="1655" y="8668"/>
                </a:lnTo>
                <a:lnTo>
                  <a:pt x="1655" y="8501"/>
                </a:lnTo>
                <a:close/>
                <a:moveTo>
                  <a:pt x="3965" y="3703"/>
                </a:moveTo>
                <a:cubicBezTo>
                  <a:pt x="3953" y="3739"/>
                  <a:pt x="3953" y="3774"/>
                  <a:pt x="3929" y="3822"/>
                </a:cubicBezTo>
                <a:cubicBezTo>
                  <a:pt x="3929" y="3941"/>
                  <a:pt x="3977" y="4060"/>
                  <a:pt x="4048" y="4144"/>
                </a:cubicBezTo>
                <a:cubicBezTo>
                  <a:pt x="4144" y="4239"/>
                  <a:pt x="4239" y="4274"/>
                  <a:pt x="4382" y="4274"/>
                </a:cubicBezTo>
                <a:cubicBezTo>
                  <a:pt x="4429" y="4274"/>
                  <a:pt x="4489" y="4263"/>
                  <a:pt x="4525" y="4251"/>
                </a:cubicBezTo>
                <a:lnTo>
                  <a:pt x="4525" y="8239"/>
                </a:lnTo>
                <a:cubicBezTo>
                  <a:pt x="4453" y="8275"/>
                  <a:pt x="4394" y="8370"/>
                  <a:pt x="4394" y="8465"/>
                </a:cubicBezTo>
                <a:lnTo>
                  <a:pt x="4394" y="8668"/>
                </a:lnTo>
                <a:lnTo>
                  <a:pt x="2786" y="8668"/>
                </a:lnTo>
                <a:lnTo>
                  <a:pt x="2786" y="8465"/>
                </a:lnTo>
                <a:cubicBezTo>
                  <a:pt x="2798" y="8370"/>
                  <a:pt x="2751" y="8287"/>
                  <a:pt x="2667" y="8239"/>
                </a:cubicBezTo>
                <a:lnTo>
                  <a:pt x="2667" y="4251"/>
                </a:lnTo>
                <a:cubicBezTo>
                  <a:pt x="2715" y="4263"/>
                  <a:pt x="2774" y="4274"/>
                  <a:pt x="2822" y="4274"/>
                </a:cubicBezTo>
                <a:cubicBezTo>
                  <a:pt x="3048" y="4274"/>
                  <a:pt x="3251" y="4084"/>
                  <a:pt x="3251" y="3858"/>
                </a:cubicBezTo>
                <a:cubicBezTo>
                  <a:pt x="3251" y="3798"/>
                  <a:pt x="3251" y="3739"/>
                  <a:pt x="3215" y="3703"/>
                </a:cubicBezTo>
                <a:close/>
                <a:moveTo>
                  <a:pt x="5572" y="8501"/>
                </a:moveTo>
                <a:lnTo>
                  <a:pt x="5572" y="8668"/>
                </a:lnTo>
                <a:lnTo>
                  <a:pt x="4727" y="8668"/>
                </a:lnTo>
                <a:lnTo>
                  <a:pt x="4727" y="8501"/>
                </a:lnTo>
                <a:close/>
                <a:moveTo>
                  <a:pt x="8620" y="8501"/>
                </a:moveTo>
                <a:lnTo>
                  <a:pt x="8620" y="8668"/>
                </a:lnTo>
                <a:lnTo>
                  <a:pt x="7775" y="8668"/>
                </a:lnTo>
                <a:lnTo>
                  <a:pt x="7775" y="8501"/>
                </a:lnTo>
                <a:close/>
                <a:moveTo>
                  <a:pt x="8930" y="3703"/>
                </a:moveTo>
                <a:cubicBezTo>
                  <a:pt x="8978" y="3703"/>
                  <a:pt x="9001" y="3715"/>
                  <a:pt x="9037" y="3739"/>
                </a:cubicBezTo>
                <a:cubicBezTo>
                  <a:pt x="9061" y="3774"/>
                  <a:pt x="9085" y="3822"/>
                  <a:pt x="9085" y="3846"/>
                </a:cubicBezTo>
                <a:cubicBezTo>
                  <a:pt x="9073" y="3917"/>
                  <a:pt x="9001" y="3977"/>
                  <a:pt x="8930" y="3977"/>
                </a:cubicBezTo>
                <a:cubicBezTo>
                  <a:pt x="8894" y="3977"/>
                  <a:pt x="8859" y="3965"/>
                  <a:pt x="8823" y="3941"/>
                </a:cubicBezTo>
                <a:cubicBezTo>
                  <a:pt x="8782" y="3901"/>
                  <a:pt x="8736" y="3877"/>
                  <a:pt x="8689" y="3877"/>
                </a:cubicBezTo>
                <a:cubicBezTo>
                  <a:pt x="8666" y="3877"/>
                  <a:pt x="8643" y="3882"/>
                  <a:pt x="8620" y="3893"/>
                </a:cubicBezTo>
                <a:cubicBezTo>
                  <a:pt x="8549" y="3917"/>
                  <a:pt x="8501" y="4001"/>
                  <a:pt x="8501" y="4072"/>
                </a:cubicBezTo>
                <a:lnTo>
                  <a:pt x="8501" y="8204"/>
                </a:lnTo>
                <a:lnTo>
                  <a:pt x="7918" y="8204"/>
                </a:lnTo>
                <a:lnTo>
                  <a:pt x="7918" y="6715"/>
                </a:lnTo>
                <a:cubicBezTo>
                  <a:pt x="7918" y="6632"/>
                  <a:pt x="7858" y="6572"/>
                  <a:pt x="7775" y="6572"/>
                </a:cubicBezTo>
                <a:cubicBezTo>
                  <a:pt x="7680" y="6572"/>
                  <a:pt x="7620" y="6632"/>
                  <a:pt x="7620" y="6715"/>
                </a:cubicBezTo>
                <a:lnTo>
                  <a:pt x="7620" y="8251"/>
                </a:lnTo>
                <a:cubicBezTo>
                  <a:pt x="7549" y="8299"/>
                  <a:pt x="7489" y="8382"/>
                  <a:pt x="7489" y="8477"/>
                </a:cubicBezTo>
                <a:lnTo>
                  <a:pt x="7489" y="8680"/>
                </a:lnTo>
                <a:lnTo>
                  <a:pt x="5882" y="8680"/>
                </a:lnTo>
                <a:lnTo>
                  <a:pt x="5882" y="8477"/>
                </a:lnTo>
                <a:cubicBezTo>
                  <a:pt x="5882" y="8370"/>
                  <a:pt x="5822" y="8299"/>
                  <a:pt x="5751" y="8251"/>
                </a:cubicBezTo>
                <a:lnTo>
                  <a:pt x="5751" y="4263"/>
                </a:lnTo>
                <a:cubicBezTo>
                  <a:pt x="5787" y="4274"/>
                  <a:pt x="5846" y="4298"/>
                  <a:pt x="5894" y="4298"/>
                </a:cubicBezTo>
                <a:cubicBezTo>
                  <a:pt x="6132" y="4298"/>
                  <a:pt x="6323" y="4096"/>
                  <a:pt x="6323" y="3882"/>
                </a:cubicBezTo>
                <a:cubicBezTo>
                  <a:pt x="6323" y="3822"/>
                  <a:pt x="6323" y="3763"/>
                  <a:pt x="6299" y="3715"/>
                </a:cubicBezTo>
                <a:lnTo>
                  <a:pt x="7037" y="3715"/>
                </a:lnTo>
                <a:cubicBezTo>
                  <a:pt x="7025" y="3763"/>
                  <a:pt x="7025" y="3786"/>
                  <a:pt x="7013" y="3834"/>
                </a:cubicBezTo>
                <a:cubicBezTo>
                  <a:pt x="7013" y="3953"/>
                  <a:pt x="7061" y="4072"/>
                  <a:pt x="7132" y="4155"/>
                </a:cubicBezTo>
                <a:cubicBezTo>
                  <a:pt x="7215" y="4251"/>
                  <a:pt x="7323" y="4298"/>
                  <a:pt x="7454" y="4298"/>
                </a:cubicBezTo>
                <a:cubicBezTo>
                  <a:pt x="7501" y="4298"/>
                  <a:pt x="7561" y="4274"/>
                  <a:pt x="7608" y="4263"/>
                </a:cubicBezTo>
                <a:lnTo>
                  <a:pt x="7608" y="5989"/>
                </a:lnTo>
                <a:cubicBezTo>
                  <a:pt x="7608" y="6084"/>
                  <a:pt x="7668" y="6144"/>
                  <a:pt x="7751" y="6144"/>
                </a:cubicBezTo>
                <a:cubicBezTo>
                  <a:pt x="7847" y="6144"/>
                  <a:pt x="7906" y="6084"/>
                  <a:pt x="7906" y="5989"/>
                </a:cubicBezTo>
                <a:lnTo>
                  <a:pt x="7906" y="4072"/>
                </a:lnTo>
                <a:cubicBezTo>
                  <a:pt x="7906" y="4001"/>
                  <a:pt x="7858" y="3917"/>
                  <a:pt x="7787" y="3893"/>
                </a:cubicBezTo>
                <a:cubicBezTo>
                  <a:pt x="7764" y="3882"/>
                  <a:pt x="7739" y="3877"/>
                  <a:pt x="7713" y="3877"/>
                </a:cubicBezTo>
                <a:cubicBezTo>
                  <a:pt x="7659" y="3877"/>
                  <a:pt x="7605" y="3901"/>
                  <a:pt x="7573" y="3941"/>
                </a:cubicBezTo>
                <a:cubicBezTo>
                  <a:pt x="7549" y="3965"/>
                  <a:pt x="7513" y="3977"/>
                  <a:pt x="7477" y="3977"/>
                </a:cubicBezTo>
                <a:cubicBezTo>
                  <a:pt x="7430" y="3977"/>
                  <a:pt x="7394" y="3965"/>
                  <a:pt x="7370" y="3941"/>
                </a:cubicBezTo>
                <a:cubicBezTo>
                  <a:pt x="7335" y="3905"/>
                  <a:pt x="7323" y="3858"/>
                  <a:pt x="7323" y="3834"/>
                </a:cubicBezTo>
                <a:cubicBezTo>
                  <a:pt x="7323" y="3763"/>
                  <a:pt x="7394" y="3703"/>
                  <a:pt x="7477" y="3703"/>
                </a:cubicBezTo>
                <a:close/>
                <a:moveTo>
                  <a:pt x="8990" y="8954"/>
                </a:moveTo>
                <a:cubicBezTo>
                  <a:pt x="9073" y="8954"/>
                  <a:pt x="9132" y="9013"/>
                  <a:pt x="9132" y="9085"/>
                </a:cubicBezTo>
                <a:lnTo>
                  <a:pt x="9132" y="9263"/>
                </a:lnTo>
                <a:lnTo>
                  <a:pt x="4263" y="9263"/>
                </a:lnTo>
                <a:cubicBezTo>
                  <a:pt x="4167" y="9263"/>
                  <a:pt x="4108" y="9323"/>
                  <a:pt x="4108" y="9418"/>
                </a:cubicBezTo>
                <a:cubicBezTo>
                  <a:pt x="4108" y="9501"/>
                  <a:pt x="4167" y="9561"/>
                  <a:pt x="4263" y="9561"/>
                </a:cubicBezTo>
                <a:lnTo>
                  <a:pt x="9311" y="9561"/>
                </a:lnTo>
                <a:cubicBezTo>
                  <a:pt x="9382" y="9561"/>
                  <a:pt x="9454" y="9620"/>
                  <a:pt x="9454" y="9716"/>
                </a:cubicBezTo>
                <a:lnTo>
                  <a:pt x="9454" y="9870"/>
                </a:lnTo>
                <a:lnTo>
                  <a:pt x="738" y="9870"/>
                </a:lnTo>
                <a:lnTo>
                  <a:pt x="738" y="9716"/>
                </a:lnTo>
                <a:cubicBezTo>
                  <a:pt x="738" y="9632"/>
                  <a:pt x="798" y="9561"/>
                  <a:pt x="881" y="9561"/>
                </a:cubicBezTo>
                <a:lnTo>
                  <a:pt x="3513" y="9561"/>
                </a:lnTo>
                <a:cubicBezTo>
                  <a:pt x="3608" y="9561"/>
                  <a:pt x="3667" y="9501"/>
                  <a:pt x="3667" y="9418"/>
                </a:cubicBezTo>
                <a:cubicBezTo>
                  <a:pt x="3667" y="9323"/>
                  <a:pt x="3608" y="9263"/>
                  <a:pt x="3513" y="9263"/>
                </a:cubicBezTo>
                <a:lnTo>
                  <a:pt x="1048" y="9263"/>
                </a:lnTo>
                <a:lnTo>
                  <a:pt x="1048" y="9085"/>
                </a:lnTo>
                <a:cubicBezTo>
                  <a:pt x="1048" y="9013"/>
                  <a:pt x="1108" y="8954"/>
                  <a:pt x="1179" y="8954"/>
                </a:cubicBezTo>
                <a:close/>
                <a:moveTo>
                  <a:pt x="5096" y="0"/>
                </a:moveTo>
                <a:cubicBezTo>
                  <a:pt x="5052" y="0"/>
                  <a:pt x="5007" y="12"/>
                  <a:pt x="4965" y="36"/>
                </a:cubicBezTo>
                <a:lnTo>
                  <a:pt x="858" y="2429"/>
                </a:lnTo>
                <a:cubicBezTo>
                  <a:pt x="834" y="2453"/>
                  <a:pt x="822" y="2453"/>
                  <a:pt x="822" y="2465"/>
                </a:cubicBezTo>
                <a:cubicBezTo>
                  <a:pt x="762" y="2524"/>
                  <a:pt x="715" y="2596"/>
                  <a:pt x="715" y="2691"/>
                </a:cubicBezTo>
                <a:lnTo>
                  <a:pt x="715" y="3429"/>
                </a:lnTo>
                <a:cubicBezTo>
                  <a:pt x="715" y="3560"/>
                  <a:pt x="822" y="3679"/>
                  <a:pt x="941" y="3715"/>
                </a:cubicBezTo>
                <a:cubicBezTo>
                  <a:pt x="929" y="3763"/>
                  <a:pt x="917" y="3798"/>
                  <a:pt x="917" y="3846"/>
                </a:cubicBezTo>
                <a:cubicBezTo>
                  <a:pt x="917" y="3965"/>
                  <a:pt x="953" y="4084"/>
                  <a:pt x="1036" y="4179"/>
                </a:cubicBezTo>
                <a:cubicBezTo>
                  <a:pt x="1119" y="4263"/>
                  <a:pt x="1227" y="4310"/>
                  <a:pt x="1358" y="4310"/>
                </a:cubicBezTo>
                <a:cubicBezTo>
                  <a:pt x="1405" y="4310"/>
                  <a:pt x="1465" y="4298"/>
                  <a:pt x="1512" y="4274"/>
                </a:cubicBezTo>
                <a:lnTo>
                  <a:pt x="1512" y="8263"/>
                </a:lnTo>
                <a:cubicBezTo>
                  <a:pt x="1429" y="8311"/>
                  <a:pt x="1370" y="8406"/>
                  <a:pt x="1370" y="8489"/>
                </a:cubicBezTo>
                <a:lnTo>
                  <a:pt x="1370" y="8704"/>
                </a:lnTo>
                <a:lnTo>
                  <a:pt x="1191" y="8704"/>
                </a:lnTo>
                <a:cubicBezTo>
                  <a:pt x="953" y="8704"/>
                  <a:pt x="762" y="8894"/>
                  <a:pt x="762" y="9132"/>
                </a:cubicBezTo>
                <a:lnTo>
                  <a:pt x="762" y="9323"/>
                </a:lnTo>
                <a:cubicBezTo>
                  <a:pt x="584" y="9382"/>
                  <a:pt x="453" y="9549"/>
                  <a:pt x="453" y="9739"/>
                </a:cubicBezTo>
                <a:lnTo>
                  <a:pt x="453" y="9906"/>
                </a:lnTo>
                <a:lnTo>
                  <a:pt x="155" y="9906"/>
                </a:lnTo>
                <a:cubicBezTo>
                  <a:pt x="60" y="9906"/>
                  <a:pt x="0" y="9966"/>
                  <a:pt x="0" y="10049"/>
                </a:cubicBezTo>
                <a:cubicBezTo>
                  <a:pt x="0" y="10144"/>
                  <a:pt x="60" y="10204"/>
                  <a:pt x="155" y="10204"/>
                </a:cubicBezTo>
                <a:lnTo>
                  <a:pt x="10049" y="10204"/>
                </a:lnTo>
                <a:cubicBezTo>
                  <a:pt x="10133" y="10204"/>
                  <a:pt x="10192" y="10144"/>
                  <a:pt x="10192" y="10049"/>
                </a:cubicBezTo>
                <a:cubicBezTo>
                  <a:pt x="10180" y="9954"/>
                  <a:pt x="10109" y="9870"/>
                  <a:pt x="10037" y="9870"/>
                </a:cubicBezTo>
                <a:lnTo>
                  <a:pt x="9740" y="9870"/>
                </a:lnTo>
                <a:lnTo>
                  <a:pt x="9740" y="9716"/>
                </a:lnTo>
                <a:cubicBezTo>
                  <a:pt x="9740" y="9513"/>
                  <a:pt x="9597" y="9335"/>
                  <a:pt x="9430" y="9299"/>
                </a:cubicBezTo>
                <a:lnTo>
                  <a:pt x="9430" y="9097"/>
                </a:lnTo>
                <a:cubicBezTo>
                  <a:pt x="9430" y="8858"/>
                  <a:pt x="9228" y="8668"/>
                  <a:pt x="8990" y="8668"/>
                </a:cubicBezTo>
                <a:lnTo>
                  <a:pt x="8918" y="8668"/>
                </a:lnTo>
                <a:lnTo>
                  <a:pt x="8918" y="8465"/>
                </a:lnTo>
                <a:cubicBezTo>
                  <a:pt x="8918" y="8358"/>
                  <a:pt x="8859" y="8287"/>
                  <a:pt x="8787" y="8239"/>
                </a:cubicBezTo>
                <a:lnTo>
                  <a:pt x="8787" y="4251"/>
                </a:lnTo>
                <a:cubicBezTo>
                  <a:pt x="8823" y="4263"/>
                  <a:pt x="8894" y="4274"/>
                  <a:pt x="8930" y="4274"/>
                </a:cubicBezTo>
                <a:cubicBezTo>
                  <a:pt x="9168" y="4274"/>
                  <a:pt x="9371" y="4084"/>
                  <a:pt x="9371" y="3858"/>
                </a:cubicBezTo>
                <a:cubicBezTo>
                  <a:pt x="9371" y="3786"/>
                  <a:pt x="9347" y="3715"/>
                  <a:pt x="9323" y="3655"/>
                </a:cubicBezTo>
                <a:cubicBezTo>
                  <a:pt x="9394" y="3608"/>
                  <a:pt x="9454" y="3524"/>
                  <a:pt x="9454" y="3417"/>
                </a:cubicBezTo>
                <a:lnTo>
                  <a:pt x="9454" y="2667"/>
                </a:lnTo>
                <a:cubicBezTo>
                  <a:pt x="9454" y="2572"/>
                  <a:pt x="9394" y="2465"/>
                  <a:pt x="9311" y="2417"/>
                </a:cubicBezTo>
                <a:lnTo>
                  <a:pt x="5227" y="36"/>
                </a:lnTo>
                <a:cubicBezTo>
                  <a:pt x="5185" y="12"/>
                  <a:pt x="5141" y="0"/>
                  <a:pt x="50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8" name="Google Shape;898;p58"/>
          <p:cNvGrpSpPr/>
          <p:nvPr/>
        </p:nvGrpSpPr>
        <p:grpSpPr>
          <a:xfrm>
            <a:off x="4433427" y="1506185"/>
            <a:ext cx="285739" cy="228595"/>
            <a:chOff x="7973468" y="3382322"/>
            <a:chExt cx="352590" cy="287072"/>
          </a:xfrm>
        </p:grpSpPr>
        <p:sp>
          <p:nvSpPr>
            <p:cNvPr id="899" name="Google Shape;899;p58"/>
            <p:cNvSpPr/>
            <p:nvPr/>
          </p:nvSpPr>
          <p:spPr>
            <a:xfrm>
              <a:off x="7973468" y="3382322"/>
              <a:ext cx="352590" cy="287072"/>
            </a:xfrm>
            <a:custGeom>
              <a:avLst/>
              <a:gdLst/>
              <a:ahLst/>
              <a:cxnLst/>
              <a:rect l="l" t="t" r="r" b="b"/>
              <a:pathLst>
                <a:path w="11086" h="9026" extrusionOk="0">
                  <a:moveTo>
                    <a:pt x="5370" y="334"/>
                  </a:moveTo>
                  <a:lnTo>
                    <a:pt x="5370" y="7001"/>
                  </a:lnTo>
                  <a:lnTo>
                    <a:pt x="941" y="7001"/>
                  </a:lnTo>
                  <a:lnTo>
                    <a:pt x="941" y="334"/>
                  </a:lnTo>
                  <a:close/>
                  <a:moveTo>
                    <a:pt x="5370" y="7323"/>
                  </a:moveTo>
                  <a:lnTo>
                    <a:pt x="5370" y="7656"/>
                  </a:lnTo>
                  <a:lnTo>
                    <a:pt x="941" y="7656"/>
                  </a:lnTo>
                  <a:lnTo>
                    <a:pt x="941" y="7323"/>
                  </a:lnTo>
                  <a:close/>
                  <a:moveTo>
                    <a:pt x="10133" y="7323"/>
                  </a:moveTo>
                  <a:lnTo>
                    <a:pt x="10133" y="7656"/>
                  </a:lnTo>
                  <a:lnTo>
                    <a:pt x="5704" y="7656"/>
                  </a:lnTo>
                  <a:lnTo>
                    <a:pt x="5704" y="7323"/>
                  </a:lnTo>
                  <a:close/>
                  <a:moveTo>
                    <a:pt x="5835" y="7977"/>
                  </a:moveTo>
                  <a:lnTo>
                    <a:pt x="5835" y="8680"/>
                  </a:lnTo>
                  <a:lnTo>
                    <a:pt x="5240" y="8692"/>
                  </a:lnTo>
                  <a:cubicBezTo>
                    <a:pt x="5240" y="8692"/>
                    <a:pt x="5228" y="8692"/>
                    <a:pt x="5228" y="8680"/>
                  </a:cubicBezTo>
                  <a:lnTo>
                    <a:pt x="5228" y="7977"/>
                  </a:lnTo>
                  <a:close/>
                  <a:moveTo>
                    <a:pt x="775" y="0"/>
                  </a:moveTo>
                  <a:cubicBezTo>
                    <a:pt x="691" y="0"/>
                    <a:pt x="608" y="72"/>
                    <a:pt x="608" y="167"/>
                  </a:cubicBezTo>
                  <a:lnTo>
                    <a:pt x="608" y="536"/>
                  </a:lnTo>
                  <a:lnTo>
                    <a:pt x="465" y="536"/>
                  </a:lnTo>
                  <a:cubicBezTo>
                    <a:pt x="215" y="536"/>
                    <a:pt x="1" y="738"/>
                    <a:pt x="1" y="1000"/>
                  </a:cubicBezTo>
                  <a:lnTo>
                    <a:pt x="1" y="1715"/>
                  </a:lnTo>
                  <a:cubicBezTo>
                    <a:pt x="1" y="1798"/>
                    <a:pt x="72" y="1881"/>
                    <a:pt x="167" y="1881"/>
                  </a:cubicBezTo>
                  <a:cubicBezTo>
                    <a:pt x="251" y="1881"/>
                    <a:pt x="334" y="1798"/>
                    <a:pt x="334" y="1715"/>
                  </a:cubicBezTo>
                  <a:lnTo>
                    <a:pt x="334" y="1000"/>
                  </a:lnTo>
                  <a:cubicBezTo>
                    <a:pt x="334" y="929"/>
                    <a:pt x="394" y="869"/>
                    <a:pt x="465" y="869"/>
                  </a:cubicBezTo>
                  <a:lnTo>
                    <a:pt x="608" y="869"/>
                  </a:lnTo>
                  <a:lnTo>
                    <a:pt x="608" y="7799"/>
                  </a:lnTo>
                  <a:cubicBezTo>
                    <a:pt x="608" y="7894"/>
                    <a:pt x="691" y="7965"/>
                    <a:pt x="775" y="7965"/>
                  </a:cubicBezTo>
                  <a:lnTo>
                    <a:pt x="4918" y="7965"/>
                  </a:lnTo>
                  <a:lnTo>
                    <a:pt x="4918" y="8335"/>
                  </a:lnTo>
                  <a:lnTo>
                    <a:pt x="465" y="8335"/>
                  </a:lnTo>
                  <a:cubicBezTo>
                    <a:pt x="394" y="8335"/>
                    <a:pt x="334" y="8275"/>
                    <a:pt x="334" y="8204"/>
                  </a:cubicBezTo>
                  <a:lnTo>
                    <a:pt x="334" y="2429"/>
                  </a:lnTo>
                  <a:cubicBezTo>
                    <a:pt x="334" y="2334"/>
                    <a:pt x="251" y="2262"/>
                    <a:pt x="167" y="2262"/>
                  </a:cubicBezTo>
                  <a:cubicBezTo>
                    <a:pt x="72" y="2262"/>
                    <a:pt x="1" y="2334"/>
                    <a:pt x="1" y="2429"/>
                  </a:cubicBezTo>
                  <a:lnTo>
                    <a:pt x="1" y="8204"/>
                  </a:lnTo>
                  <a:cubicBezTo>
                    <a:pt x="1" y="8454"/>
                    <a:pt x="215" y="8668"/>
                    <a:pt x="465" y="8668"/>
                  </a:cubicBezTo>
                  <a:lnTo>
                    <a:pt x="4918" y="8668"/>
                  </a:lnTo>
                  <a:lnTo>
                    <a:pt x="4918" y="8680"/>
                  </a:lnTo>
                  <a:cubicBezTo>
                    <a:pt x="4918" y="8858"/>
                    <a:pt x="5061" y="9025"/>
                    <a:pt x="5251" y="9025"/>
                  </a:cubicBezTo>
                  <a:lnTo>
                    <a:pt x="5835" y="9025"/>
                  </a:lnTo>
                  <a:cubicBezTo>
                    <a:pt x="6013" y="9025"/>
                    <a:pt x="6180" y="8870"/>
                    <a:pt x="6180" y="8680"/>
                  </a:cubicBezTo>
                  <a:lnTo>
                    <a:pt x="6180" y="8668"/>
                  </a:lnTo>
                  <a:lnTo>
                    <a:pt x="10633" y="8668"/>
                  </a:lnTo>
                  <a:cubicBezTo>
                    <a:pt x="10883" y="8668"/>
                    <a:pt x="11085" y="8454"/>
                    <a:pt x="11085" y="8204"/>
                  </a:cubicBezTo>
                  <a:lnTo>
                    <a:pt x="11085" y="1012"/>
                  </a:lnTo>
                  <a:cubicBezTo>
                    <a:pt x="11074" y="762"/>
                    <a:pt x="10871" y="548"/>
                    <a:pt x="10609" y="548"/>
                  </a:cubicBezTo>
                  <a:lnTo>
                    <a:pt x="10466" y="548"/>
                  </a:lnTo>
                  <a:lnTo>
                    <a:pt x="10466" y="179"/>
                  </a:lnTo>
                  <a:cubicBezTo>
                    <a:pt x="10466" y="95"/>
                    <a:pt x="10395" y="12"/>
                    <a:pt x="10300" y="12"/>
                  </a:cubicBezTo>
                  <a:lnTo>
                    <a:pt x="9692" y="12"/>
                  </a:lnTo>
                  <a:cubicBezTo>
                    <a:pt x="9597" y="12"/>
                    <a:pt x="9526" y="95"/>
                    <a:pt x="9526" y="179"/>
                  </a:cubicBezTo>
                  <a:cubicBezTo>
                    <a:pt x="9526" y="274"/>
                    <a:pt x="9597" y="345"/>
                    <a:pt x="9692" y="345"/>
                  </a:cubicBezTo>
                  <a:lnTo>
                    <a:pt x="10133" y="345"/>
                  </a:lnTo>
                  <a:lnTo>
                    <a:pt x="10133" y="5894"/>
                  </a:lnTo>
                  <a:cubicBezTo>
                    <a:pt x="10133" y="5989"/>
                    <a:pt x="10216" y="6060"/>
                    <a:pt x="10300" y="6060"/>
                  </a:cubicBezTo>
                  <a:cubicBezTo>
                    <a:pt x="10395" y="6060"/>
                    <a:pt x="10466" y="5989"/>
                    <a:pt x="10466" y="5894"/>
                  </a:cubicBezTo>
                  <a:lnTo>
                    <a:pt x="10466" y="881"/>
                  </a:lnTo>
                  <a:lnTo>
                    <a:pt x="10609" y="881"/>
                  </a:lnTo>
                  <a:cubicBezTo>
                    <a:pt x="10693" y="881"/>
                    <a:pt x="10752" y="941"/>
                    <a:pt x="10752" y="1012"/>
                  </a:cubicBezTo>
                  <a:lnTo>
                    <a:pt x="10752" y="8204"/>
                  </a:lnTo>
                  <a:cubicBezTo>
                    <a:pt x="10752" y="8275"/>
                    <a:pt x="10693" y="8335"/>
                    <a:pt x="10609" y="8335"/>
                  </a:cubicBezTo>
                  <a:lnTo>
                    <a:pt x="6168" y="8335"/>
                  </a:lnTo>
                  <a:lnTo>
                    <a:pt x="6168" y="7965"/>
                  </a:lnTo>
                  <a:lnTo>
                    <a:pt x="10300" y="7965"/>
                  </a:lnTo>
                  <a:cubicBezTo>
                    <a:pt x="10395" y="7965"/>
                    <a:pt x="10466" y="7882"/>
                    <a:pt x="10466" y="7799"/>
                  </a:cubicBezTo>
                  <a:lnTo>
                    <a:pt x="10466" y="6584"/>
                  </a:lnTo>
                  <a:cubicBezTo>
                    <a:pt x="10466" y="6489"/>
                    <a:pt x="10395" y="6418"/>
                    <a:pt x="10300" y="6418"/>
                  </a:cubicBezTo>
                  <a:cubicBezTo>
                    <a:pt x="10216" y="6418"/>
                    <a:pt x="10133" y="6489"/>
                    <a:pt x="10133" y="6584"/>
                  </a:cubicBezTo>
                  <a:lnTo>
                    <a:pt x="10133" y="7001"/>
                  </a:lnTo>
                  <a:lnTo>
                    <a:pt x="5704" y="7001"/>
                  </a:lnTo>
                  <a:lnTo>
                    <a:pt x="5704" y="334"/>
                  </a:lnTo>
                  <a:lnTo>
                    <a:pt x="9002" y="334"/>
                  </a:lnTo>
                  <a:cubicBezTo>
                    <a:pt x="9097" y="334"/>
                    <a:pt x="9169" y="250"/>
                    <a:pt x="9169" y="167"/>
                  </a:cubicBezTo>
                  <a:cubicBezTo>
                    <a:pt x="9169" y="72"/>
                    <a:pt x="9097" y="0"/>
                    <a:pt x="90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58"/>
            <p:cNvSpPr/>
            <p:nvPr/>
          </p:nvSpPr>
          <p:spPr>
            <a:xfrm>
              <a:off x="8051486" y="3417149"/>
              <a:ext cx="73883" cy="10623"/>
            </a:xfrm>
            <a:custGeom>
              <a:avLst/>
              <a:gdLst/>
              <a:ahLst/>
              <a:cxnLst/>
              <a:rect l="l" t="t" r="r" b="b"/>
              <a:pathLst>
                <a:path w="2323" h="334" extrusionOk="0">
                  <a:moveTo>
                    <a:pt x="167" y="1"/>
                  </a:moveTo>
                  <a:cubicBezTo>
                    <a:pt x="84" y="1"/>
                    <a:pt x="0" y="84"/>
                    <a:pt x="0" y="167"/>
                  </a:cubicBezTo>
                  <a:cubicBezTo>
                    <a:pt x="0" y="262"/>
                    <a:pt x="84" y="334"/>
                    <a:pt x="167" y="334"/>
                  </a:cubicBezTo>
                  <a:lnTo>
                    <a:pt x="2167" y="334"/>
                  </a:lnTo>
                  <a:cubicBezTo>
                    <a:pt x="2251" y="334"/>
                    <a:pt x="2322" y="262"/>
                    <a:pt x="2322" y="167"/>
                  </a:cubicBezTo>
                  <a:cubicBezTo>
                    <a:pt x="2322" y="84"/>
                    <a:pt x="2251" y="1"/>
                    <a:pt x="2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58"/>
            <p:cNvSpPr/>
            <p:nvPr/>
          </p:nvSpPr>
          <p:spPr>
            <a:xfrm>
              <a:off x="8022702" y="3437981"/>
              <a:ext cx="102667" cy="10623"/>
            </a:xfrm>
            <a:custGeom>
              <a:avLst/>
              <a:gdLst/>
              <a:ahLst/>
              <a:cxnLst/>
              <a:rect l="l" t="t" r="r" b="b"/>
              <a:pathLst>
                <a:path w="3228" h="334" extrusionOk="0">
                  <a:moveTo>
                    <a:pt x="167" y="0"/>
                  </a:moveTo>
                  <a:cubicBezTo>
                    <a:pt x="72" y="0"/>
                    <a:pt x="1" y="84"/>
                    <a:pt x="1" y="167"/>
                  </a:cubicBezTo>
                  <a:cubicBezTo>
                    <a:pt x="12" y="262"/>
                    <a:pt x="72" y="334"/>
                    <a:pt x="167" y="334"/>
                  </a:cubicBezTo>
                  <a:lnTo>
                    <a:pt x="3072" y="334"/>
                  </a:lnTo>
                  <a:cubicBezTo>
                    <a:pt x="3156" y="334"/>
                    <a:pt x="3227" y="262"/>
                    <a:pt x="3227" y="167"/>
                  </a:cubicBezTo>
                  <a:cubicBezTo>
                    <a:pt x="3227" y="84"/>
                    <a:pt x="3156" y="0"/>
                    <a:pt x="30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58"/>
            <p:cNvSpPr/>
            <p:nvPr/>
          </p:nvSpPr>
          <p:spPr>
            <a:xfrm>
              <a:off x="8022702" y="3458432"/>
              <a:ext cx="102667" cy="10623"/>
            </a:xfrm>
            <a:custGeom>
              <a:avLst/>
              <a:gdLst/>
              <a:ahLst/>
              <a:cxnLst/>
              <a:rect l="l" t="t" r="r" b="b"/>
              <a:pathLst>
                <a:path w="3228" h="334" extrusionOk="0">
                  <a:moveTo>
                    <a:pt x="167" y="0"/>
                  </a:moveTo>
                  <a:cubicBezTo>
                    <a:pt x="72" y="0"/>
                    <a:pt x="1" y="84"/>
                    <a:pt x="1" y="167"/>
                  </a:cubicBezTo>
                  <a:cubicBezTo>
                    <a:pt x="12" y="274"/>
                    <a:pt x="72" y="334"/>
                    <a:pt x="167" y="334"/>
                  </a:cubicBezTo>
                  <a:lnTo>
                    <a:pt x="3072" y="334"/>
                  </a:lnTo>
                  <a:cubicBezTo>
                    <a:pt x="3156" y="334"/>
                    <a:pt x="3227" y="262"/>
                    <a:pt x="3227" y="167"/>
                  </a:cubicBezTo>
                  <a:cubicBezTo>
                    <a:pt x="3227" y="84"/>
                    <a:pt x="3156" y="0"/>
                    <a:pt x="30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58"/>
            <p:cNvSpPr/>
            <p:nvPr/>
          </p:nvSpPr>
          <p:spPr>
            <a:xfrm>
              <a:off x="8022702" y="3479264"/>
              <a:ext cx="81071" cy="10623"/>
            </a:xfrm>
            <a:custGeom>
              <a:avLst/>
              <a:gdLst/>
              <a:ahLst/>
              <a:cxnLst/>
              <a:rect l="l" t="t" r="r" b="b"/>
              <a:pathLst>
                <a:path w="2549" h="334" extrusionOk="0">
                  <a:moveTo>
                    <a:pt x="167" y="0"/>
                  </a:moveTo>
                  <a:cubicBezTo>
                    <a:pt x="72" y="0"/>
                    <a:pt x="1" y="84"/>
                    <a:pt x="1" y="167"/>
                  </a:cubicBezTo>
                  <a:cubicBezTo>
                    <a:pt x="12" y="262"/>
                    <a:pt x="72" y="334"/>
                    <a:pt x="167" y="334"/>
                  </a:cubicBezTo>
                  <a:lnTo>
                    <a:pt x="2382" y="334"/>
                  </a:lnTo>
                  <a:cubicBezTo>
                    <a:pt x="2477" y="334"/>
                    <a:pt x="2549" y="262"/>
                    <a:pt x="2549" y="167"/>
                  </a:cubicBezTo>
                  <a:cubicBezTo>
                    <a:pt x="2549" y="84"/>
                    <a:pt x="2477" y="0"/>
                    <a:pt x="23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58"/>
            <p:cNvSpPr/>
            <p:nvPr/>
          </p:nvSpPr>
          <p:spPr>
            <a:xfrm>
              <a:off x="8051486" y="3520515"/>
              <a:ext cx="73883" cy="10655"/>
            </a:xfrm>
            <a:custGeom>
              <a:avLst/>
              <a:gdLst/>
              <a:ahLst/>
              <a:cxnLst/>
              <a:rect l="l" t="t" r="r" b="b"/>
              <a:pathLst>
                <a:path w="2323" h="335" extrusionOk="0">
                  <a:moveTo>
                    <a:pt x="167" y="1"/>
                  </a:moveTo>
                  <a:cubicBezTo>
                    <a:pt x="84" y="1"/>
                    <a:pt x="0" y="72"/>
                    <a:pt x="0" y="168"/>
                  </a:cubicBezTo>
                  <a:cubicBezTo>
                    <a:pt x="0" y="251"/>
                    <a:pt x="84" y="334"/>
                    <a:pt x="167" y="334"/>
                  </a:cubicBezTo>
                  <a:lnTo>
                    <a:pt x="2167" y="334"/>
                  </a:lnTo>
                  <a:cubicBezTo>
                    <a:pt x="2251" y="334"/>
                    <a:pt x="2322" y="251"/>
                    <a:pt x="2322" y="168"/>
                  </a:cubicBezTo>
                  <a:cubicBezTo>
                    <a:pt x="2322" y="72"/>
                    <a:pt x="2251" y="1"/>
                    <a:pt x="2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58"/>
            <p:cNvSpPr/>
            <p:nvPr/>
          </p:nvSpPr>
          <p:spPr>
            <a:xfrm>
              <a:off x="8022702" y="3540966"/>
              <a:ext cx="102667" cy="10273"/>
            </a:xfrm>
            <a:custGeom>
              <a:avLst/>
              <a:gdLst/>
              <a:ahLst/>
              <a:cxnLst/>
              <a:rect l="l" t="t" r="r" b="b"/>
              <a:pathLst>
                <a:path w="3228" h="323" extrusionOk="0">
                  <a:moveTo>
                    <a:pt x="167" y="1"/>
                  </a:moveTo>
                  <a:cubicBezTo>
                    <a:pt x="72" y="1"/>
                    <a:pt x="1" y="72"/>
                    <a:pt x="1" y="168"/>
                  </a:cubicBezTo>
                  <a:cubicBezTo>
                    <a:pt x="12" y="263"/>
                    <a:pt x="72" y="322"/>
                    <a:pt x="167" y="322"/>
                  </a:cubicBezTo>
                  <a:lnTo>
                    <a:pt x="3072" y="322"/>
                  </a:lnTo>
                  <a:cubicBezTo>
                    <a:pt x="3156" y="322"/>
                    <a:pt x="3227" y="251"/>
                    <a:pt x="3227" y="168"/>
                  </a:cubicBezTo>
                  <a:cubicBezTo>
                    <a:pt x="3227" y="72"/>
                    <a:pt x="3156" y="1"/>
                    <a:pt x="30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58"/>
            <p:cNvSpPr/>
            <p:nvPr/>
          </p:nvSpPr>
          <p:spPr>
            <a:xfrm>
              <a:off x="8022702" y="3561798"/>
              <a:ext cx="49266" cy="10273"/>
            </a:xfrm>
            <a:custGeom>
              <a:avLst/>
              <a:gdLst/>
              <a:ahLst/>
              <a:cxnLst/>
              <a:rect l="l" t="t" r="r" b="b"/>
              <a:pathLst>
                <a:path w="1549" h="323" extrusionOk="0">
                  <a:moveTo>
                    <a:pt x="167" y="1"/>
                  </a:moveTo>
                  <a:cubicBezTo>
                    <a:pt x="72" y="1"/>
                    <a:pt x="1" y="72"/>
                    <a:pt x="1" y="167"/>
                  </a:cubicBezTo>
                  <a:cubicBezTo>
                    <a:pt x="12" y="251"/>
                    <a:pt x="72" y="322"/>
                    <a:pt x="167" y="322"/>
                  </a:cubicBezTo>
                  <a:lnTo>
                    <a:pt x="1382" y="322"/>
                  </a:lnTo>
                  <a:cubicBezTo>
                    <a:pt x="1477" y="322"/>
                    <a:pt x="1548" y="251"/>
                    <a:pt x="1548" y="167"/>
                  </a:cubicBezTo>
                  <a:cubicBezTo>
                    <a:pt x="1548" y="72"/>
                    <a:pt x="1477" y="1"/>
                    <a:pt x="13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58"/>
            <p:cNvSpPr/>
            <p:nvPr/>
          </p:nvSpPr>
          <p:spPr>
            <a:xfrm>
              <a:off x="8200683" y="3486452"/>
              <a:ext cx="73883" cy="10623"/>
            </a:xfrm>
            <a:custGeom>
              <a:avLst/>
              <a:gdLst/>
              <a:ahLst/>
              <a:cxnLst/>
              <a:rect l="l" t="t" r="r" b="b"/>
              <a:pathLst>
                <a:path w="2323" h="334" extrusionOk="0">
                  <a:moveTo>
                    <a:pt x="167" y="0"/>
                  </a:moveTo>
                  <a:cubicBezTo>
                    <a:pt x="72" y="0"/>
                    <a:pt x="1" y="72"/>
                    <a:pt x="1" y="167"/>
                  </a:cubicBezTo>
                  <a:cubicBezTo>
                    <a:pt x="1" y="250"/>
                    <a:pt x="72" y="334"/>
                    <a:pt x="167" y="334"/>
                  </a:cubicBezTo>
                  <a:lnTo>
                    <a:pt x="2156" y="334"/>
                  </a:lnTo>
                  <a:cubicBezTo>
                    <a:pt x="2251" y="334"/>
                    <a:pt x="2322" y="250"/>
                    <a:pt x="2322" y="167"/>
                  </a:cubicBezTo>
                  <a:cubicBezTo>
                    <a:pt x="2322" y="72"/>
                    <a:pt x="2251" y="0"/>
                    <a:pt x="21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58"/>
            <p:cNvSpPr/>
            <p:nvPr/>
          </p:nvSpPr>
          <p:spPr>
            <a:xfrm>
              <a:off x="8171899" y="3506902"/>
              <a:ext cx="102667" cy="10241"/>
            </a:xfrm>
            <a:custGeom>
              <a:avLst/>
              <a:gdLst/>
              <a:ahLst/>
              <a:cxnLst/>
              <a:rect l="l" t="t" r="r" b="b"/>
              <a:pathLst>
                <a:path w="3228" h="322" extrusionOk="0">
                  <a:moveTo>
                    <a:pt x="167" y="0"/>
                  </a:moveTo>
                  <a:cubicBezTo>
                    <a:pt x="72" y="0"/>
                    <a:pt x="1" y="72"/>
                    <a:pt x="1" y="167"/>
                  </a:cubicBezTo>
                  <a:cubicBezTo>
                    <a:pt x="1" y="250"/>
                    <a:pt x="72" y="322"/>
                    <a:pt x="167" y="322"/>
                  </a:cubicBezTo>
                  <a:lnTo>
                    <a:pt x="3061" y="322"/>
                  </a:lnTo>
                  <a:cubicBezTo>
                    <a:pt x="3156" y="322"/>
                    <a:pt x="3227" y="250"/>
                    <a:pt x="3227" y="167"/>
                  </a:cubicBezTo>
                  <a:cubicBezTo>
                    <a:pt x="3227" y="72"/>
                    <a:pt x="3156" y="0"/>
                    <a:pt x="30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58"/>
            <p:cNvSpPr/>
            <p:nvPr/>
          </p:nvSpPr>
          <p:spPr>
            <a:xfrm>
              <a:off x="8171899" y="3527735"/>
              <a:ext cx="49266" cy="10241"/>
            </a:xfrm>
            <a:custGeom>
              <a:avLst/>
              <a:gdLst/>
              <a:ahLst/>
              <a:cxnLst/>
              <a:rect l="l" t="t" r="r" b="b"/>
              <a:pathLst>
                <a:path w="1549" h="322" extrusionOk="0">
                  <a:moveTo>
                    <a:pt x="167" y="0"/>
                  </a:moveTo>
                  <a:cubicBezTo>
                    <a:pt x="72" y="0"/>
                    <a:pt x="1" y="72"/>
                    <a:pt x="1" y="167"/>
                  </a:cubicBezTo>
                  <a:cubicBezTo>
                    <a:pt x="1" y="250"/>
                    <a:pt x="72" y="322"/>
                    <a:pt x="167" y="322"/>
                  </a:cubicBezTo>
                  <a:lnTo>
                    <a:pt x="1382" y="322"/>
                  </a:lnTo>
                  <a:cubicBezTo>
                    <a:pt x="1477" y="322"/>
                    <a:pt x="1548" y="250"/>
                    <a:pt x="1548" y="167"/>
                  </a:cubicBezTo>
                  <a:cubicBezTo>
                    <a:pt x="1548" y="72"/>
                    <a:pt x="1477" y="0"/>
                    <a:pt x="13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58"/>
            <p:cNvSpPr/>
            <p:nvPr/>
          </p:nvSpPr>
          <p:spPr>
            <a:xfrm>
              <a:off x="8174189" y="3417149"/>
              <a:ext cx="102635" cy="45099"/>
            </a:xfrm>
            <a:custGeom>
              <a:avLst/>
              <a:gdLst/>
              <a:ahLst/>
              <a:cxnLst/>
              <a:rect l="l" t="t" r="r" b="b"/>
              <a:pathLst>
                <a:path w="3227" h="1418" extrusionOk="0">
                  <a:moveTo>
                    <a:pt x="2905" y="334"/>
                  </a:moveTo>
                  <a:lnTo>
                    <a:pt x="2905" y="1096"/>
                  </a:lnTo>
                  <a:lnTo>
                    <a:pt x="333" y="1096"/>
                  </a:lnTo>
                  <a:lnTo>
                    <a:pt x="333" y="334"/>
                  </a:lnTo>
                  <a:close/>
                  <a:moveTo>
                    <a:pt x="167" y="1"/>
                  </a:moveTo>
                  <a:cubicBezTo>
                    <a:pt x="72" y="12"/>
                    <a:pt x="0" y="84"/>
                    <a:pt x="0" y="167"/>
                  </a:cubicBezTo>
                  <a:lnTo>
                    <a:pt x="0" y="1251"/>
                  </a:lnTo>
                  <a:cubicBezTo>
                    <a:pt x="0" y="1346"/>
                    <a:pt x="72" y="1417"/>
                    <a:pt x="167" y="1417"/>
                  </a:cubicBezTo>
                  <a:lnTo>
                    <a:pt x="3072" y="1417"/>
                  </a:lnTo>
                  <a:cubicBezTo>
                    <a:pt x="3155" y="1417"/>
                    <a:pt x="3227" y="1346"/>
                    <a:pt x="3227" y="1251"/>
                  </a:cubicBezTo>
                  <a:lnTo>
                    <a:pt x="3227" y="167"/>
                  </a:lnTo>
                  <a:cubicBezTo>
                    <a:pt x="3227" y="84"/>
                    <a:pt x="3155" y="1"/>
                    <a:pt x="30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1" name="Google Shape;911;p58"/>
          <p:cNvGrpSpPr/>
          <p:nvPr/>
        </p:nvGrpSpPr>
        <p:grpSpPr>
          <a:xfrm>
            <a:off x="4496883" y="3000907"/>
            <a:ext cx="158821" cy="274327"/>
            <a:chOff x="2487439" y="4280740"/>
            <a:chExt cx="198775" cy="348972"/>
          </a:xfrm>
        </p:grpSpPr>
        <p:sp>
          <p:nvSpPr>
            <p:cNvPr id="912" name="Google Shape;912;p58"/>
            <p:cNvSpPr/>
            <p:nvPr/>
          </p:nvSpPr>
          <p:spPr>
            <a:xfrm>
              <a:off x="2487439" y="4280740"/>
              <a:ext cx="198775" cy="348972"/>
            </a:xfrm>
            <a:custGeom>
              <a:avLst/>
              <a:gdLst/>
              <a:ahLst/>
              <a:cxnLst/>
              <a:rect l="l" t="t" r="r" b="b"/>
              <a:pathLst>
                <a:path w="6240" h="10955" extrusionOk="0">
                  <a:moveTo>
                    <a:pt x="5644" y="358"/>
                  </a:moveTo>
                  <a:lnTo>
                    <a:pt x="5644" y="2870"/>
                  </a:lnTo>
                  <a:cubicBezTo>
                    <a:pt x="5644" y="4001"/>
                    <a:pt x="4882" y="5013"/>
                    <a:pt x="3787" y="5311"/>
                  </a:cubicBezTo>
                  <a:cubicBezTo>
                    <a:pt x="3716" y="5323"/>
                    <a:pt x="3656" y="5406"/>
                    <a:pt x="3656" y="5478"/>
                  </a:cubicBezTo>
                  <a:cubicBezTo>
                    <a:pt x="3656" y="5549"/>
                    <a:pt x="3716" y="5621"/>
                    <a:pt x="3787" y="5644"/>
                  </a:cubicBezTo>
                  <a:cubicBezTo>
                    <a:pt x="4882" y="5942"/>
                    <a:pt x="5644" y="6954"/>
                    <a:pt x="5644" y="8085"/>
                  </a:cubicBezTo>
                  <a:lnTo>
                    <a:pt x="5644" y="10597"/>
                  </a:lnTo>
                  <a:lnTo>
                    <a:pt x="584" y="10597"/>
                  </a:lnTo>
                  <a:lnTo>
                    <a:pt x="584" y="8085"/>
                  </a:lnTo>
                  <a:cubicBezTo>
                    <a:pt x="584" y="6954"/>
                    <a:pt x="1346" y="5942"/>
                    <a:pt x="2442" y="5644"/>
                  </a:cubicBezTo>
                  <a:cubicBezTo>
                    <a:pt x="2525" y="5621"/>
                    <a:pt x="2573" y="5549"/>
                    <a:pt x="2573" y="5478"/>
                  </a:cubicBezTo>
                  <a:cubicBezTo>
                    <a:pt x="2573" y="5406"/>
                    <a:pt x="2525" y="5323"/>
                    <a:pt x="2442" y="5311"/>
                  </a:cubicBezTo>
                  <a:cubicBezTo>
                    <a:pt x="1346" y="5013"/>
                    <a:pt x="584" y="4001"/>
                    <a:pt x="584" y="2870"/>
                  </a:cubicBezTo>
                  <a:lnTo>
                    <a:pt x="584" y="358"/>
                  </a:lnTo>
                  <a:close/>
                  <a:moveTo>
                    <a:pt x="179" y="1"/>
                  </a:moveTo>
                  <a:cubicBezTo>
                    <a:pt x="84" y="1"/>
                    <a:pt x="1" y="72"/>
                    <a:pt x="1" y="179"/>
                  </a:cubicBezTo>
                  <a:cubicBezTo>
                    <a:pt x="1" y="287"/>
                    <a:pt x="84" y="358"/>
                    <a:pt x="179" y="358"/>
                  </a:cubicBezTo>
                  <a:lnTo>
                    <a:pt x="239" y="358"/>
                  </a:lnTo>
                  <a:lnTo>
                    <a:pt x="239" y="2870"/>
                  </a:lnTo>
                  <a:cubicBezTo>
                    <a:pt x="239" y="4001"/>
                    <a:pt x="894" y="5013"/>
                    <a:pt x="1894" y="5478"/>
                  </a:cubicBezTo>
                  <a:cubicBezTo>
                    <a:pt x="894" y="5942"/>
                    <a:pt x="239" y="6966"/>
                    <a:pt x="239" y="8085"/>
                  </a:cubicBezTo>
                  <a:lnTo>
                    <a:pt x="239" y="10597"/>
                  </a:lnTo>
                  <a:lnTo>
                    <a:pt x="179" y="10597"/>
                  </a:lnTo>
                  <a:cubicBezTo>
                    <a:pt x="84" y="10597"/>
                    <a:pt x="1" y="10669"/>
                    <a:pt x="1" y="10776"/>
                  </a:cubicBezTo>
                  <a:cubicBezTo>
                    <a:pt x="1" y="10883"/>
                    <a:pt x="84" y="10955"/>
                    <a:pt x="179" y="10955"/>
                  </a:cubicBezTo>
                  <a:lnTo>
                    <a:pt x="6061" y="10955"/>
                  </a:lnTo>
                  <a:cubicBezTo>
                    <a:pt x="6168" y="10955"/>
                    <a:pt x="6240" y="10883"/>
                    <a:pt x="6240" y="10776"/>
                  </a:cubicBezTo>
                  <a:cubicBezTo>
                    <a:pt x="6240" y="10669"/>
                    <a:pt x="6144" y="10597"/>
                    <a:pt x="6061" y="10597"/>
                  </a:cubicBezTo>
                  <a:lnTo>
                    <a:pt x="6002" y="10597"/>
                  </a:lnTo>
                  <a:lnTo>
                    <a:pt x="6002" y="8085"/>
                  </a:lnTo>
                  <a:cubicBezTo>
                    <a:pt x="6002" y="6954"/>
                    <a:pt x="5347" y="5942"/>
                    <a:pt x="4347" y="5478"/>
                  </a:cubicBezTo>
                  <a:cubicBezTo>
                    <a:pt x="5347" y="5013"/>
                    <a:pt x="6002" y="3989"/>
                    <a:pt x="6002" y="2870"/>
                  </a:cubicBezTo>
                  <a:lnTo>
                    <a:pt x="6002" y="358"/>
                  </a:lnTo>
                  <a:lnTo>
                    <a:pt x="6061" y="358"/>
                  </a:lnTo>
                  <a:cubicBezTo>
                    <a:pt x="6168" y="358"/>
                    <a:pt x="6240" y="287"/>
                    <a:pt x="6240" y="179"/>
                  </a:cubicBezTo>
                  <a:cubicBezTo>
                    <a:pt x="6240" y="72"/>
                    <a:pt x="6168" y="1"/>
                    <a:pt x="60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58"/>
            <p:cNvSpPr/>
            <p:nvPr/>
          </p:nvSpPr>
          <p:spPr>
            <a:xfrm>
              <a:off x="2516267" y="4511784"/>
              <a:ext cx="139620" cy="95565"/>
            </a:xfrm>
            <a:custGeom>
              <a:avLst/>
              <a:gdLst/>
              <a:ahLst/>
              <a:cxnLst/>
              <a:rect l="l" t="t" r="r" b="b"/>
              <a:pathLst>
                <a:path w="4383" h="3000" extrusionOk="0">
                  <a:moveTo>
                    <a:pt x="1670" y="0"/>
                  </a:moveTo>
                  <a:cubicBezTo>
                    <a:pt x="1650" y="0"/>
                    <a:pt x="1629" y="4"/>
                    <a:pt x="1608" y="11"/>
                  </a:cubicBezTo>
                  <a:cubicBezTo>
                    <a:pt x="679" y="261"/>
                    <a:pt x="1" y="1130"/>
                    <a:pt x="1" y="2106"/>
                  </a:cubicBezTo>
                  <a:lnTo>
                    <a:pt x="1" y="2821"/>
                  </a:lnTo>
                  <a:cubicBezTo>
                    <a:pt x="1" y="2928"/>
                    <a:pt x="84" y="2999"/>
                    <a:pt x="179" y="2999"/>
                  </a:cubicBezTo>
                  <a:lnTo>
                    <a:pt x="4192" y="2999"/>
                  </a:lnTo>
                  <a:cubicBezTo>
                    <a:pt x="4299" y="2999"/>
                    <a:pt x="4370" y="2928"/>
                    <a:pt x="4370" y="2821"/>
                  </a:cubicBezTo>
                  <a:lnTo>
                    <a:pt x="4370" y="2106"/>
                  </a:lnTo>
                  <a:cubicBezTo>
                    <a:pt x="4382" y="1130"/>
                    <a:pt x="3727" y="261"/>
                    <a:pt x="2787" y="11"/>
                  </a:cubicBezTo>
                  <a:cubicBezTo>
                    <a:pt x="2770" y="4"/>
                    <a:pt x="2752" y="0"/>
                    <a:pt x="2735" y="0"/>
                  </a:cubicBezTo>
                  <a:cubicBezTo>
                    <a:pt x="2663" y="0"/>
                    <a:pt x="2589" y="54"/>
                    <a:pt x="2560" y="130"/>
                  </a:cubicBezTo>
                  <a:cubicBezTo>
                    <a:pt x="2537" y="213"/>
                    <a:pt x="2596" y="320"/>
                    <a:pt x="2680" y="356"/>
                  </a:cubicBezTo>
                  <a:cubicBezTo>
                    <a:pt x="3477" y="570"/>
                    <a:pt x="4025" y="1285"/>
                    <a:pt x="4025" y="2106"/>
                  </a:cubicBezTo>
                  <a:lnTo>
                    <a:pt x="4025" y="2642"/>
                  </a:lnTo>
                  <a:lnTo>
                    <a:pt x="382" y="2642"/>
                  </a:lnTo>
                  <a:lnTo>
                    <a:pt x="382" y="2106"/>
                  </a:lnTo>
                  <a:cubicBezTo>
                    <a:pt x="382" y="1285"/>
                    <a:pt x="929" y="558"/>
                    <a:pt x="1715" y="356"/>
                  </a:cubicBezTo>
                  <a:cubicBezTo>
                    <a:pt x="1810" y="320"/>
                    <a:pt x="1870" y="237"/>
                    <a:pt x="1834" y="130"/>
                  </a:cubicBezTo>
                  <a:cubicBezTo>
                    <a:pt x="1815" y="54"/>
                    <a:pt x="1750" y="0"/>
                    <a:pt x="16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58"/>
            <p:cNvSpPr/>
            <p:nvPr/>
          </p:nvSpPr>
          <p:spPr>
            <a:xfrm>
              <a:off x="2518911" y="4385065"/>
              <a:ext cx="134683" cy="105090"/>
            </a:xfrm>
            <a:custGeom>
              <a:avLst/>
              <a:gdLst/>
              <a:ahLst/>
              <a:cxnLst/>
              <a:rect l="l" t="t" r="r" b="b"/>
              <a:pathLst>
                <a:path w="4228" h="3299" extrusionOk="0">
                  <a:moveTo>
                    <a:pt x="191" y="0"/>
                  </a:moveTo>
                  <a:cubicBezTo>
                    <a:pt x="132" y="0"/>
                    <a:pt x="84" y="24"/>
                    <a:pt x="49" y="72"/>
                  </a:cubicBezTo>
                  <a:cubicBezTo>
                    <a:pt x="13" y="119"/>
                    <a:pt x="1" y="179"/>
                    <a:pt x="13" y="238"/>
                  </a:cubicBezTo>
                  <a:cubicBezTo>
                    <a:pt x="239" y="953"/>
                    <a:pt x="799" y="1512"/>
                    <a:pt x="1513" y="1691"/>
                  </a:cubicBezTo>
                  <a:cubicBezTo>
                    <a:pt x="1632" y="1727"/>
                    <a:pt x="1751" y="1750"/>
                    <a:pt x="1918" y="1774"/>
                  </a:cubicBezTo>
                  <a:lnTo>
                    <a:pt x="1954" y="3120"/>
                  </a:lnTo>
                  <a:cubicBezTo>
                    <a:pt x="1954" y="3227"/>
                    <a:pt x="2025" y="3298"/>
                    <a:pt x="2132" y="3298"/>
                  </a:cubicBezTo>
                  <a:cubicBezTo>
                    <a:pt x="2227" y="3298"/>
                    <a:pt x="2311" y="3227"/>
                    <a:pt x="2311" y="3120"/>
                  </a:cubicBezTo>
                  <a:lnTo>
                    <a:pt x="2311" y="1774"/>
                  </a:lnTo>
                  <a:cubicBezTo>
                    <a:pt x="2466" y="1750"/>
                    <a:pt x="2585" y="1727"/>
                    <a:pt x="2704" y="1691"/>
                  </a:cubicBezTo>
                  <a:cubicBezTo>
                    <a:pt x="3418" y="1512"/>
                    <a:pt x="4001" y="953"/>
                    <a:pt x="4216" y="238"/>
                  </a:cubicBezTo>
                  <a:cubicBezTo>
                    <a:pt x="4228" y="179"/>
                    <a:pt x="4216" y="119"/>
                    <a:pt x="4180" y="72"/>
                  </a:cubicBezTo>
                  <a:cubicBezTo>
                    <a:pt x="4156" y="24"/>
                    <a:pt x="4097" y="0"/>
                    <a:pt x="4037" y="0"/>
                  </a:cubicBezTo>
                  <a:lnTo>
                    <a:pt x="2454" y="0"/>
                  </a:lnTo>
                  <a:cubicBezTo>
                    <a:pt x="2347" y="0"/>
                    <a:pt x="2275" y="72"/>
                    <a:pt x="2275" y="179"/>
                  </a:cubicBezTo>
                  <a:cubicBezTo>
                    <a:pt x="2275" y="286"/>
                    <a:pt x="2347" y="357"/>
                    <a:pt x="2454" y="357"/>
                  </a:cubicBezTo>
                  <a:lnTo>
                    <a:pt x="3775" y="357"/>
                  </a:lnTo>
                  <a:cubicBezTo>
                    <a:pt x="3561" y="845"/>
                    <a:pt x="3120" y="1215"/>
                    <a:pt x="2608" y="1357"/>
                  </a:cubicBezTo>
                  <a:cubicBezTo>
                    <a:pt x="2501" y="1381"/>
                    <a:pt x="2335" y="1429"/>
                    <a:pt x="2108" y="1429"/>
                  </a:cubicBezTo>
                  <a:cubicBezTo>
                    <a:pt x="1894" y="1429"/>
                    <a:pt x="1739" y="1381"/>
                    <a:pt x="1620" y="1357"/>
                  </a:cubicBezTo>
                  <a:cubicBezTo>
                    <a:pt x="1096" y="1215"/>
                    <a:pt x="668" y="845"/>
                    <a:pt x="442" y="357"/>
                  </a:cubicBezTo>
                  <a:lnTo>
                    <a:pt x="1775" y="357"/>
                  </a:lnTo>
                  <a:cubicBezTo>
                    <a:pt x="1870" y="357"/>
                    <a:pt x="1954" y="286"/>
                    <a:pt x="1954" y="179"/>
                  </a:cubicBezTo>
                  <a:cubicBezTo>
                    <a:pt x="1954" y="72"/>
                    <a:pt x="1870" y="0"/>
                    <a:pt x="17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58"/>
            <p:cNvSpPr/>
            <p:nvPr/>
          </p:nvSpPr>
          <p:spPr>
            <a:xfrm>
              <a:off x="2580742" y="4501113"/>
              <a:ext cx="11786" cy="13315"/>
            </a:xfrm>
            <a:custGeom>
              <a:avLst/>
              <a:gdLst/>
              <a:ahLst/>
              <a:cxnLst/>
              <a:rect l="l" t="t" r="r" b="b"/>
              <a:pathLst>
                <a:path w="370" h="418" extrusionOk="0">
                  <a:moveTo>
                    <a:pt x="191" y="0"/>
                  </a:moveTo>
                  <a:cubicBezTo>
                    <a:pt x="84" y="0"/>
                    <a:pt x="1" y="72"/>
                    <a:pt x="1" y="179"/>
                  </a:cubicBezTo>
                  <a:lnTo>
                    <a:pt x="1" y="239"/>
                  </a:lnTo>
                  <a:cubicBezTo>
                    <a:pt x="1" y="346"/>
                    <a:pt x="84" y="417"/>
                    <a:pt x="191" y="417"/>
                  </a:cubicBezTo>
                  <a:cubicBezTo>
                    <a:pt x="286" y="417"/>
                    <a:pt x="370" y="346"/>
                    <a:pt x="370" y="239"/>
                  </a:cubicBezTo>
                  <a:lnTo>
                    <a:pt x="370" y="179"/>
                  </a:lnTo>
                  <a:cubicBezTo>
                    <a:pt x="370" y="96"/>
                    <a:pt x="286" y="0"/>
                    <a:pt x="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1" name="Google Shape;921;p58"/>
          <p:cNvGrpSpPr/>
          <p:nvPr/>
        </p:nvGrpSpPr>
        <p:grpSpPr>
          <a:xfrm>
            <a:off x="1978861" y="3000920"/>
            <a:ext cx="205745" cy="274317"/>
            <a:chOff x="1805901" y="1960358"/>
            <a:chExt cx="284847" cy="373627"/>
          </a:xfrm>
        </p:grpSpPr>
        <p:sp>
          <p:nvSpPr>
            <p:cNvPr id="922" name="Google Shape;922;p58"/>
            <p:cNvSpPr/>
            <p:nvPr/>
          </p:nvSpPr>
          <p:spPr>
            <a:xfrm>
              <a:off x="1805901" y="1960358"/>
              <a:ext cx="284847" cy="373627"/>
            </a:xfrm>
            <a:custGeom>
              <a:avLst/>
              <a:gdLst/>
              <a:ahLst/>
              <a:cxnLst/>
              <a:rect l="l" t="t" r="r" b="b"/>
              <a:pathLst>
                <a:path w="8942" h="11729" extrusionOk="0">
                  <a:moveTo>
                    <a:pt x="8525" y="9395"/>
                  </a:moveTo>
                  <a:lnTo>
                    <a:pt x="8525" y="9764"/>
                  </a:lnTo>
                  <a:lnTo>
                    <a:pt x="3358" y="9764"/>
                  </a:lnTo>
                  <a:cubicBezTo>
                    <a:pt x="3239" y="9764"/>
                    <a:pt x="3155" y="9859"/>
                    <a:pt x="3155" y="9978"/>
                  </a:cubicBezTo>
                  <a:cubicBezTo>
                    <a:pt x="3155" y="10097"/>
                    <a:pt x="3239" y="10180"/>
                    <a:pt x="3358" y="10180"/>
                  </a:cubicBezTo>
                  <a:lnTo>
                    <a:pt x="8525" y="10180"/>
                  </a:lnTo>
                  <a:lnTo>
                    <a:pt x="8525" y="10490"/>
                  </a:lnTo>
                  <a:lnTo>
                    <a:pt x="6775" y="10490"/>
                  </a:lnTo>
                  <a:cubicBezTo>
                    <a:pt x="6656" y="10490"/>
                    <a:pt x="6561" y="10585"/>
                    <a:pt x="6561" y="10704"/>
                  </a:cubicBezTo>
                  <a:cubicBezTo>
                    <a:pt x="6561" y="10823"/>
                    <a:pt x="6656" y="10907"/>
                    <a:pt x="6775" y="10907"/>
                  </a:cubicBezTo>
                  <a:lnTo>
                    <a:pt x="8525" y="10907"/>
                  </a:lnTo>
                  <a:lnTo>
                    <a:pt x="8525" y="11264"/>
                  </a:lnTo>
                  <a:lnTo>
                    <a:pt x="1381" y="11264"/>
                  </a:lnTo>
                  <a:cubicBezTo>
                    <a:pt x="857" y="11264"/>
                    <a:pt x="441" y="10847"/>
                    <a:pt x="441" y="10335"/>
                  </a:cubicBezTo>
                  <a:cubicBezTo>
                    <a:pt x="441" y="10073"/>
                    <a:pt x="548" y="9835"/>
                    <a:pt x="715" y="9657"/>
                  </a:cubicBezTo>
                  <a:cubicBezTo>
                    <a:pt x="893" y="9478"/>
                    <a:pt x="1131" y="9395"/>
                    <a:pt x="1381" y="9395"/>
                  </a:cubicBezTo>
                  <a:close/>
                  <a:moveTo>
                    <a:pt x="1369" y="1"/>
                  </a:moveTo>
                  <a:cubicBezTo>
                    <a:pt x="619" y="1"/>
                    <a:pt x="0" y="620"/>
                    <a:pt x="0" y="1370"/>
                  </a:cubicBezTo>
                  <a:lnTo>
                    <a:pt x="0" y="10359"/>
                  </a:lnTo>
                  <a:cubicBezTo>
                    <a:pt x="0" y="11109"/>
                    <a:pt x="607" y="11728"/>
                    <a:pt x="1369" y="11728"/>
                  </a:cubicBezTo>
                  <a:lnTo>
                    <a:pt x="8739" y="11728"/>
                  </a:lnTo>
                  <a:cubicBezTo>
                    <a:pt x="8858" y="11728"/>
                    <a:pt x="8942" y="11645"/>
                    <a:pt x="8942" y="11526"/>
                  </a:cubicBezTo>
                  <a:lnTo>
                    <a:pt x="8942" y="2191"/>
                  </a:lnTo>
                  <a:cubicBezTo>
                    <a:pt x="8942" y="2072"/>
                    <a:pt x="8858" y="1989"/>
                    <a:pt x="8739" y="1989"/>
                  </a:cubicBezTo>
                  <a:cubicBezTo>
                    <a:pt x="8620" y="1989"/>
                    <a:pt x="8525" y="2072"/>
                    <a:pt x="8525" y="2191"/>
                  </a:cubicBezTo>
                  <a:lnTo>
                    <a:pt x="8525" y="8990"/>
                  </a:lnTo>
                  <a:lnTo>
                    <a:pt x="1596" y="8990"/>
                  </a:lnTo>
                  <a:lnTo>
                    <a:pt x="1596" y="7787"/>
                  </a:lnTo>
                  <a:cubicBezTo>
                    <a:pt x="1596" y="7668"/>
                    <a:pt x="1500" y="7585"/>
                    <a:pt x="1381" y="7585"/>
                  </a:cubicBezTo>
                  <a:cubicBezTo>
                    <a:pt x="1262" y="7585"/>
                    <a:pt x="1179" y="7668"/>
                    <a:pt x="1179" y="7787"/>
                  </a:cubicBezTo>
                  <a:lnTo>
                    <a:pt x="1179" y="9002"/>
                  </a:lnTo>
                  <a:cubicBezTo>
                    <a:pt x="905" y="9049"/>
                    <a:pt x="655" y="9168"/>
                    <a:pt x="441" y="9359"/>
                  </a:cubicBezTo>
                  <a:lnTo>
                    <a:pt x="441" y="1370"/>
                  </a:lnTo>
                  <a:cubicBezTo>
                    <a:pt x="441" y="929"/>
                    <a:pt x="762" y="548"/>
                    <a:pt x="1179" y="465"/>
                  </a:cubicBezTo>
                  <a:lnTo>
                    <a:pt x="1179" y="7109"/>
                  </a:lnTo>
                  <a:cubicBezTo>
                    <a:pt x="1179" y="7228"/>
                    <a:pt x="1262" y="7311"/>
                    <a:pt x="1381" y="7311"/>
                  </a:cubicBezTo>
                  <a:cubicBezTo>
                    <a:pt x="1500" y="7311"/>
                    <a:pt x="1596" y="7216"/>
                    <a:pt x="1596" y="7109"/>
                  </a:cubicBezTo>
                  <a:lnTo>
                    <a:pt x="1596" y="441"/>
                  </a:lnTo>
                  <a:lnTo>
                    <a:pt x="8525" y="441"/>
                  </a:lnTo>
                  <a:lnTo>
                    <a:pt x="8525" y="1489"/>
                  </a:lnTo>
                  <a:cubicBezTo>
                    <a:pt x="8525" y="1608"/>
                    <a:pt x="8620" y="1703"/>
                    <a:pt x="8739" y="1703"/>
                  </a:cubicBezTo>
                  <a:cubicBezTo>
                    <a:pt x="8847" y="1703"/>
                    <a:pt x="8942" y="1608"/>
                    <a:pt x="8942" y="1489"/>
                  </a:cubicBezTo>
                  <a:lnTo>
                    <a:pt x="8942" y="215"/>
                  </a:lnTo>
                  <a:cubicBezTo>
                    <a:pt x="8942" y="96"/>
                    <a:pt x="8847" y="1"/>
                    <a:pt x="87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58"/>
            <p:cNvSpPr/>
            <p:nvPr/>
          </p:nvSpPr>
          <p:spPr>
            <a:xfrm>
              <a:off x="1841929" y="2295249"/>
              <a:ext cx="165773" cy="13315"/>
            </a:xfrm>
            <a:custGeom>
              <a:avLst/>
              <a:gdLst/>
              <a:ahLst/>
              <a:cxnLst/>
              <a:rect l="l" t="t" r="r" b="b"/>
              <a:pathLst>
                <a:path w="5204" h="418" extrusionOk="0">
                  <a:moveTo>
                    <a:pt x="203" y="1"/>
                  </a:moveTo>
                  <a:cubicBezTo>
                    <a:pt x="84" y="1"/>
                    <a:pt x="0" y="84"/>
                    <a:pt x="0" y="203"/>
                  </a:cubicBezTo>
                  <a:cubicBezTo>
                    <a:pt x="0" y="322"/>
                    <a:pt x="84" y="418"/>
                    <a:pt x="203" y="418"/>
                  </a:cubicBezTo>
                  <a:lnTo>
                    <a:pt x="5001" y="418"/>
                  </a:lnTo>
                  <a:cubicBezTo>
                    <a:pt x="5120" y="418"/>
                    <a:pt x="5203" y="322"/>
                    <a:pt x="5203" y="203"/>
                  </a:cubicBezTo>
                  <a:cubicBezTo>
                    <a:pt x="5203" y="84"/>
                    <a:pt x="5120" y="1"/>
                    <a:pt x="50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rupo 61">
            <a:extLst>
              <a:ext uri="{FF2B5EF4-FFF2-40B4-BE49-F238E27FC236}">
                <a16:creationId xmlns:a16="http://schemas.microsoft.com/office/drawing/2014/main" id="{1D38B21C-0725-4C6E-9C96-59FBE1EC67ED}"/>
              </a:ext>
            </a:extLst>
          </p:cNvPr>
          <p:cNvGrpSpPr/>
          <p:nvPr/>
        </p:nvGrpSpPr>
        <p:grpSpPr>
          <a:xfrm>
            <a:off x="130581" y="337732"/>
            <a:ext cx="8872538" cy="954087"/>
            <a:chOff x="111125" y="357188"/>
            <a:chExt cx="8872538" cy="954087"/>
          </a:xfrm>
        </p:grpSpPr>
        <p:sp>
          <p:nvSpPr>
            <p:cNvPr id="63" name="Freeform 5">
              <a:extLst>
                <a:ext uri="{FF2B5EF4-FFF2-40B4-BE49-F238E27FC236}">
                  <a16:creationId xmlns:a16="http://schemas.microsoft.com/office/drawing/2014/main" id="{9AE83EDA-CE60-41E3-BCB7-7D6C10A854A9}"/>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4" name="Freeform 6">
              <a:extLst>
                <a:ext uri="{FF2B5EF4-FFF2-40B4-BE49-F238E27FC236}">
                  <a16:creationId xmlns:a16="http://schemas.microsoft.com/office/drawing/2014/main" id="{A044F244-8766-4D69-8796-B536526138C8}"/>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5" name="Freeform 7">
              <a:extLst>
                <a:ext uri="{FF2B5EF4-FFF2-40B4-BE49-F238E27FC236}">
                  <a16:creationId xmlns:a16="http://schemas.microsoft.com/office/drawing/2014/main" id="{E2012063-58DC-4A78-B2AD-FF425EA76C8F}"/>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6" name="Rectangle 8">
              <a:extLst>
                <a:ext uri="{FF2B5EF4-FFF2-40B4-BE49-F238E27FC236}">
                  <a16:creationId xmlns:a16="http://schemas.microsoft.com/office/drawing/2014/main" id="{D1C23563-C189-4D20-8718-50EB347B9555}"/>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7" name="Freeform 9">
              <a:extLst>
                <a:ext uri="{FF2B5EF4-FFF2-40B4-BE49-F238E27FC236}">
                  <a16:creationId xmlns:a16="http://schemas.microsoft.com/office/drawing/2014/main" id="{373A18CD-9955-4284-9BC7-0F0E8D4B0008}"/>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8" name="Freeform 10">
              <a:extLst>
                <a:ext uri="{FF2B5EF4-FFF2-40B4-BE49-F238E27FC236}">
                  <a16:creationId xmlns:a16="http://schemas.microsoft.com/office/drawing/2014/main" id="{5D92BC17-A229-4DD3-A6FB-B53E9DDF0AAB}"/>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9" name="Freeform 11">
              <a:extLst>
                <a:ext uri="{FF2B5EF4-FFF2-40B4-BE49-F238E27FC236}">
                  <a16:creationId xmlns:a16="http://schemas.microsoft.com/office/drawing/2014/main" id="{19ABF415-5E8C-4907-B009-D9CD12A85B19}"/>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70" name="Freeform 12">
              <a:extLst>
                <a:ext uri="{FF2B5EF4-FFF2-40B4-BE49-F238E27FC236}">
                  <a16:creationId xmlns:a16="http://schemas.microsoft.com/office/drawing/2014/main" id="{2B127C56-7907-4585-8C68-A546DE78ED18}"/>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34" name="Grupo 33">
            <a:extLst>
              <a:ext uri="{FF2B5EF4-FFF2-40B4-BE49-F238E27FC236}">
                <a16:creationId xmlns:a16="http://schemas.microsoft.com/office/drawing/2014/main" id="{8FBA2E54-8144-0966-4711-55C2A6104683}"/>
              </a:ext>
            </a:extLst>
          </p:cNvPr>
          <p:cNvGrpSpPr/>
          <p:nvPr/>
        </p:nvGrpSpPr>
        <p:grpSpPr>
          <a:xfrm>
            <a:off x="5745162" y="3255963"/>
            <a:ext cx="3097214" cy="1531937"/>
            <a:chOff x="5745162" y="3255963"/>
            <a:chExt cx="3097214" cy="1531937"/>
          </a:xfrm>
        </p:grpSpPr>
        <p:sp>
          <p:nvSpPr>
            <p:cNvPr id="4" name="Freeform 5">
              <a:extLst>
                <a:ext uri="{FF2B5EF4-FFF2-40B4-BE49-F238E27FC236}">
                  <a16:creationId xmlns:a16="http://schemas.microsoft.com/office/drawing/2014/main" id="{B9DD041D-4B11-38AB-4B37-7D95C87618BB}"/>
                </a:ext>
              </a:extLst>
            </p:cNvPr>
            <p:cNvSpPr>
              <a:spLocks/>
            </p:cNvSpPr>
            <p:nvPr/>
          </p:nvSpPr>
          <p:spPr bwMode="auto">
            <a:xfrm>
              <a:off x="6096000" y="4233863"/>
              <a:ext cx="2681288" cy="554037"/>
            </a:xfrm>
            <a:custGeom>
              <a:avLst/>
              <a:gdLst>
                <a:gd name="T0" fmla="*/ 710 w 710"/>
                <a:gd name="T1" fmla="*/ 5 h 146"/>
                <a:gd name="T2" fmla="*/ 691 w 710"/>
                <a:gd name="T3" fmla="*/ 42 h 146"/>
                <a:gd name="T4" fmla="*/ 637 w 710"/>
                <a:gd name="T5" fmla="*/ 113 h 146"/>
                <a:gd name="T6" fmla="*/ 583 w 710"/>
                <a:gd name="T7" fmla="*/ 144 h 146"/>
                <a:gd name="T8" fmla="*/ 566 w 710"/>
                <a:gd name="T9" fmla="*/ 146 h 146"/>
                <a:gd name="T10" fmla="*/ 161 w 710"/>
                <a:gd name="T11" fmla="*/ 146 h 146"/>
                <a:gd name="T12" fmla="*/ 31 w 710"/>
                <a:gd name="T13" fmla="*/ 85 h 146"/>
                <a:gd name="T14" fmla="*/ 0 w 710"/>
                <a:gd name="T15" fmla="*/ 40 h 146"/>
                <a:gd name="T16" fmla="*/ 1 w 710"/>
                <a:gd name="T17" fmla="*/ 39 h 146"/>
                <a:gd name="T18" fmla="*/ 34 w 710"/>
                <a:gd name="T19" fmla="*/ 9 h 146"/>
                <a:gd name="T20" fmla="*/ 45 w 710"/>
                <a:gd name="T21" fmla="*/ 0 h 146"/>
                <a:gd name="T22" fmla="*/ 107 w 710"/>
                <a:gd name="T23" fmla="*/ 28 h 146"/>
                <a:gd name="T24" fmla="*/ 187 w 710"/>
                <a:gd name="T25" fmla="*/ 37 h 146"/>
                <a:gd name="T26" fmla="*/ 321 w 710"/>
                <a:gd name="T27" fmla="*/ 45 h 146"/>
                <a:gd name="T28" fmla="*/ 451 w 710"/>
                <a:gd name="T29" fmla="*/ 50 h 146"/>
                <a:gd name="T30" fmla="*/ 599 w 710"/>
                <a:gd name="T31" fmla="*/ 51 h 146"/>
                <a:gd name="T32" fmla="*/ 649 w 710"/>
                <a:gd name="T33" fmla="*/ 40 h 146"/>
                <a:gd name="T34" fmla="*/ 701 w 710"/>
                <a:gd name="T35" fmla="*/ 10 h 146"/>
                <a:gd name="T36" fmla="*/ 710 w 710"/>
                <a:gd name="T37" fmla="*/ 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10" h="146">
                  <a:moveTo>
                    <a:pt x="710" y="5"/>
                  </a:moveTo>
                  <a:cubicBezTo>
                    <a:pt x="705" y="18"/>
                    <a:pt x="698" y="30"/>
                    <a:pt x="691" y="42"/>
                  </a:cubicBezTo>
                  <a:cubicBezTo>
                    <a:pt x="676" y="68"/>
                    <a:pt x="659" y="93"/>
                    <a:pt x="637" y="113"/>
                  </a:cubicBezTo>
                  <a:cubicBezTo>
                    <a:pt x="622" y="128"/>
                    <a:pt x="604" y="140"/>
                    <a:pt x="583" y="144"/>
                  </a:cubicBezTo>
                  <a:cubicBezTo>
                    <a:pt x="577" y="146"/>
                    <a:pt x="572" y="146"/>
                    <a:pt x="566" y="146"/>
                  </a:cubicBezTo>
                  <a:cubicBezTo>
                    <a:pt x="431" y="146"/>
                    <a:pt x="296" y="146"/>
                    <a:pt x="161" y="146"/>
                  </a:cubicBezTo>
                  <a:cubicBezTo>
                    <a:pt x="108" y="146"/>
                    <a:pt x="66" y="123"/>
                    <a:pt x="31" y="85"/>
                  </a:cubicBezTo>
                  <a:cubicBezTo>
                    <a:pt x="19" y="71"/>
                    <a:pt x="9" y="56"/>
                    <a:pt x="0" y="40"/>
                  </a:cubicBezTo>
                  <a:cubicBezTo>
                    <a:pt x="0" y="40"/>
                    <a:pt x="1" y="39"/>
                    <a:pt x="1" y="39"/>
                  </a:cubicBezTo>
                  <a:cubicBezTo>
                    <a:pt x="12" y="29"/>
                    <a:pt x="22" y="19"/>
                    <a:pt x="34" y="9"/>
                  </a:cubicBezTo>
                  <a:cubicBezTo>
                    <a:pt x="37" y="6"/>
                    <a:pt x="40" y="2"/>
                    <a:pt x="45" y="0"/>
                  </a:cubicBezTo>
                  <a:cubicBezTo>
                    <a:pt x="63" y="15"/>
                    <a:pt x="84" y="23"/>
                    <a:pt x="107" y="28"/>
                  </a:cubicBezTo>
                  <a:cubicBezTo>
                    <a:pt x="133" y="34"/>
                    <a:pt x="160" y="36"/>
                    <a:pt x="187" y="37"/>
                  </a:cubicBezTo>
                  <a:cubicBezTo>
                    <a:pt x="232" y="40"/>
                    <a:pt x="276" y="43"/>
                    <a:pt x="321" y="45"/>
                  </a:cubicBezTo>
                  <a:cubicBezTo>
                    <a:pt x="364" y="47"/>
                    <a:pt x="408" y="48"/>
                    <a:pt x="451" y="50"/>
                  </a:cubicBezTo>
                  <a:cubicBezTo>
                    <a:pt x="500" y="51"/>
                    <a:pt x="550" y="53"/>
                    <a:pt x="599" y="51"/>
                  </a:cubicBezTo>
                  <a:cubicBezTo>
                    <a:pt x="616" y="51"/>
                    <a:pt x="633" y="47"/>
                    <a:pt x="649" y="40"/>
                  </a:cubicBezTo>
                  <a:cubicBezTo>
                    <a:pt x="667" y="32"/>
                    <a:pt x="684" y="21"/>
                    <a:pt x="701" y="10"/>
                  </a:cubicBezTo>
                  <a:cubicBezTo>
                    <a:pt x="704" y="8"/>
                    <a:pt x="706" y="6"/>
                    <a:pt x="710" y="5"/>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8A83E51A-EBEB-5D2C-947C-56709E52F60D}"/>
                </a:ext>
              </a:extLst>
            </p:cNvPr>
            <p:cNvSpPr>
              <a:spLocks/>
            </p:cNvSpPr>
            <p:nvPr/>
          </p:nvSpPr>
          <p:spPr bwMode="auto">
            <a:xfrm>
              <a:off x="6265863" y="4089400"/>
              <a:ext cx="2576513" cy="346075"/>
            </a:xfrm>
            <a:custGeom>
              <a:avLst/>
              <a:gdLst>
                <a:gd name="T0" fmla="*/ 665 w 682"/>
                <a:gd name="T1" fmla="*/ 43 h 91"/>
                <a:gd name="T2" fmla="*/ 656 w 682"/>
                <a:gd name="T3" fmla="*/ 48 h 91"/>
                <a:gd name="T4" fmla="*/ 604 w 682"/>
                <a:gd name="T5" fmla="*/ 78 h 91"/>
                <a:gd name="T6" fmla="*/ 554 w 682"/>
                <a:gd name="T7" fmla="*/ 89 h 91"/>
                <a:gd name="T8" fmla="*/ 406 w 682"/>
                <a:gd name="T9" fmla="*/ 88 h 91"/>
                <a:gd name="T10" fmla="*/ 276 w 682"/>
                <a:gd name="T11" fmla="*/ 83 h 91"/>
                <a:gd name="T12" fmla="*/ 142 w 682"/>
                <a:gd name="T13" fmla="*/ 75 h 91"/>
                <a:gd name="T14" fmla="*/ 62 w 682"/>
                <a:gd name="T15" fmla="*/ 66 h 91"/>
                <a:gd name="T16" fmla="*/ 0 w 682"/>
                <a:gd name="T17" fmla="*/ 38 h 91"/>
                <a:gd name="T18" fmla="*/ 18 w 682"/>
                <a:gd name="T19" fmla="*/ 21 h 91"/>
                <a:gd name="T20" fmla="*/ 22 w 682"/>
                <a:gd name="T21" fmla="*/ 23 h 91"/>
                <a:gd name="T22" fmla="*/ 49 w 682"/>
                <a:gd name="T23" fmla="*/ 33 h 91"/>
                <a:gd name="T24" fmla="*/ 82 w 682"/>
                <a:gd name="T25" fmla="*/ 40 h 91"/>
                <a:gd name="T26" fmla="*/ 99 w 682"/>
                <a:gd name="T27" fmla="*/ 42 h 91"/>
                <a:gd name="T28" fmla="*/ 133 w 682"/>
                <a:gd name="T29" fmla="*/ 45 h 91"/>
                <a:gd name="T30" fmla="*/ 148 w 682"/>
                <a:gd name="T31" fmla="*/ 46 h 91"/>
                <a:gd name="T32" fmla="*/ 190 w 682"/>
                <a:gd name="T33" fmla="*/ 48 h 91"/>
                <a:gd name="T34" fmla="*/ 263 w 682"/>
                <a:gd name="T35" fmla="*/ 52 h 91"/>
                <a:gd name="T36" fmla="*/ 301 w 682"/>
                <a:gd name="T37" fmla="*/ 54 h 91"/>
                <a:gd name="T38" fmla="*/ 377 w 682"/>
                <a:gd name="T39" fmla="*/ 57 h 91"/>
                <a:gd name="T40" fmla="*/ 419 w 682"/>
                <a:gd name="T41" fmla="*/ 59 h 91"/>
                <a:gd name="T42" fmla="*/ 470 w 682"/>
                <a:gd name="T43" fmla="*/ 60 h 91"/>
                <a:gd name="T44" fmla="*/ 542 w 682"/>
                <a:gd name="T45" fmla="*/ 60 h 91"/>
                <a:gd name="T46" fmla="*/ 591 w 682"/>
                <a:gd name="T47" fmla="*/ 54 h 91"/>
                <a:gd name="T48" fmla="*/ 638 w 682"/>
                <a:gd name="T49" fmla="*/ 30 h 91"/>
                <a:gd name="T50" fmla="*/ 679 w 682"/>
                <a:gd name="T51" fmla="*/ 2 h 91"/>
                <a:gd name="T52" fmla="*/ 682 w 682"/>
                <a:gd name="T53" fmla="*/ 0 h 91"/>
                <a:gd name="T54" fmla="*/ 665 w 682"/>
                <a:gd name="T55" fmla="*/ 42 h 91"/>
                <a:gd name="T56" fmla="*/ 664 w 682"/>
                <a:gd name="T57" fmla="*/ 43 h 91"/>
                <a:gd name="T58" fmla="*/ 665 w 682"/>
                <a:gd name="T59" fmla="*/ 4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2" h="91">
                  <a:moveTo>
                    <a:pt x="665" y="43"/>
                  </a:moveTo>
                  <a:cubicBezTo>
                    <a:pt x="661" y="44"/>
                    <a:pt x="659" y="46"/>
                    <a:pt x="656" y="48"/>
                  </a:cubicBezTo>
                  <a:cubicBezTo>
                    <a:pt x="639" y="59"/>
                    <a:pt x="622" y="70"/>
                    <a:pt x="604" y="78"/>
                  </a:cubicBezTo>
                  <a:cubicBezTo>
                    <a:pt x="588" y="85"/>
                    <a:pt x="571" y="89"/>
                    <a:pt x="554" y="89"/>
                  </a:cubicBezTo>
                  <a:cubicBezTo>
                    <a:pt x="505" y="91"/>
                    <a:pt x="455" y="89"/>
                    <a:pt x="406" y="88"/>
                  </a:cubicBezTo>
                  <a:cubicBezTo>
                    <a:pt x="363" y="86"/>
                    <a:pt x="319" y="85"/>
                    <a:pt x="276" y="83"/>
                  </a:cubicBezTo>
                  <a:cubicBezTo>
                    <a:pt x="231" y="81"/>
                    <a:pt x="187" y="78"/>
                    <a:pt x="142" y="75"/>
                  </a:cubicBezTo>
                  <a:cubicBezTo>
                    <a:pt x="115" y="74"/>
                    <a:pt x="88" y="72"/>
                    <a:pt x="62" y="66"/>
                  </a:cubicBezTo>
                  <a:cubicBezTo>
                    <a:pt x="39" y="61"/>
                    <a:pt x="18" y="53"/>
                    <a:pt x="0" y="38"/>
                  </a:cubicBezTo>
                  <a:cubicBezTo>
                    <a:pt x="5" y="32"/>
                    <a:pt x="11" y="27"/>
                    <a:pt x="18" y="21"/>
                  </a:cubicBezTo>
                  <a:cubicBezTo>
                    <a:pt x="19" y="22"/>
                    <a:pt x="20" y="22"/>
                    <a:pt x="22" y="23"/>
                  </a:cubicBezTo>
                  <a:cubicBezTo>
                    <a:pt x="30" y="27"/>
                    <a:pt x="39" y="30"/>
                    <a:pt x="49" y="33"/>
                  </a:cubicBezTo>
                  <a:cubicBezTo>
                    <a:pt x="60" y="36"/>
                    <a:pt x="71" y="38"/>
                    <a:pt x="82" y="40"/>
                  </a:cubicBezTo>
                  <a:cubicBezTo>
                    <a:pt x="88" y="41"/>
                    <a:pt x="93" y="41"/>
                    <a:pt x="99" y="42"/>
                  </a:cubicBezTo>
                  <a:cubicBezTo>
                    <a:pt x="110" y="43"/>
                    <a:pt x="121" y="45"/>
                    <a:pt x="133" y="45"/>
                  </a:cubicBezTo>
                  <a:cubicBezTo>
                    <a:pt x="138" y="47"/>
                    <a:pt x="143" y="46"/>
                    <a:pt x="148" y="46"/>
                  </a:cubicBezTo>
                  <a:cubicBezTo>
                    <a:pt x="162" y="48"/>
                    <a:pt x="176" y="48"/>
                    <a:pt x="190" y="48"/>
                  </a:cubicBezTo>
                  <a:cubicBezTo>
                    <a:pt x="214" y="50"/>
                    <a:pt x="239" y="51"/>
                    <a:pt x="263" y="52"/>
                  </a:cubicBezTo>
                  <a:cubicBezTo>
                    <a:pt x="275" y="53"/>
                    <a:pt x="288" y="53"/>
                    <a:pt x="301" y="54"/>
                  </a:cubicBezTo>
                  <a:cubicBezTo>
                    <a:pt x="326" y="55"/>
                    <a:pt x="351" y="56"/>
                    <a:pt x="377" y="57"/>
                  </a:cubicBezTo>
                  <a:cubicBezTo>
                    <a:pt x="391" y="57"/>
                    <a:pt x="405" y="58"/>
                    <a:pt x="419" y="59"/>
                  </a:cubicBezTo>
                  <a:cubicBezTo>
                    <a:pt x="436" y="59"/>
                    <a:pt x="453" y="59"/>
                    <a:pt x="470" y="60"/>
                  </a:cubicBezTo>
                  <a:cubicBezTo>
                    <a:pt x="494" y="61"/>
                    <a:pt x="518" y="60"/>
                    <a:pt x="542" y="60"/>
                  </a:cubicBezTo>
                  <a:cubicBezTo>
                    <a:pt x="559" y="60"/>
                    <a:pt x="575" y="60"/>
                    <a:pt x="591" y="54"/>
                  </a:cubicBezTo>
                  <a:cubicBezTo>
                    <a:pt x="607" y="47"/>
                    <a:pt x="623" y="39"/>
                    <a:pt x="638" y="30"/>
                  </a:cubicBezTo>
                  <a:cubicBezTo>
                    <a:pt x="652" y="21"/>
                    <a:pt x="666" y="12"/>
                    <a:pt x="679" y="2"/>
                  </a:cubicBezTo>
                  <a:cubicBezTo>
                    <a:pt x="680" y="1"/>
                    <a:pt x="681" y="1"/>
                    <a:pt x="682" y="0"/>
                  </a:cubicBezTo>
                  <a:cubicBezTo>
                    <a:pt x="678" y="15"/>
                    <a:pt x="671" y="29"/>
                    <a:pt x="665" y="42"/>
                  </a:cubicBezTo>
                  <a:cubicBezTo>
                    <a:pt x="665" y="43"/>
                    <a:pt x="665" y="43"/>
                    <a:pt x="664" y="43"/>
                  </a:cubicBezTo>
                  <a:lnTo>
                    <a:pt x="665" y="43"/>
                  </a:lnTo>
                  <a:close/>
                </a:path>
              </a:pathLst>
            </a:custGeom>
            <a:solidFill>
              <a:srgbClr val="FEE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D11E9292-7F06-C4F5-3EBB-EFD94352C6F8}"/>
                </a:ext>
              </a:extLst>
            </p:cNvPr>
            <p:cNvSpPr>
              <a:spLocks/>
            </p:cNvSpPr>
            <p:nvPr/>
          </p:nvSpPr>
          <p:spPr bwMode="auto">
            <a:xfrm>
              <a:off x="5745162" y="3540125"/>
              <a:ext cx="1249363" cy="1155700"/>
            </a:xfrm>
            <a:custGeom>
              <a:avLst/>
              <a:gdLst>
                <a:gd name="T0" fmla="*/ 271 w 331"/>
                <a:gd name="T1" fmla="*/ 190 h 305"/>
                <a:gd name="T2" fmla="*/ 237 w 331"/>
                <a:gd name="T3" fmla="*/ 187 h 305"/>
                <a:gd name="T4" fmla="*/ 223 w 331"/>
                <a:gd name="T5" fmla="*/ 153 h 305"/>
                <a:gd name="T6" fmla="*/ 222 w 331"/>
                <a:gd name="T7" fmla="*/ 159 h 305"/>
                <a:gd name="T8" fmla="*/ 220 w 331"/>
                <a:gd name="T9" fmla="*/ 185 h 305"/>
                <a:gd name="T10" fmla="*/ 187 w 331"/>
                <a:gd name="T11" fmla="*/ 178 h 305"/>
                <a:gd name="T12" fmla="*/ 181 w 331"/>
                <a:gd name="T13" fmla="*/ 142 h 305"/>
                <a:gd name="T14" fmla="*/ 156 w 331"/>
                <a:gd name="T15" fmla="*/ 166 h 305"/>
                <a:gd name="T16" fmla="*/ 138 w 331"/>
                <a:gd name="T17" fmla="*/ 183 h 305"/>
                <a:gd name="T18" fmla="*/ 127 w 331"/>
                <a:gd name="T19" fmla="*/ 192 h 305"/>
                <a:gd name="T20" fmla="*/ 94 w 331"/>
                <a:gd name="T21" fmla="*/ 222 h 305"/>
                <a:gd name="T22" fmla="*/ 93 w 331"/>
                <a:gd name="T23" fmla="*/ 223 h 305"/>
                <a:gd name="T24" fmla="*/ 86 w 331"/>
                <a:gd name="T25" fmla="*/ 235 h 305"/>
                <a:gd name="T26" fmla="*/ 82 w 331"/>
                <a:gd name="T27" fmla="*/ 247 h 305"/>
                <a:gd name="T28" fmla="*/ 31 w 331"/>
                <a:gd name="T29" fmla="*/ 298 h 305"/>
                <a:gd name="T30" fmla="*/ 7 w 331"/>
                <a:gd name="T31" fmla="*/ 298 h 305"/>
                <a:gd name="T32" fmla="*/ 7 w 331"/>
                <a:gd name="T33" fmla="*/ 274 h 305"/>
                <a:gd name="T34" fmla="*/ 58 w 331"/>
                <a:gd name="T35" fmla="*/ 224 h 305"/>
                <a:gd name="T36" fmla="*/ 77 w 331"/>
                <a:gd name="T37" fmla="*/ 220 h 305"/>
                <a:gd name="T38" fmla="*/ 84 w 331"/>
                <a:gd name="T39" fmla="*/ 219 h 305"/>
                <a:gd name="T40" fmla="*/ 88 w 331"/>
                <a:gd name="T41" fmla="*/ 214 h 305"/>
                <a:gd name="T42" fmla="*/ 91 w 331"/>
                <a:gd name="T43" fmla="*/ 213 h 305"/>
                <a:gd name="T44" fmla="*/ 123 w 331"/>
                <a:gd name="T45" fmla="*/ 184 h 305"/>
                <a:gd name="T46" fmla="*/ 130 w 331"/>
                <a:gd name="T47" fmla="*/ 176 h 305"/>
                <a:gd name="T48" fmla="*/ 148 w 331"/>
                <a:gd name="T49" fmla="*/ 161 h 305"/>
                <a:gd name="T50" fmla="*/ 179 w 331"/>
                <a:gd name="T51" fmla="*/ 132 h 305"/>
                <a:gd name="T52" fmla="*/ 181 w 331"/>
                <a:gd name="T53" fmla="*/ 127 h 305"/>
                <a:gd name="T54" fmla="*/ 181 w 331"/>
                <a:gd name="T55" fmla="*/ 101 h 305"/>
                <a:gd name="T56" fmla="*/ 187 w 331"/>
                <a:gd name="T57" fmla="*/ 103 h 305"/>
                <a:gd name="T58" fmla="*/ 193 w 331"/>
                <a:gd name="T59" fmla="*/ 111 h 305"/>
                <a:gd name="T60" fmla="*/ 211 w 331"/>
                <a:gd name="T61" fmla="*/ 120 h 305"/>
                <a:gd name="T62" fmla="*/ 210 w 331"/>
                <a:gd name="T63" fmla="*/ 108 h 305"/>
                <a:gd name="T64" fmla="*/ 209 w 331"/>
                <a:gd name="T65" fmla="*/ 104 h 305"/>
                <a:gd name="T66" fmla="*/ 221 w 331"/>
                <a:gd name="T67" fmla="*/ 93 h 305"/>
                <a:gd name="T68" fmla="*/ 226 w 331"/>
                <a:gd name="T69" fmla="*/ 89 h 305"/>
                <a:gd name="T70" fmla="*/ 225 w 331"/>
                <a:gd name="T71" fmla="*/ 88 h 305"/>
                <a:gd name="T72" fmla="*/ 230 w 331"/>
                <a:gd name="T73" fmla="*/ 86 h 305"/>
                <a:gd name="T74" fmla="*/ 246 w 331"/>
                <a:gd name="T75" fmla="*/ 71 h 305"/>
                <a:gd name="T76" fmla="*/ 305 w 331"/>
                <a:gd name="T77" fmla="*/ 18 h 305"/>
                <a:gd name="T78" fmla="*/ 320 w 331"/>
                <a:gd name="T79" fmla="*/ 4 h 305"/>
                <a:gd name="T80" fmla="*/ 328 w 331"/>
                <a:gd name="T81" fmla="*/ 3 h 305"/>
                <a:gd name="T82" fmla="*/ 326 w 331"/>
                <a:gd name="T83" fmla="*/ 10 h 305"/>
                <a:gd name="T84" fmla="*/ 250 w 331"/>
                <a:gd name="T85" fmla="*/ 80 h 305"/>
                <a:gd name="T86" fmla="*/ 244 w 331"/>
                <a:gd name="T87" fmla="*/ 85 h 305"/>
                <a:gd name="T88" fmla="*/ 237 w 331"/>
                <a:gd name="T89" fmla="*/ 92 h 305"/>
                <a:gd name="T90" fmla="*/ 222 w 331"/>
                <a:gd name="T91" fmla="*/ 105 h 305"/>
                <a:gd name="T92" fmla="*/ 249 w 331"/>
                <a:gd name="T93" fmla="*/ 100 h 305"/>
                <a:gd name="T94" fmla="*/ 270 w 331"/>
                <a:gd name="T95" fmla="*/ 183 h 305"/>
                <a:gd name="T96" fmla="*/ 271 w 331"/>
                <a:gd name="T97" fmla="*/ 19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1" h="305">
                  <a:moveTo>
                    <a:pt x="271" y="190"/>
                  </a:moveTo>
                  <a:cubicBezTo>
                    <a:pt x="259" y="190"/>
                    <a:pt x="248" y="188"/>
                    <a:pt x="237" y="187"/>
                  </a:cubicBezTo>
                  <a:cubicBezTo>
                    <a:pt x="232" y="176"/>
                    <a:pt x="227" y="164"/>
                    <a:pt x="223" y="153"/>
                  </a:cubicBezTo>
                  <a:cubicBezTo>
                    <a:pt x="222" y="155"/>
                    <a:pt x="222" y="157"/>
                    <a:pt x="222" y="159"/>
                  </a:cubicBezTo>
                  <a:cubicBezTo>
                    <a:pt x="221" y="167"/>
                    <a:pt x="222" y="176"/>
                    <a:pt x="220" y="185"/>
                  </a:cubicBezTo>
                  <a:cubicBezTo>
                    <a:pt x="209" y="183"/>
                    <a:pt x="198" y="181"/>
                    <a:pt x="187" y="178"/>
                  </a:cubicBezTo>
                  <a:cubicBezTo>
                    <a:pt x="185" y="166"/>
                    <a:pt x="183" y="154"/>
                    <a:pt x="181" y="142"/>
                  </a:cubicBezTo>
                  <a:cubicBezTo>
                    <a:pt x="173" y="150"/>
                    <a:pt x="164" y="158"/>
                    <a:pt x="156" y="166"/>
                  </a:cubicBezTo>
                  <a:cubicBezTo>
                    <a:pt x="149" y="172"/>
                    <a:pt x="143" y="177"/>
                    <a:pt x="138" y="183"/>
                  </a:cubicBezTo>
                  <a:cubicBezTo>
                    <a:pt x="133" y="185"/>
                    <a:pt x="130" y="189"/>
                    <a:pt x="127" y="192"/>
                  </a:cubicBezTo>
                  <a:cubicBezTo>
                    <a:pt x="115" y="202"/>
                    <a:pt x="105" y="212"/>
                    <a:pt x="94" y="222"/>
                  </a:cubicBezTo>
                  <a:cubicBezTo>
                    <a:pt x="94" y="222"/>
                    <a:pt x="93" y="223"/>
                    <a:pt x="93" y="223"/>
                  </a:cubicBezTo>
                  <a:cubicBezTo>
                    <a:pt x="88" y="226"/>
                    <a:pt x="85" y="229"/>
                    <a:pt x="86" y="235"/>
                  </a:cubicBezTo>
                  <a:cubicBezTo>
                    <a:pt x="87" y="240"/>
                    <a:pt x="85" y="244"/>
                    <a:pt x="82" y="247"/>
                  </a:cubicBezTo>
                  <a:cubicBezTo>
                    <a:pt x="65" y="264"/>
                    <a:pt x="48" y="281"/>
                    <a:pt x="31" y="298"/>
                  </a:cubicBezTo>
                  <a:cubicBezTo>
                    <a:pt x="24" y="305"/>
                    <a:pt x="13" y="305"/>
                    <a:pt x="7" y="298"/>
                  </a:cubicBezTo>
                  <a:cubicBezTo>
                    <a:pt x="0" y="291"/>
                    <a:pt x="0" y="281"/>
                    <a:pt x="7" y="274"/>
                  </a:cubicBezTo>
                  <a:cubicBezTo>
                    <a:pt x="24" y="257"/>
                    <a:pt x="41" y="240"/>
                    <a:pt x="58" y="224"/>
                  </a:cubicBezTo>
                  <a:cubicBezTo>
                    <a:pt x="63" y="218"/>
                    <a:pt x="71" y="216"/>
                    <a:pt x="77" y="220"/>
                  </a:cubicBezTo>
                  <a:cubicBezTo>
                    <a:pt x="80" y="222"/>
                    <a:pt x="82" y="221"/>
                    <a:pt x="84" y="219"/>
                  </a:cubicBezTo>
                  <a:cubicBezTo>
                    <a:pt x="86" y="217"/>
                    <a:pt x="88" y="217"/>
                    <a:pt x="88" y="214"/>
                  </a:cubicBezTo>
                  <a:cubicBezTo>
                    <a:pt x="89" y="214"/>
                    <a:pt x="90" y="214"/>
                    <a:pt x="91" y="213"/>
                  </a:cubicBezTo>
                  <a:cubicBezTo>
                    <a:pt x="101" y="203"/>
                    <a:pt x="112" y="194"/>
                    <a:pt x="123" y="184"/>
                  </a:cubicBezTo>
                  <a:cubicBezTo>
                    <a:pt x="125" y="182"/>
                    <a:pt x="128" y="180"/>
                    <a:pt x="130" y="176"/>
                  </a:cubicBezTo>
                  <a:cubicBezTo>
                    <a:pt x="137" y="172"/>
                    <a:pt x="142" y="166"/>
                    <a:pt x="148" y="161"/>
                  </a:cubicBezTo>
                  <a:cubicBezTo>
                    <a:pt x="158" y="151"/>
                    <a:pt x="169" y="142"/>
                    <a:pt x="179" y="132"/>
                  </a:cubicBezTo>
                  <a:cubicBezTo>
                    <a:pt x="181" y="131"/>
                    <a:pt x="181" y="129"/>
                    <a:pt x="181" y="127"/>
                  </a:cubicBezTo>
                  <a:cubicBezTo>
                    <a:pt x="180" y="118"/>
                    <a:pt x="180" y="109"/>
                    <a:pt x="181" y="101"/>
                  </a:cubicBezTo>
                  <a:cubicBezTo>
                    <a:pt x="183" y="101"/>
                    <a:pt x="185" y="102"/>
                    <a:pt x="187" y="103"/>
                  </a:cubicBezTo>
                  <a:cubicBezTo>
                    <a:pt x="189" y="106"/>
                    <a:pt x="193" y="108"/>
                    <a:pt x="193" y="111"/>
                  </a:cubicBezTo>
                  <a:cubicBezTo>
                    <a:pt x="194" y="121"/>
                    <a:pt x="203" y="125"/>
                    <a:pt x="211" y="120"/>
                  </a:cubicBezTo>
                  <a:cubicBezTo>
                    <a:pt x="219" y="114"/>
                    <a:pt x="219" y="113"/>
                    <a:pt x="210" y="108"/>
                  </a:cubicBezTo>
                  <a:cubicBezTo>
                    <a:pt x="208" y="107"/>
                    <a:pt x="208" y="106"/>
                    <a:pt x="209" y="104"/>
                  </a:cubicBezTo>
                  <a:cubicBezTo>
                    <a:pt x="214" y="101"/>
                    <a:pt x="218" y="98"/>
                    <a:pt x="221" y="93"/>
                  </a:cubicBezTo>
                  <a:cubicBezTo>
                    <a:pt x="223" y="92"/>
                    <a:pt x="225" y="91"/>
                    <a:pt x="226" y="89"/>
                  </a:cubicBezTo>
                  <a:cubicBezTo>
                    <a:pt x="228" y="87"/>
                    <a:pt x="225" y="88"/>
                    <a:pt x="225" y="88"/>
                  </a:cubicBezTo>
                  <a:cubicBezTo>
                    <a:pt x="226" y="87"/>
                    <a:pt x="229" y="87"/>
                    <a:pt x="230" y="86"/>
                  </a:cubicBezTo>
                  <a:cubicBezTo>
                    <a:pt x="235" y="81"/>
                    <a:pt x="240" y="76"/>
                    <a:pt x="246" y="71"/>
                  </a:cubicBezTo>
                  <a:cubicBezTo>
                    <a:pt x="265" y="53"/>
                    <a:pt x="285" y="36"/>
                    <a:pt x="305" y="18"/>
                  </a:cubicBezTo>
                  <a:cubicBezTo>
                    <a:pt x="310" y="13"/>
                    <a:pt x="315" y="8"/>
                    <a:pt x="320" y="4"/>
                  </a:cubicBezTo>
                  <a:cubicBezTo>
                    <a:pt x="323" y="1"/>
                    <a:pt x="325" y="0"/>
                    <a:pt x="328" y="3"/>
                  </a:cubicBezTo>
                  <a:cubicBezTo>
                    <a:pt x="331" y="6"/>
                    <a:pt x="329" y="8"/>
                    <a:pt x="326" y="10"/>
                  </a:cubicBezTo>
                  <a:cubicBezTo>
                    <a:pt x="301" y="33"/>
                    <a:pt x="275" y="56"/>
                    <a:pt x="250" y="80"/>
                  </a:cubicBezTo>
                  <a:cubicBezTo>
                    <a:pt x="248" y="81"/>
                    <a:pt x="246" y="83"/>
                    <a:pt x="244" y="85"/>
                  </a:cubicBezTo>
                  <a:cubicBezTo>
                    <a:pt x="241" y="87"/>
                    <a:pt x="239" y="89"/>
                    <a:pt x="237" y="92"/>
                  </a:cubicBezTo>
                  <a:cubicBezTo>
                    <a:pt x="232" y="96"/>
                    <a:pt x="227" y="100"/>
                    <a:pt x="222" y="105"/>
                  </a:cubicBezTo>
                  <a:cubicBezTo>
                    <a:pt x="232" y="105"/>
                    <a:pt x="241" y="103"/>
                    <a:pt x="249" y="100"/>
                  </a:cubicBezTo>
                  <a:cubicBezTo>
                    <a:pt x="258" y="127"/>
                    <a:pt x="265" y="155"/>
                    <a:pt x="270" y="183"/>
                  </a:cubicBezTo>
                  <a:cubicBezTo>
                    <a:pt x="270" y="185"/>
                    <a:pt x="271" y="188"/>
                    <a:pt x="271" y="190"/>
                  </a:cubicBezTo>
                  <a:close/>
                </a:path>
              </a:pathLst>
            </a:custGeom>
            <a:solidFill>
              <a:srgbClr val="8B6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749BF2A3-2372-D89D-2303-E10CDEE6B952}"/>
                </a:ext>
              </a:extLst>
            </p:cNvPr>
            <p:cNvSpPr>
              <a:spLocks/>
            </p:cNvSpPr>
            <p:nvPr/>
          </p:nvSpPr>
          <p:spPr bwMode="auto">
            <a:xfrm>
              <a:off x="5975350" y="3979863"/>
              <a:ext cx="260350" cy="371475"/>
            </a:xfrm>
            <a:custGeom>
              <a:avLst/>
              <a:gdLst>
                <a:gd name="T0" fmla="*/ 69 w 69"/>
                <a:gd name="T1" fmla="*/ 60 h 98"/>
                <a:gd name="T2" fmla="*/ 62 w 69"/>
                <a:gd name="T3" fmla="*/ 68 h 98"/>
                <a:gd name="T4" fmla="*/ 30 w 69"/>
                <a:gd name="T5" fmla="*/ 97 h 98"/>
                <a:gd name="T6" fmla="*/ 27 w 69"/>
                <a:gd name="T7" fmla="*/ 98 h 98"/>
                <a:gd name="T8" fmla="*/ 6 w 69"/>
                <a:gd name="T9" fmla="*/ 41 h 98"/>
                <a:gd name="T10" fmla="*/ 0 w 69"/>
                <a:gd name="T11" fmla="*/ 8 h 98"/>
                <a:gd name="T12" fmla="*/ 16 w 69"/>
                <a:gd name="T13" fmla="*/ 4 h 98"/>
                <a:gd name="T14" fmla="*/ 22 w 69"/>
                <a:gd name="T15" fmla="*/ 9 h 98"/>
                <a:gd name="T16" fmla="*/ 39 w 69"/>
                <a:gd name="T17" fmla="*/ 27 h 98"/>
                <a:gd name="T18" fmla="*/ 69 w 69"/>
                <a:gd name="T19" fmla="*/ 6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98">
                  <a:moveTo>
                    <a:pt x="69" y="60"/>
                  </a:moveTo>
                  <a:cubicBezTo>
                    <a:pt x="67" y="64"/>
                    <a:pt x="64" y="66"/>
                    <a:pt x="62" y="68"/>
                  </a:cubicBezTo>
                  <a:cubicBezTo>
                    <a:pt x="51" y="78"/>
                    <a:pt x="40" y="87"/>
                    <a:pt x="30" y="97"/>
                  </a:cubicBezTo>
                  <a:cubicBezTo>
                    <a:pt x="29" y="98"/>
                    <a:pt x="28" y="98"/>
                    <a:pt x="27" y="98"/>
                  </a:cubicBezTo>
                  <a:cubicBezTo>
                    <a:pt x="17" y="80"/>
                    <a:pt x="11" y="61"/>
                    <a:pt x="6" y="41"/>
                  </a:cubicBezTo>
                  <a:cubicBezTo>
                    <a:pt x="4" y="30"/>
                    <a:pt x="1" y="19"/>
                    <a:pt x="0" y="8"/>
                  </a:cubicBezTo>
                  <a:cubicBezTo>
                    <a:pt x="4" y="1"/>
                    <a:pt x="8" y="0"/>
                    <a:pt x="16" y="4"/>
                  </a:cubicBezTo>
                  <a:cubicBezTo>
                    <a:pt x="18" y="6"/>
                    <a:pt x="20" y="7"/>
                    <a:pt x="22" y="9"/>
                  </a:cubicBezTo>
                  <a:cubicBezTo>
                    <a:pt x="28" y="14"/>
                    <a:pt x="34" y="20"/>
                    <a:pt x="39" y="27"/>
                  </a:cubicBezTo>
                  <a:cubicBezTo>
                    <a:pt x="48" y="38"/>
                    <a:pt x="58" y="50"/>
                    <a:pt x="69" y="60"/>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0DF5837F-6FF1-991B-ED3A-CBB5AC01B6CA}"/>
                </a:ext>
              </a:extLst>
            </p:cNvPr>
            <p:cNvSpPr>
              <a:spLocks/>
            </p:cNvSpPr>
            <p:nvPr/>
          </p:nvSpPr>
          <p:spPr bwMode="auto">
            <a:xfrm>
              <a:off x="6353175" y="3502025"/>
              <a:ext cx="366713" cy="234950"/>
            </a:xfrm>
            <a:custGeom>
              <a:avLst/>
              <a:gdLst>
                <a:gd name="T0" fmla="*/ 83 w 97"/>
                <a:gd name="T1" fmla="*/ 34 h 62"/>
                <a:gd name="T2" fmla="*/ 80 w 97"/>
                <a:gd name="T3" fmla="*/ 46 h 62"/>
                <a:gd name="T4" fmla="*/ 79 w 97"/>
                <a:gd name="T5" fmla="*/ 52 h 62"/>
                <a:gd name="T6" fmla="*/ 75 w 97"/>
                <a:gd name="T7" fmla="*/ 52 h 62"/>
                <a:gd name="T8" fmla="*/ 34 w 97"/>
                <a:gd name="T9" fmla="*/ 55 h 62"/>
                <a:gd name="T10" fmla="*/ 22 w 97"/>
                <a:gd name="T11" fmla="*/ 59 h 62"/>
                <a:gd name="T12" fmla="*/ 20 w 97"/>
                <a:gd name="T13" fmla="*/ 60 h 62"/>
                <a:gd name="T14" fmla="*/ 4 w 97"/>
                <a:gd name="T15" fmla="*/ 61 h 62"/>
                <a:gd name="T16" fmla="*/ 2 w 97"/>
                <a:gd name="T17" fmla="*/ 53 h 62"/>
                <a:gd name="T18" fmla="*/ 5 w 97"/>
                <a:gd name="T19" fmla="*/ 30 h 62"/>
                <a:gd name="T20" fmla="*/ 11 w 97"/>
                <a:gd name="T21" fmla="*/ 14 h 62"/>
                <a:gd name="T22" fmla="*/ 18 w 97"/>
                <a:gd name="T23" fmla="*/ 15 h 62"/>
                <a:gd name="T24" fmla="*/ 28 w 97"/>
                <a:gd name="T25" fmla="*/ 17 h 62"/>
                <a:gd name="T26" fmla="*/ 48 w 97"/>
                <a:gd name="T27" fmla="*/ 16 h 62"/>
                <a:gd name="T28" fmla="*/ 74 w 97"/>
                <a:gd name="T29" fmla="*/ 12 h 62"/>
                <a:gd name="T30" fmla="*/ 64 w 97"/>
                <a:gd name="T31" fmla="*/ 8 h 62"/>
                <a:gd name="T32" fmla="*/ 19 w 97"/>
                <a:gd name="T33" fmla="*/ 11 h 62"/>
                <a:gd name="T34" fmla="*/ 23 w 97"/>
                <a:gd name="T35" fmla="*/ 8 h 62"/>
                <a:gd name="T36" fmla="*/ 35 w 97"/>
                <a:gd name="T37" fmla="*/ 3 h 62"/>
                <a:gd name="T38" fmla="*/ 35 w 97"/>
                <a:gd name="T39" fmla="*/ 3 h 62"/>
                <a:gd name="T40" fmla="*/ 41 w 97"/>
                <a:gd name="T41" fmla="*/ 7 h 62"/>
                <a:gd name="T42" fmla="*/ 52 w 97"/>
                <a:gd name="T43" fmla="*/ 3 h 62"/>
                <a:gd name="T44" fmla="*/ 57 w 97"/>
                <a:gd name="T45" fmla="*/ 4 h 62"/>
                <a:gd name="T46" fmla="*/ 80 w 97"/>
                <a:gd name="T47" fmla="*/ 1 h 62"/>
                <a:gd name="T48" fmla="*/ 87 w 97"/>
                <a:gd name="T49" fmla="*/ 3 h 62"/>
                <a:gd name="T50" fmla="*/ 93 w 97"/>
                <a:gd name="T51" fmla="*/ 18 h 62"/>
                <a:gd name="T52" fmla="*/ 97 w 97"/>
                <a:gd name="T53" fmla="*/ 21 h 62"/>
                <a:gd name="T54" fmla="*/ 82 w 97"/>
                <a:gd name="T55" fmla="*/ 28 h 62"/>
                <a:gd name="T56" fmla="*/ 31 w 97"/>
                <a:gd name="T57" fmla="*/ 33 h 62"/>
                <a:gd name="T58" fmla="*/ 28 w 97"/>
                <a:gd name="T59" fmla="*/ 35 h 62"/>
                <a:gd name="T60" fmla="*/ 32 w 97"/>
                <a:gd name="T61" fmla="*/ 39 h 62"/>
                <a:gd name="T62" fmla="*/ 83 w 97"/>
                <a:gd name="T63" fmla="*/ 3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62">
                  <a:moveTo>
                    <a:pt x="83" y="34"/>
                  </a:moveTo>
                  <a:cubicBezTo>
                    <a:pt x="83" y="38"/>
                    <a:pt x="82" y="42"/>
                    <a:pt x="80" y="46"/>
                  </a:cubicBezTo>
                  <a:cubicBezTo>
                    <a:pt x="80" y="48"/>
                    <a:pt x="79" y="50"/>
                    <a:pt x="79" y="52"/>
                  </a:cubicBezTo>
                  <a:cubicBezTo>
                    <a:pt x="78" y="52"/>
                    <a:pt x="76" y="51"/>
                    <a:pt x="75" y="52"/>
                  </a:cubicBezTo>
                  <a:cubicBezTo>
                    <a:pt x="62" y="54"/>
                    <a:pt x="48" y="54"/>
                    <a:pt x="34" y="55"/>
                  </a:cubicBezTo>
                  <a:cubicBezTo>
                    <a:pt x="30" y="55"/>
                    <a:pt x="25" y="54"/>
                    <a:pt x="22" y="59"/>
                  </a:cubicBezTo>
                  <a:cubicBezTo>
                    <a:pt x="22" y="59"/>
                    <a:pt x="21" y="60"/>
                    <a:pt x="20" y="60"/>
                  </a:cubicBezTo>
                  <a:cubicBezTo>
                    <a:pt x="15" y="62"/>
                    <a:pt x="9" y="61"/>
                    <a:pt x="4" y="61"/>
                  </a:cubicBezTo>
                  <a:cubicBezTo>
                    <a:pt x="0" y="59"/>
                    <a:pt x="2" y="56"/>
                    <a:pt x="2" y="53"/>
                  </a:cubicBezTo>
                  <a:cubicBezTo>
                    <a:pt x="2" y="45"/>
                    <a:pt x="3" y="37"/>
                    <a:pt x="5" y="30"/>
                  </a:cubicBezTo>
                  <a:cubicBezTo>
                    <a:pt x="6" y="24"/>
                    <a:pt x="7" y="19"/>
                    <a:pt x="11" y="14"/>
                  </a:cubicBezTo>
                  <a:cubicBezTo>
                    <a:pt x="13" y="15"/>
                    <a:pt x="16" y="13"/>
                    <a:pt x="18" y="15"/>
                  </a:cubicBezTo>
                  <a:cubicBezTo>
                    <a:pt x="21" y="17"/>
                    <a:pt x="25" y="17"/>
                    <a:pt x="28" y="17"/>
                  </a:cubicBezTo>
                  <a:cubicBezTo>
                    <a:pt x="35" y="16"/>
                    <a:pt x="42" y="16"/>
                    <a:pt x="48" y="16"/>
                  </a:cubicBezTo>
                  <a:cubicBezTo>
                    <a:pt x="57" y="15"/>
                    <a:pt x="66" y="14"/>
                    <a:pt x="74" y="12"/>
                  </a:cubicBezTo>
                  <a:cubicBezTo>
                    <a:pt x="71" y="9"/>
                    <a:pt x="69" y="8"/>
                    <a:pt x="64" y="8"/>
                  </a:cubicBezTo>
                  <a:cubicBezTo>
                    <a:pt x="49" y="10"/>
                    <a:pt x="34" y="11"/>
                    <a:pt x="19" y="11"/>
                  </a:cubicBezTo>
                  <a:cubicBezTo>
                    <a:pt x="19" y="8"/>
                    <a:pt x="21" y="8"/>
                    <a:pt x="23" y="8"/>
                  </a:cubicBezTo>
                  <a:cubicBezTo>
                    <a:pt x="27" y="6"/>
                    <a:pt x="32" y="7"/>
                    <a:pt x="35" y="3"/>
                  </a:cubicBezTo>
                  <a:cubicBezTo>
                    <a:pt x="35" y="3"/>
                    <a:pt x="35" y="3"/>
                    <a:pt x="35" y="3"/>
                  </a:cubicBezTo>
                  <a:cubicBezTo>
                    <a:pt x="35" y="7"/>
                    <a:pt x="39" y="8"/>
                    <a:pt x="41" y="7"/>
                  </a:cubicBezTo>
                  <a:cubicBezTo>
                    <a:pt x="45" y="6"/>
                    <a:pt x="50" y="10"/>
                    <a:pt x="52" y="3"/>
                  </a:cubicBezTo>
                  <a:cubicBezTo>
                    <a:pt x="54" y="4"/>
                    <a:pt x="55" y="4"/>
                    <a:pt x="57" y="4"/>
                  </a:cubicBezTo>
                  <a:cubicBezTo>
                    <a:pt x="65" y="5"/>
                    <a:pt x="72" y="4"/>
                    <a:pt x="80" y="1"/>
                  </a:cubicBezTo>
                  <a:cubicBezTo>
                    <a:pt x="83" y="0"/>
                    <a:pt x="85" y="1"/>
                    <a:pt x="87" y="3"/>
                  </a:cubicBezTo>
                  <a:cubicBezTo>
                    <a:pt x="90" y="8"/>
                    <a:pt x="92" y="12"/>
                    <a:pt x="93" y="18"/>
                  </a:cubicBezTo>
                  <a:cubicBezTo>
                    <a:pt x="94" y="20"/>
                    <a:pt x="95" y="21"/>
                    <a:pt x="97" y="21"/>
                  </a:cubicBezTo>
                  <a:cubicBezTo>
                    <a:pt x="93" y="25"/>
                    <a:pt x="88" y="27"/>
                    <a:pt x="82" y="28"/>
                  </a:cubicBezTo>
                  <a:cubicBezTo>
                    <a:pt x="65" y="31"/>
                    <a:pt x="48" y="32"/>
                    <a:pt x="31" y="33"/>
                  </a:cubicBezTo>
                  <a:cubicBezTo>
                    <a:pt x="30" y="33"/>
                    <a:pt x="27" y="32"/>
                    <a:pt x="28" y="35"/>
                  </a:cubicBezTo>
                  <a:cubicBezTo>
                    <a:pt x="28" y="38"/>
                    <a:pt x="29" y="39"/>
                    <a:pt x="32" y="39"/>
                  </a:cubicBezTo>
                  <a:cubicBezTo>
                    <a:pt x="49" y="38"/>
                    <a:pt x="66" y="37"/>
                    <a:pt x="83" y="34"/>
                  </a:cubicBezTo>
                  <a:close/>
                </a:path>
              </a:pathLst>
            </a:custGeom>
            <a:solidFill>
              <a:srgbClr val="E9E8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B5268F24-2981-3DA8-9E5A-52DC4E4E1920}"/>
                </a:ext>
              </a:extLst>
            </p:cNvPr>
            <p:cNvSpPr>
              <a:spLocks noEditPoints="1"/>
            </p:cNvSpPr>
            <p:nvPr/>
          </p:nvSpPr>
          <p:spPr bwMode="auto">
            <a:xfrm>
              <a:off x="6372225" y="3278188"/>
              <a:ext cx="438150" cy="303212"/>
            </a:xfrm>
            <a:custGeom>
              <a:avLst/>
              <a:gdLst>
                <a:gd name="T0" fmla="*/ 47 w 116"/>
                <a:gd name="T1" fmla="*/ 62 h 80"/>
                <a:gd name="T2" fmla="*/ 36 w 116"/>
                <a:gd name="T3" fmla="*/ 66 h 80"/>
                <a:gd name="T4" fmla="*/ 30 w 116"/>
                <a:gd name="T5" fmla="*/ 62 h 80"/>
                <a:gd name="T6" fmla="*/ 30 w 116"/>
                <a:gd name="T7" fmla="*/ 62 h 80"/>
                <a:gd name="T8" fmla="*/ 24 w 116"/>
                <a:gd name="T9" fmla="*/ 48 h 80"/>
                <a:gd name="T10" fmla="*/ 23 w 116"/>
                <a:gd name="T11" fmla="*/ 43 h 80"/>
                <a:gd name="T12" fmla="*/ 30 w 116"/>
                <a:gd name="T13" fmla="*/ 24 h 80"/>
                <a:gd name="T14" fmla="*/ 28 w 116"/>
                <a:gd name="T15" fmla="*/ 23 h 80"/>
                <a:gd name="T16" fmla="*/ 18 w 116"/>
                <a:gd name="T17" fmla="*/ 29 h 80"/>
                <a:gd name="T18" fmla="*/ 5 w 116"/>
                <a:gd name="T19" fmla="*/ 33 h 80"/>
                <a:gd name="T20" fmla="*/ 1 w 116"/>
                <a:gd name="T21" fmla="*/ 32 h 80"/>
                <a:gd name="T22" fmla="*/ 3 w 116"/>
                <a:gd name="T23" fmla="*/ 29 h 80"/>
                <a:gd name="T24" fmla="*/ 15 w 116"/>
                <a:gd name="T25" fmla="*/ 21 h 80"/>
                <a:gd name="T26" fmla="*/ 19 w 116"/>
                <a:gd name="T27" fmla="*/ 23 h 80"/>
                <a:gd name="T28" fmla="*/ 49 w 116"/>
                <a:gd name="T29" fmla="*/ 8 h 80"/>
                <a:gd name="T30" fmla="*/ 51 w 116"/>
                <a:gd name="T31" fmla="*/ 6 h 80"/>
                <a:gd name="T32" fmla="*/ 70 w 116"/>
                <a:gd name="T33" fmla="*/ 0 h 80"/>
                <a:gd name="T34" fmla="*/ 73 w 116"/>
                <a:gd name="T35" fmla="*/ 1 h 80"/>
                <a:gd name="T36" fmla="*/ 71 w 116"/>
                <a:gd name="T37" fmla="*/ 4 h 80"/>
                <a:gd name="T38" fmla="*/ 54 w 116"/>
                <a:gd name="T39" fmla="*/ 12 h 80"/>
                <a:gd name="T40" fmla="*/ 52 w 116"/>
                <a:gd name="T41" fmla="*/ 13 h 80"/>
                <a:gd name="T42" fmla="*/ 51 w 116"/>
                <a:gd name="T43" fmla="*/ 17 h 80"/>
                <a:gd name="T44" fmla="*/ 54 w 116"/>
                <a:gd name="T45" fmla="*/ 17 h 80"/>
                <a:gd name="T46" fmla="*/ 62 w 116"/>
                <a:gd name="T47" fmla="*/ 14 h 80"/>
                <a:gd name="T48" fmla="*/ 70 w 116"/>
                <a:gd name="T49" fmla="*/ 17 h 80"/>
                <a:gd name="T50" fmla="*/ 82 w 116"/>
                <a:gd name="T51" fmla="*/ 28 h 80"/>
                <a:gd name="T52" fmla="*/ 111 w 116"/>
                <a:gd name="T53" fmla="*/ 58 h 80"/>
                <a:gd name="T54" fmla="*/ 107 w 116"/>
                <a:gd name="T55" fmla="*/ 74 h 80"/>
                <a:gd name="T56" fmla="*/ 96 w 116"/>
                <a:gd name="T57" fmla="*/ 79 h 80"/>
                <a:gd name="T58" fmla="*/ 92 w 116"/>
                <a:gd name="T59" fmla="*/ 79 h 80"/>
                <a:gd name="T60" fmla="*/ 92 w 116"/>
                <a:gd name="T61" fmla="*/ 80 h 80"/>
                <a:gd name="T62" fmla="*/ 88 w 116"/>
                <a:gd name="T63" fmla="*/ 77 h 80"/>
                <a:gd name="T64" fmla="*/ 82 w 116"/>
                <a:gd name="T65" fmla="*/ 62 h 80"/>
                <a:gd name="T66" fmla="*/ 87 w 116"/>
                <a:gd name="T67" fmla="*/ 62 h 80"/>
                <a:gd name="T68" fmla="*/ 89 w 116"/>
                <a:gd name="T69" fmla="*/ 57 h 80"/>
                <a:gd name="T70" fmla="*/ 68 w 116"/>
                <a:gd name="T71" fmla="*/ 26 h 80"/>
                <a:gd name="T72" fmla="*/ 65 w 116"/>
                <a:gd name="T73" fmla="*/ 24 h 80"/>
                <a:gd name="T74" fmla="*/ 54 w 116"/>
                <a:gd name="T75" fmla="*/ 25 h 80"/>
                <a:gd name="T76" fmla="*/ 49 w 116"/>
                <a:gd name="T77" fmla="*/ 24 h 80"/>
                <a:gd name="T78" fmla="*/ 46 w 116"/>
                <a:gd name="T79" fmla="*/ 26 h 80"/>
                <a:gd name="T80" fmla="*/ 49 w 116"/>
                <a:gd name="T81" fmla="*/ 28 h 80"/>
                <a:gd name="T82" fmla="*/ 53 w 116"/>
                <a:gd name="T83" fmla="*/ 28 h 80"/>
                <a:gd name="T84" fmla="*/ 57 w 116"/>
                <a:gd name="T85" fmla="*/ 48 h 80"/>
                <a:gd name="T86" fmla="*/ 50 w 116"/>
                <a:gd name="T87" fmla="*/ 57 h 80"/>
                <a:gd name="T88" fmla="*/ 47 w 116"/>
                <a:gd name="T89" fmla="*/ 62 h 80"/>
                <a:gd name="T90" fmla="*/ 36 w 116"/>
                <a:gd name="T91" fmla="*/ 32 h 80"/>
                <a:gd name="T92" fmla="*/ 41 w 116"/>
                <a:gd name="T93" fmla="*/ 28 h 80"/>
                <a:gd name="T94" fmla="*/ 40 w 116"/>
                <a:gd name="T95" fmla="*/ 27 h 80"/>
                <a:gd name="T96" fmla="*/ 34 w 116"/>
                <a:gd name="T97" fmla="*/ 31 h 80"/>
                <a:gd name="T98" fmla="*/ 36 w 116"/>
                <a:gd name="T99" fmla="*/ 32 h 80"/>
                <a:gd name="T100" fmla="*/ 46 w 116"/>
                <a:gd name="T101" fmla="*/ 43 h 80"/>
                <a:gd name="T102" fmla="*/ 52 w 116"/>
                <a:gd name="T103" fmla="*/ 42 h 80"/>
                <a:gd name="T104" fmla="*/ 46 w 116"/>
                <a:gd name="T105" fmla="*/ 4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6" h="80">
                  <a:moveTo>
                    <a:pt x="47" y="62"/>
                  </a:moveTo>
                  <a:cubicBezTo>
                    <a:pt x="45" y="69"/>
                    <a:pt x="40" y="65"/>
                    <a:pt x="36" y="66"/>
                  </a:cubicBezTo>
                  <a:cubicBezTo>
                    <a:pt x="34" y="67"/>
                    <a:pt x="30" y="66"/>
                    <a:pt x="30" y="62"/>
                  </a:cubicBezTo>
                  <a:cubicBezTo>
                    <a:pt x="30" y="62"/>
                    <a:pt x="30" y="62"/>
                    <a:pt x="30" y="62"/>
                  </a:cubicBezTo>
                  <a:cubicBezTo>
                    <a:pt x="29" y="57"/>
                    <a:pt x="27" y="52"/>
                    <a:pt x="24" y="48"/>
                  </a:cubicBezTo>
                  <a:cubicBezTo>
                    <a:pt x="24" y="46"/>
                    <a:pt x="23" y="45"/>
                    <a:pt x="23" y="43"/>
                  </a:cubicBezTo>
                  <a:cubicBezTo>
                    <a:pt x="27" y="40"/>
                    <a:pt x="32" y="29"/>
                    <a:pt x="30" y="24"/>
                  </a:cubicBezTo>
                  <a:cubicBezTo>
                    <a:pt x="30" y="23"/>
                    <a:pt x="29" y="23"/>
                    <a:pt x="28" y="23"/>
                  </a:cubicBezTo>
                  <a:cubicBezTo>
                    <a:pt x="25" y="25"/>
                    <a:pt x="21" y="26"/>
                    <a:pt x="18" y="29"/>
                  </a:cubicBezTo>
                  <a:cubicBezTo>
                    <a:pt x="13" y="30"/>
                    <a:pt x="9" y="31"/>
                    <a:pt x="5" y="33"/>
                  </a:cubicBezTo>
                  <a:cubicBezTo>
                    <a:pt x="3" y="33"/>
                    <a:pt x="1" y="33"/>
                    <a:pt x="1" y="32"/>
                  </a:cubicBezTo>
                  <a:cubicBezTo>
                    <a:pt x="0" y="30"/>
                    <a:pt x="2" y="29"/>
                    <a:pt x="3" y="29"/>
                  </a:cubicBezTo>
                  <a:cubicBezTo>
                    <a:pt x="7" y="26"/>
                    <a:pt x="11" y="24"/>
                    <a:pt x="15" y="21"/>
                  </a:cubicBezTo>
                  <a:cubicBezTo>
                    <a:pt x="15" y="24"/>
                    <a:pt x="16" y="24"/>
                    <a:pt x="19" y="23"/>
                  </a:cubicBezTo>
                  <a:cubicBezTo>
                    <a:pt x="30" y="20"/>
                    <a:pt x="40" y="14"/>
                    <a:pt x="49" y="8"/>
                  </a:cubicBezTo>
                  <a:cubicBezTo>
                    <a:pt x="50" y="8"/>
                    <a:pt x="51" y="7"/>
                    <a:pt x="51" y="6"/>
                  </a:cubicBezTo>
                  <a:cubicBezTo>
                    <a:pt x="57" y="3"/>
                    <a:pt x="64" y="2"/>
                    <a:pt x="70" y="0"/>
                  </a:cubicBezTo>
                  <a:cubicBezTo>
                    <a:pt x="71" y="0"/>
                    <a:pt x="72" y="0"/>
                    <a:pt x="73" y="1"/>
                  </a:cubicBezTo>
                  <a:cubicBezTo>
                    <a:pt x="73" y="3"/>
                    <a:pt x="72" y="3"/>
                    <a:pt x="71" y="4"/>
                  </a:cubicBezTo>
                  <a:cubicBezTo>
                    <a:pt x="66" y="7"/>
                    <a:pt x="60" y="9"/>
                    <a:pt x="54" y="12"/>
                  </a:cubicBezTo>
                  <a:cubicBezTo>
                    <a:pt x="53" y="13"/>
                    <a:pt x="52" y="13"/>
                    <a:pt x="52" y="13"/>
                  </a:cubicBezTo>
                  <a:cubicBezTo>
                    <a:pt x="50" y="14"/>
                    <a:pt x="50" y="16"/>
                    <a:pt x="51" y="17"/>
                  </a:cubicBezTo>
                  <a:cubicBezTo>
                    <a:pt x="51" y="19"/>
                    <a:pt x="53" y="18"/>
                    <a:pt x="54" y="17"/>
                  </a:cubicBezTo>
                  <a:cubicBezTo>
                    <a:pt x="57" y="16"/>
                    <a:pt x="59" y="15"/>
                    <a:pt x="62" y="14"/>
                  </a:cubicBezTo>
                  <a:cubicBezTo>
                    <a:pt x="66" y="12"/>
                    <a:pt x="69" y="13"/>
                    <a:pt x="70" y="17"/>
                  </a:cubicBezTo>
                  <a:cubicBezTo>
                    <a:pt x="73" y="22"/>
                    <a:pt x="78" y="25"/>
                    <a:pt x="82" y="28"/>
                  </a:cubicBezTo>
                  <a:cubicBezTo>
                    <a:pt x="92" y="38"/>
                    <a:pt x="102" y="47"/>
                    <a:pt x="111" y="58"/>
                  </a:cubicBezTo>
                  <a:cubicBezTo>
                    <a:pt x="116" y="63"/>
                    <a:pt x="114" y="70"/>
                    <a:pt x="107" y="74"/>
                  </a:cubicBezTo>
                  <a:cubicBezTo>
                    <a:pt x="103" y="76"/>
                    <a:pt x="99" y="77"/>
                    <a:pt x="96" y="79"/>
                  </a:cubicBezTo>
                  <a:cubicBezTo>
                    <a:pt x="95" y="79"/>
                    <a:pt x="93" y="78"/>
                    <a:pt x="92" y="79"/>
                  </a:cubicBezTo>
                  <a:cubicBezTo>
                    <a:pt x="92" y="80"/>
                    <a:pt x="92" y="80"/>
                    <a:pt x="92" y="80"/>
                  </a:cubicBezTo>
                  <a:cubicBezTo>
                    <a:pt x="90" y="80"/>
                    <a:pt x="89" y="79"/>
                    <a:pt x="88" y="77"/>
                  </a:cubicBezTo>
                  <a:cubicBezTo>
                    <a:pt x="87" y="71"/>
                    <a:pt x="85" y="67"/>
                    <a:pt x="82" y="62"/>
                  </a:cubicBezTo>
                  <a:cubicBezTo>
                    <a:pt x="84" y="62"/>
                    <a:pt x="85" y="62"/>
                    <a:pt x="87" y="62"/>
                  </a:cubicBezTo>
                  <a:cubicBezTo>
                    <a:pt x="90" y="61"/>
                    <a:pt x="91" y="60"/>
                    <a:pt x="89" y="57"/>
                  </a:cubicBezTo>
                  <a:cubicBezTo>
                    <a:pt x="82" y="47"/>
                    <a:pt x="75" y="36"/>
                    <a:pt x="68" y="26"/>
                  </a:cubicBezTo>
                  <a:cubicBezTo>
                    <a:pt x="67" y="25"/>
                    <a:pt x="67" y="24"/>
                    <a:pt x="65" y="24"/>
                  </a:cubicBezTo>
                  <a:cubicBezTo>
                    <a:pt x="61" y="26"/>
                    <a:pt x="57" y="25"/>
                    <a:pt x="54" y="25"/>
                  </a:cubicBezTo>
                  <a:cubicBezTo>
                    <a:pt x="52" y="24"/>
                    <a:pt x="51" y="24"/>
                    <a:pt x="49" y="24"/>
                  </a:cubicBezTo>
                  <a:cubicBezTo>
                    <a:pt x="48" y="24"/>
                    <a:pt x="46" y="25"/>
                    <a:pt x="46" y="26"/>
                  </a:cubicBezTo>
                  <a:cubicBezTo>
                    <a:pt x="47" y="28"/>
                    <a:pt x="48" y="28"/>
                    <a:pt x="49" y="28"/>
                  </a:cubicBezTo>
                  <a:cubicBezTo>
                    <a:pt x="51" y="27"/>
                    <a:pt x="52" y="27"/>
                    <a:pt x="53" y="28"/>
                  </a:cubicBezTo>
                  <a:cubicBezTo>
                    <a:pt x="55" y="34"/>
                    <a:pt x="57" y="41"/>
                    <a:pt x="57" y="48"/>
                  </a:cubicBezTo>
                  <a:cubicBezTo>
                    <a:pt x="57" y="56"/>
                    <a:pt x="57" y="56"/>
                    <a:pt x="50" y="57"/>
                  </a:cubicBezTo>
                  <a:cubicBezTo>
                    <a:pt x="46" y="58"/>
                    <a:pt x="46" y="59"/>
                    <a:pt x="47" y="62"/>
                  </a:cubicBezTo>
                  <a:close/>
                  <a:moveTo>
                    <a:pt x="36" y="32"/>
                  </a:moveTo>
                  <a:cubicBezTo>
                    <a:pt x="37" y="30"/>
                    <a:pt x="41" y="32"/>
                    <a:pt x="41" y="28"/>
                  </a:cubicBezTo>
                  <a:cubicBezTo>
                    <a:pt x="42" y="27"/>
                    <a:pt x="41" y="27"/>
                    <a:pt x="40" y="27"/>
                  </a:cubicBezTo>
                  <a:cubicBezTo>
                    <a:pt x="37" y="27"/>
                    <a:pt x="35" y="28"/>
                    <a:pt x="34" y="31"/>
                  </a:cubicBezTo>
                  <a:cubicBezTo>
                    <a:pt x="34" y="31"/>
                    <a:pt x="35" y="32"/>
                    <a:pt x="36" y="32"/>
                  </a:cubicBezTo>
                  <a:close/>
                  <a:moveTo>
                    <a:pt x="46" y="43"/>
                  </a:moveTo>
                  <a:cubicBezTo>
                    <a:pt x="48" y="44"/>
                    <a:pt x="50" y="44"/>
                    <a:pt x="52" y="42"/>
                  </a:cubicBezTo>
                  <a:cubicBezTo>
                    <a:pt x="49" y="41"/>
                    <a:pt x="48" y="42"/>
                    <a:pt x="46" y="43"/>
                  </a:cubicBezTo>
                  <a:close/>
                </a:path>
              </a:pathLst>
            </a:custGeom>
            <a:solidFill>
              <a:srgbClr val="FEE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9E53B968-C097-721B-F149-85B3A124165C}"/>
                </a:ext>
              </a:extLst>
            </p:cNvPr>
            <p:cNvSpPr>
              <a:spLocks/>
            </p:cNvSpPr>
            <p:nvPr/>
          </p:nvSpPr>
          <p:spPr bwMode="auto">
            <a:xfrm>
              <a:off x="5967413" y="3865563"/>
              <a:ext cx="336550" cy="341312"/>
            </a:xfrm>
            <a:custGeom>
              <a:avLst/>
              <a:gdLst>
                <a:gd name="T0" fmla="*/ 71 w 89"/>
                <a:gd name="T1" fmla="*/ 90 h 90"/>
                <a:gd name="T2" fmla="*/ 41 w 89"/>
                <a:gd name="T3" fmla="*/ 57 h 90"/>
                <a:gd name="T4" fmla="*/ 24 w 89"/>
                <a:gd name="T5" fmla="*/ 39 h 90"/>
                <a:gd name="T6" fmla="*/ 18 w 89"/>
                <a:gd name="T7" fmla="*/ 34 h 90"/>
                <a:gd name="T8" fmla="*/ 2 w 89"/>
                <a:gd name="T9" fmla="*/ 38 h 90"/>
                <a:gd name="T10" fmla="*/ 1 w 89"/>
                <a:gd name="T11" fmla="*/ 11 h 90"/>
                <a:gd name="T12" fmla="*/ 16 w 89"/>
                <a:gd name="T13" fmla="*/ 4 h 90"/>
                <a:gd name="T14" fmla="*/ 39 w 89"/>
                <a:gd name="T15" fmla="*/ 24 h 90"/>
                <a:gd name="T16" fmla="*/ 66 w 89"/>
                <a:gd name="T17" fmla="*/ 56 h 90"/>
                <a:gd name="T18" fmla="*/ 89 w 89"/>
                <a:gd name="T19" fmla="*/ 75 h 90"/>
                <a:gd name="T20" fmla="*/ 71 w 89"/>
                <a:gd name="T2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9" h="90">
                  <a:moveTo>
                    <a:pt x="71" y="90"/>
                  </a:moveTo>
                  <a:cubicBezTo>
                    <a:pt x="60" y="80"/>
                    <a:pt x="50" y="68"/>
                    <a:pt x="41" y="57"/>
                  </a:cubicBezTo>
                  <a:cubicBezTo>
                    <a:pt x="36" y="50"/>
                    <a:pt x="30" y="44"/>
                    <a:pt x="24" y="39"/>
                  </a:cubicBezTo>
                  <a:cubicBezTo>
                    <a:pt x="22" y="37"/>
                    <a:pt x="20" y="36"/>
                    <a:pt x="18" y="34"/>
                  </a:cubicBezTo>
                  <a:cubicBezTo>
                    <a:pt x="10" y="30"/>
                    <a:pt x="6" y="31"/>
                    <a:pt x="2" y="38"/>
                  </a:cubicBezTo>
                  <a:cubicBezTo>
                    <a:pt x="1" y="29"/>
                    <a:pt x="0" y="20"/>
                    <a:pt x="1" y="11"/>
                  </a:cubicBezTo>
                  <a:cubicBezTo>
                    <a:pt x="3" y="2"/>
                    <a:pt x="9" y="0"/>
                    <a:pt x="16" y="4"/>
                  </a:cubicBezTo>
                  <a:cubicBezTo>
                    <a:pt x="26" y="9"/>
                    <a:pt x="32" y="17"/>
                    <a:pt x="39" y="24"/>
                  </a:cubicBezTo>
                  <a:cubicBezTo>
                    <a:pt x="48" y="35"/>
                    <a:pt x="56" y="46"/>
                    <a:pt x="66" y="56"/>
                  </a:cubicBezTo>
                  <a:cubicBezTo>
                    <a:pt x="73" y="63"/>
                    <a:pt x="80" y="69"/>
                    <a:pt x="89" y="75"/>
                  </a:cubicBezTo>
                  <a:cubicBezTo>
                    <a:pt x="83" y="80"/>
                    <a:pt x="78" y="86"/>
                    <a:pt x="71" y="90"/>
                  </a:cubicBezTo>
                  <a:close/>
                </a:path>
              </a:pathLst>
            </a:custGeom>
            <a:solidFill>
              <a:srgbClr val="FEE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35A173C9-464D-0EA8-2492-7F1CA069D91C}"/>
                </a:ext>
              </a:extLst>
            </p:cNvPr>
            <p:cNvSpPr>
              <a:spLocks/>
            </p:cNvSpPr>
            <p:nvPr/>
          </p:nvSpPr>
          <p:spPr bwMode="auto">
            <a:xfrm>
              <a:off x="6364288" y="3730625"/>
              <a:ext cx="207963" cy="284162"/>
            </a:xfrm>
            <a:custGeom>
              <a:avLst/>
              <a:gdLst>
                <a:gd name="T0" fmla="*/ 1 w 55"/>
                <a:gd name="T1" fmla="*/ 1 h 75"/>
                <a:gd name="T2" fmla="*/ 17 w 55"/>
                <a:gd name="T3" fmla="*/ 0 h 75"/>
                <a:gd name="T4" fmla="*/ 17 w 55"/>
                <a:gd name="T5" fmla="*/ 0 h 75"/>
                <a:gd name="T6" fmla="*/ 18 w 55"/>
                <a:gd name="T7" fmla="*/ 6 h 75"/>
                <a:gd name="T8" fmla="*/ 19 w 55"/>
                <a:gd name="T9" fmla="*/ 19 h 75"/>
                <a:gd name="T10" fmla="*/ 22 w 55"/>
                <a:gd name="T11" fmla="*/ 22 h 75"/>
                <a:gd name="T12" fmla="*/ 29 w 55"/>
                <a:gd name="T13" fmla="*/ 39 h 75"/>
                <a:gd name="T14" fmla="*/ 32 w 55"/>
                <a:gd name="T15" fmla="*/ 44 h 75"/>
                <a:gd name="T16" fmla="*/ 41 w 55"/>
                <a:gd name="T17" fmla="*/ 53 h 75"/>
                <a:gd name="T18" fmla="*/ 45 w 55"/>
                <a:gd name="T19" fmla="*/ 54 h 75"/>
                <a:gd name="T20" fmla="*/ 46 w 55"/>
                <a:gd name="T21" fmla="*/ 58 h 75"/>
                <a:gd name="T22" fmla="*/ 47 w 55"/>
                <a:gd name="T23" fmla="*/ 70 h 75"/>
                <a:gd name="T24" fmla="*/ 29 w 55"/>
                <a:gd name="T25" fmla="*/ 61 h 75"/>
                <a:gd name="T26" fmla="*/ 23 w 55"/>
                <a:gd name="T27" fmla="*/ 53 h 75"/>
                <a:gd name="T28" fmla="*/ 16 w 55"/>
                <a:gd name="T29" fmla="*/ 43 h 75"/>
                <a:gd name="T30" fmla="*/ 4 w 55"/>
                <a:gd name="T31" fmla="*/ 24 h 75"/>
                <a:gd name="T32" fmla="*/ 1 w 55"/>
                <a:gd name="T33" fmla="*/ 6 h 75"/>
                <a:gd name="T34" fmla="*/ 1 w 55"/>
                <a:gd name="T35" fmla="*/ 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75">
                  <a:moveTo>
                    <a:pt x="1" y="1"/>
                  </a:moveTo>
                  <a:cubicBezTo>
                    <a:pt x="6" y="1"/>
                    <a:pt x="12" y="2"/>
                    <a:pt x="17" y="0"/>
                  </a:cubicBezTo>
                  <a:cubicBezTo>
                    <a:pt x="17" y="0"/>
                    <a:pt x="17" y="0"/>
                    <a:pt x="17" y="0"/>
                  </a:cubicBezTo>
                  <a:cubicBezTo>
                    <a:pt x="17" y="2"/>
                    <a:pt x="17" y="5"/>
                    <a:pt x="18" y="6"/>
                  </a:cubicBezTo>
                  <a:cubicBezTo>
                    <a:pt x="20" y="11"/>
                    <a:pt x="17" y="15"/>
                    <a:pt x="19" y="19"/>
                  </a:cubicBezTo>
                  <a:cubicBezTo>
                    <a:pt x="20" y="20"/>
                    <a:pt x="20" y="22"/>
                    <a:pt x="22" y="22"/>
                  </a:cubicBezTo>
                  <a:cubicBezTo>
                    <a:pt x="23" y="28"/>
                    <a:pt x="26" y="34"/>
                    <a:pt x="29" y="39"/>
                  </a:cubicBezTo>
                  <a:cubicBezTo>
                    <a:pt x="29" y="41"/>
                    <a:pt x="30" y="43"/>
                    <a:pt x="32" y="44"/>
                  </a:cubicBezTo>
                  <a:cubicBezTo>
                    <a:pt x="33" y="52"/>
                    <a:pt x="34" y="53"/>
                    <a:pt x="41" y="53"/>
                  </a:cubicBezTo>
                  <a:cubicBezTo>
                    <a:pt x="43" y="53"/>
                    <a:pt x="44" y="53"/>
                    <a:pt x="45" y="54"/>
                  </a:cubicBezTo>
                  <a:cubicBezTo>
                    <a:pt x="44" y="56"/>
                    <a:pt x="44" y="57"/>
                    <a:pt x="46" y="58"/>
                  </a:cubicBezTo>
                  <a:cubicBezTo>
                    <a:pt x="55" y="63"/>
                    <a:pt x="55" y="64"/>
                    <a:pt x="47" y="70"/>
                  </a:cubicBezTo>
                  <a:cubicBezTo>
                    <a:pt x="39" y="75"/>
                    <a:pt x="30" y="71"/>
                    <a:pt x="29" y="61"/>
                  </a:cubicBezTo>
                  <a:cubicBezTo>
                    <a:pt x="29" y="58"/>
                    <a:pt x="25" y="56"/>
                    <a:pt x="23" y="53"/>
                  </a:cubicBezTo>
                  <a:cubicBezTo>
                    <a:pt x="21" y="50"/>
                    <a:pt x="19" y="47"/>
                    <a:pt x="16" y="43"/>
                  </a:cubicBezTo>
                  <a:cubicBezTo>
                    <a:pt x="12" y="37"/>
                    <a:pt x="8" y="31"/>
                    <a:pt x="4" y="24"/>
                  </a:cubicBezTo>
                  <a:cubicBezTo>
                    <a:pt x="0" y="19"/>
                    <a:pt x="1" y="13"/>
                    <a:pt x="1" y="6"/>
                  </a:cubicBezTo>
                  <a:cubicBezTo>
                    <a:pt x="1" y="5"/>
                    <a:pt x="1" y="3"/>
                    <a:pt x="1" y="1"/>
                  </a:cubicBezTo>
                  <a:close/>
                </a:path>
              </a:pathLst>
            </a:custGeom>
            <a:solidFill>
              <a:srgbClr val="FEE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0B6F8985-D6C7-C759-08A5-03CEE214DEBB}"/>
                </a:ext>
              </a:extLst>
            </p:cNvPr>
            <p:cNvSpPr>
              <a:spLocks/>
            </p:cNvSpPr>
            <p:nvPr/>
          </p:nvSpPr>
          <p:spPr bwMode="auto">
            <a:xfrm>
              <a:off x="6429375" y="3717925"/>
              <a:ext cx="230188" cy="84137"/>
            </a:xfrm>
            <a:custGeom>
              <a:avLst/>
              <a:gdLst>
                <a:gd name="T0" fmla="*/ 2 w 61"/>
                <a:gd name="T1" fmla="*/ 22 h 22"/>
                <a:gd name="T2" fmla="*/ 1 w 61"/>
                <a:gd name="T3" fmla="*/ 9 h 22"/>
                <a:gd name="T4" fmla="*/ 0 w 61"/>
                <a:gd name="T5" fmla="*/ 3 h 22"/>
                <a:gd name="T6" fmla="*/ 9 w 61"/>
                <a:gd name="T7" fmla="*/ 4 h 22"/>
                <a:gd name="T8" fmla="*/ 57 w 61"/>
                <a:gd name="T9" fmla="*/ 0 h 22"/>
                <a:gd name="T10" fmla="*/ 61 w 61"/>
                <a:gd name="T11" fmla="*/ 16 h 22"/>
                <a:gd name="T12" fmla="*/ 6 w 61"/>
                <a:gd name="T13" fmla="*/ 20 h 22"/>
                <a:gd name="T14" fmla="*/ 2 w 61"/>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22">
                  <a:moveTo>
                    <a:pt x="2" y="22"/>
                  </a:moveTo>
                  <a:cubicBezTo>
                    <a:pt x="0" y="18"/>
                    <a:pt x="3" y="14"/>
                    <a:pt x="1" y="9"/>
                  </a:cubicBezTo>
                  <a:cubicBezTo>
                    <a:pt x="0" y="8"/>
                    <a:pt x="0" y="5"/>
                    <a:pt x="0" y="3"/>
                  </a:cubicBezTo>
                  <a:cubicBezTo>
                    <a:pt x="3" y="3"/>
                    <a:pt x="6" y="3"/>
                    <a:pt x="9" y="4"/>
                  </a:cubicBezTo>
                  <a:cubicBezTo>
                    <a:pt x="25" y="4"/>
                    <a:pt x="41" y="2"/>
                    <a:pt x="57" y="0"/>
                  </a:cubicBezTo>
                  <a:cubicBezTo>
                    <a:pt x="60" y="5"/>
                    <a:pt x="60" y="11"/>
                    <a:pt x="61" y="16"/>
                  </a:cubicBezTo>
                  <a:cubicBezTo>
                    <a:pt x="43" y="19"/>
                    <a:pt x="24" y="20"/>
                    <a:pt x="6" y="20"/>
                  </a:cubicBezTo>
                  <a:cubicBezTo>
                    <a:pt x="4" y="20"/>
                    <a:pt x="2" y="19"/>
                    <a:pt x="2" y="22"/>
                  </a:cubicBezTo>
                  <a:close/>
                </a:path>
              </a:pathLst>
            </a:custGeom>
            <a:solidFill>
              <a:srgbClr val="E9E8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F0C7F0D1-56C3-47A7-63F1-7520C053EF91}"/>
                </a:ext>
              </a:extLst>
            </p:cNvPr>
            <p:cNvSpPr>
              <a:spLocks/>
            </p:cNvSpPr>
            <p:nvPr/>
          </p:nvSpPr>
          <p:spPr bwMode="auto">
            <a:xfrm>
              <a:off x="6446838" y="3802063"/>
              <a:ext cx="227013" cy="76200"/>
            </a:xfrm>
            <a:custGeom>
              <a:avLst/>
              <a:gdLst>
                <a:gd name="T0" fmla="*/ 7 w 60"/>
                <a:gd name="T1" fmla="*/ 20 h 20"/>
                <a:gd name="T2" fmla="*/ 0 w 60"/>
                <a:gd name="T3" fmla="*/ 3 h 20"/>
                <a:gd name="T4" fmla="*/ 57 w 60"/>
                <a:gd name="T5" fmla="*/ 0 h 20"/>
                <a:gd name="T6" fmla="*/ 60 w 60"/>
                <a:gd name="T7" fmla="*/ 2 h 20"/>
                <a:gd name="T8" fmla="*/ 44 w 60"/>
                <a:gd name="T9" fmla="*/ 17 h 20"/>
                <a:gd name="T10" fmla="*/ 39 w 60"/>
                <a:gd name="T11" fmla="*/ 19 h 20"/>
                <a:gd name="T12" fmla="*/ 25 w 60"/>
                <a:gd name="T13" fmla="*/ 19 h 20"/>
                <a:gd name="T14" fmla="*/ 24 w 60"/>
                <a:gd name="T15" fmla="*/ 19 h 20"/>
                <a:gd name="T16" fmla="*/ 7 w 60"/>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20">
                  <a:moveTo>
                    <a:pt x="7" y="20"/>
                  </a:moveTo>
                  <a:cubicBezTo>
                    <a:pt x="4" y="15"/>
                    <a:pt x="1" y="9"/>
                    <a:pt x="0" y="3"/>
                  </a:cubicBezTo>
                  <a:cubicBezTo>
                    <a:pt x="19" y="4"/>
                    <a:pt x="38" y="3"/>
                    <a:pt x="57" y="0"/>
                  </a:cubicBezTo>
                  <a:cubicBezTo>
                    <a:pt x="58" y="1"/>
                    <a:pt x="59" y="2"/>
                    <a:pt x="60" y="2"/>
                  </a:cubicBezTo>
                  <a:cubicBezTo>
                    <a:pt x="54" y="7"/>
                    <a:pt x="49" y="12"/>
                    <a:pt x="44" y="17"/>
                  </a:cubicBezTo>
                  <a:cubicBezTo>
                    <a:pt x="43" y="18"/>
                    <a:pt x="40" y="18"/>
                    <a:pt x="39" y="19"/>
                  </a:cubicBezTo>
                  <a:cubicBezTo>
                    <a:pt x="34" y="19"/>
                    <a:pt x="30" y="19"/>
                    <a:pt x="25" y="19"/>
                  </a:cubicBezTo>
                  <a:cubicBezTo>
                    <a:pt x="25" y="19"/>
                    <a:pt x="24" y="19"/>
                    <a:pt x="24" y="19"/>
                  </a:cubicBezTo>
                  <a:cubicBezTo>
                    <a:pt x="18" y="19"/>
                    <a:pt x="12" y="19"/>
                    <a:pt x="7" y="20"/>
                  </a:cubicBezTo>
                  <a:close/>
                </a:path>
              </a:pathLst>
            </a:custGeom>
            <a:solidFill>
              <a:srgbClr val="E9E8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036C562F-26C7-9843-2D59-DE18F20F71DE}"/>
                </a:ext>
              </a:extLst>
            </p:cNvPr>
            <p:cNvSpPr>
              <a:spLocks/>
            </p:cNvSpPr>
            <p:nvPr/>
          </p:nvSpPr>
          <p:spPr bwMode="auto">
            <a:xfrm>
              <a:off x="6421438" y="3255963"/>
              <a:ext cx="131763" cy="90487"/>
            </a:xfrm>
            <a:custGeom>
              <a:avLst/>
              <a:gdLst>
                <a:gd name="T0" fmla="*/ 1 w 35"/>
                <a:gd name="T1" fmla="*/ 24 h 24"/>
                <a:gd name="T2" fmla="*/ 11 w 35"/>
                <a:gd name="T3" fmla="*/ 4 h 24"/>
                <a:gd name="T4" fmla="*/ 33 w 35"/>
                <a:gd name="T5" fmla="*/ 6 h 24"/>
                <a:gd name="T6" fmla="*/ 35 w 35"/>
                <a:gd name="T7" fmla="*/ 9 h 24"/>
                <a:gd name="T8" fmla="*/ 31 w 35"/>
                <a:gd name="T9" fmla="*/ 11 h 24"/>
                <a:gd name="T10" fmla="*/ 1 w 35"/>
                <a:gd name="T11" fmla="*/ 24 h 24"/>
              </a:gdLst>
              <a:ahLst/>
              <a:cxnLst>
                <a:cxn ang="0">
                  <a:pos x="T0" y="T1"/>
                </a:cxn>
                <a:cxn ang="0">
                  <a:pos x="T2" y="T3"/>
                </a:cxn>
                <a:cxn ang="0">
                  <a:pos x="T4" y="T5"/>
                </a:cxn>
                <a:cxn ang="0">
                  <a:pos x="T6" y="T7"/>
                </a:cxn>
                <a:cxn ang="0">
                  <a:pos x="T8" y="T9"/>
                </a:cxn>
                <a:cxn ang="0">
                  <a:pos x="T10" y="T11"/>
                </a:cxn>
              </a:cxnLst>
              <a:rect l="0" t="0" r="r" b="b"/>
              <a:pathLst>
                <a:path w="35" h="24">
                  <a:moveTo>
                    <a:pt x="1" y="24"/>
                  </a:moveTo>
                  <a:cubicBezTo>
                    <a:pt x="0" y="14"/>
                    <a:pt x="3" y="8"/>
                    <a:pt x="11" y="4"/>
                  </a:cubicBezTo>
                  <a:cubicBezTo>
                    <a:pt x="18" y="0"/>
                    <a:pt x="27" y="1"/>
                    <a:pt x="33" y="6"/>
                  </a:cubicBezTo>
                  <a:cubicBezTo>
                    <a:pt x="34" y="7"/>
                    <a:pt x="35" y="7"/>
                    <a:pt x="35" y="9"/>
                  </a:cubicBezTo>
                  <a:cubicBezTo>
                    <a:pt x="34" y="9"/>
                    <a:pt x="32" y="10"/>
                    <a:pt x="31" y="11"/>
                  </a:cubicBezTo>
                  <a:cubicBezTo>
                    <a:pt x="21" y="16"/>
                    <a:pt x="12" y="21"/>
                    <a:pt x="1" y="24"/>
                  </a:cubicBezTo>
                  <a:close/>
                </a:path>
              </a:pathLst>
            </a:custGeom>
            <a:solidFill>
              <a:srgbClr val="FEE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441058E2-34EC-BCE3-58B0-17CDFB6C893A}"/>
                </a:ext>
              </a:extLst>
            </p:cNvPr>
            <p:cNvSpPr>
              <a:spLocks/>
            </p:cNvSpPr>
            <p:nvPr/>
          </p:nvSpPr>
          <p:spPr bwMode="auto">
            <a:xfrm>
              <a:off x="6435725" y="3779838"/>
              <a:ext cx="230188" cy="36512"/>
            </a:xfrm>
            <a:custGeom>
              <a:avLst/>
              <a:gdLst>
                <a:gd name="T0" fmla="*/ 60 w 61"/>
                <a:gd name="T1" fmla="*/ 6 h 10"/>
                <a:gd name="T2" fmla="*/ 3 w 61"/>
                <a:gd name="T3" fmla="*/ 9 h 10"/>
                <a:gd name="T4" fmla="*/ 0 w 61"/>
                <a:gd name="T5" fmla="*/ 6 h 10"/>
                <a:gd name="T6" fmla="*/ 4 w 61"/>
                <a:gd name="T7" fmla="*/ 4 h 10"/>
                <a:gd name="T8" fmla="*/ 59 w 61"/>
                <a:gd name="T9" fmla="*/ 0 h 10"/>
                <a:gd name="T10" fmla="*/ 60 w 61"/>
                <a:gd name="T11" fmla="*/ 6 h 10"/>
              </a:gdLst>
              <a:ahLst/>
              <a:cxnLst>
                <a:cxn ang="0">
                  <a:pos x="T0" y="T1"/>
                </a:cxn>
                <a:cxn ang="0">
                  <a:pos x="T2" y="T3"/>
                </a:cxn>
                <a:cxn ang="0">
                  <a:pos x="T4" y="T5"/>
                </a:cxn>
                <a:cxn ang="0">
                  <a:pos x="T6" y="T7"/>
                </a:cxn>
                <a:cxn ang="0">
                  <a:pos x="T8" y="T9"/>
                </a:cxn>
                <a:cxn ang="0">
                  <a:pos x="T10" y="T11"/>
                </a:cxn>
              </a:cxnLst>
              <a:rect l="0" t="0" r="r" b="b"/>
              <a:pathLst>
                <a:path w="61" h="10">
                  <a:moveTo>
                    <a:pt x="60" y="6"/>
                  </a:moveTo>
                  <a:cubicBezTo>
                    <a:pt x="41" y="9"/>
                    <a:pt x="22" y="10"/>
                    <a:pt x="3" y="9"/>
                  </a:cubicBezTo>
                  <a:cubicBezTo>
                    <a:pt x="1" y="9"/>
                    <a:pt x="1" y="7"/>
                    <a:pt x="0" y="6"/>
                  </a:cubicBezTo>
                  <a:cubicBezTo>
                    <a:pt x="0" y="3"/>
                    <a:pt x="2" y="4"/>
                    <a:pt x="4" y="4"/>
                  </a:cubicBezTo>
                  <a:cubicBezTo>
                    <a:pt x="22" y="4"/>
                    <a:pt x="41" y="3"/>
                    <a:pt x="59" y="0"/>
                  </a:cubicBezTo>
                  <a:cubicBezTo>
                    <a:pt x="60" y="2"/>
                    <a:pt x="61" y="4"/>
                    <a:pt x="60" y="6"/>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7">
              <a:extLst>
                <a:ext uri="{FF2B5EF4-FFF2-40B4-BE49-F238E27FC236}">
                  <a16:creationId xmlns:a16="http://schemas.microsoft.com/office/drawing/2014/main" id="{3E9B579C-1945-EE10-B30C-44E5A145ECFD}"/>
                </a:ext>
              </a:extLst>
            </p:cNvPr>
            <p:cNvSpPr>
              <a:spLocks/>
            </p:cNvSpPr>
            <p:nvPr/>
          </p:nvSpPr>
          <p:spPr bwMode="auto">
            <a:xfrm>
              <a:off x="6394450" y="3532188"/>
              <a:ext cx="238125" cy="34925"/>
            </a:xfrm>
            <a:custGeom>
              <a:avLst/>
              <a:gdLst>
                <a:gd name="T0" fmla="*/ 8 w 63"/>
                <a:gd name="T1" fmla="*/ 3 h 9"/>
                <a:gd name="T2" fmla="*/ 53 w 63"/>
                <a:gd name="T3" fmla="*/ 0 h 9"/>
                <a:gd name="T4" fmla="*/ 63 w 63"/>
                <a:gd name="T5" fmla="*/ 4 h 9"/>
                <a:gd name="T6" fmla="*/ 37 w 63"/>
                <a:gd name="T7" fmla="*/ 8 h 9"/>
                <a:gd name="T8" fmla="*/ 17 w 63"/>
                <a:gd name="T9" fmla="*/ 9 h 9"/>
                <a:gd name="T10" fmla="*/ 7 w 63"/>
                <a:gd name="T11" fmla="*/ 7 h 9"/>
                <a:gd name="T12" fmla="*/ 0 w 63"/>
                <a:gd name="T13" fmla="*/ 6 h 9"/>
                <a:gd name="T14" fmla="*/ 8 w 63"/>
                <a:gd name="T15" fmla="*/ 3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9">
                  <a:moveTo>
                    <a:pt x="8" y="3"/>
                  </a:moveTo>
                  <a:cubicBezTo>
                    <a:pt x="23" y="3"/>
                    <a:pt x="38" y="2"/>
                    <a:pt x="53" y="0"/>
                  </a:cubicBezTo>
                  <a:cubicBezTo>
                    <a:pt x="58" y="0"/>
                    <a:pt x="60" y="1"/>
                    <a:pt x="63" y="4"/>
                  </a:cubicBezTo>
                  <a:cubicBezTo>
                    <a:pt x="55" y="6"/>
                    <a:pt x="46" y="7"/>
                    <a:pt x="37" y="8"/>
                  </a:cubicBezTo>
                  <a:cubicBezTo>
                    <a:pt x="31" y="8"/>
                    <a:pt x="24" y="8"/>
                    <a:pt x="17" y="9"/>
                  </a:cubicBezTo>
                  <a:cubicBezTo>
                    <a:pt x="14" y="9"/>
                    <a:pt x="10" y="9"/>
                    <a:pt x="7" y="7"/>
                  </a:cubicBezTo>
                  <a:cubicBezTo>
                    <a:pt x="5" y="5"/>
                    <a:pt x="2" y="7"/>
                    <a:pt x="0" y="6"/>
                  </a:cubicBezTo>
                  <a:cubicBezTo>
                    <a:pt x="2" y="4"/>
                    <a:pt x="5" y="3"/>
                    <a:pt x="8" y="3"/>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8">
              <a:extLst>
                <a:ext uri="{FF2B5EF4-FFF2-40B4-BE49-F238E27FC236}">
                  <a16:creationId xmlns:a16="http://schemas.microsoft.com/office/drawing/2014/main" id="{7881C4F6-E26E-8C9D-2D7F-0F1EB135D77F}"/>
                </a:ext>
              </a:extLst>
            </p:cNvPr>
            <p:cNvSpPr>
              <a:spLocks/>
            </p:cNvSpPr>
            <p:nvPr/>
          </p:nvSpPr>
          <p:spPr bwMode="auto">
            <a:xfrm>
              <a:off x="6429375" y="3695700"/>
              <a:ext cx="225425" cy="38100"/>
            </a:xfrm>
            <a:custGeom>
              <a:avLst/>
              <a:gdLst>
                <a:gd name="T0" fmla="*/ 57 w 60"/>
                <a:gd name="T1" fmla="*/ 6 h 10"/>
                <a:gd name="T2" fmla="*/ 9 w 60"/>
                <a:gd name="T3" fmla="*/ 10 h 10"/>
                <a:gd name="T4" fmla="*/ 0 w 60"/>
                <a:gd name="T5" fmla="*/ 9 h 10"/>
                <a:gd name="T6" fmla="*/ 0 w 60"/>
                <a:gd name="T7" fmla="*/ 9 h 10"/>
                <a:gd name="T8" fmla="*/ 2 w 60"/>
                <a:gd name="T9" fmla="*/ 8 h 10"/>
                <a:gd name="T10" fmla="*/ 14 w 60"/>
                <a:gd name="T11" fmla="*/ 4 h 10"/>
                <a:gd name="T12" fmla="*/ 55 w 60"/>
                <a:gd name="T13" fmla="*/ 1 h 10"/>
                <a:gd name="T14" fmla="*/ 59 w 60"/>
                <a:gd name="T15" fmla="*/ 1 h 10"/>
                <a:gd name="T16" fmla="*/ 57 w 60"/>
                <a:gd name="T17"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0">
                  <a:moveTo>
                    <a:pt x="57" y="6"/>
                  </a:moveTo>
                  <a:cubicBezTo>
                    <a:pt x="41" y="8"/>
                    <a:pt x="25" y="10"/>
                    <a:pt x="9" y="10"/>
                  </a:cubicBezTo>
                  <a:cubicBezTo>
                    <a:pt x="6" y="9"/>
                    <a:pt x="3" y="9"/>
                    <a:pt x="0" y="9"/>
                  </a:cubicBezTo>
                  <a:cubicBezTo>
                    <a:pt x="0" y="9"/>
                    <a:pt x="0" y="9"/>
                    <a:pt x="0" y="9"/>
                  </a:cubicBezTo>
                  <a:cubicBezTo>
                    <a:pt x="1" y="9"/>
                    <a:pt x="2" y="8"/>
                    <a:pt x="2" y="8"/>
                  </a:cubicBezTo>
                  <a:cubicBezTo>
                    <a:pt x="5" y="3"/>
                    <a:pt x="10" y="4"/>
                    <a:pt x="14" y="4"/>
                  </a:cubicBezTo>
                  <a:cubicBezTo>
                    <a:pt x="28" y="3"/>
                    <a:pt x="42" y="3"/>
                    <a:pt x="55" y="1"/>
                  </a:cubicBezTo>
                  <a:cubicBezTo>
                    <a:pt x="56" y="0"/>
                    <a:pt x="58" y="1"/>
                    <a:pt x="59" y="1"/>
                  </a:cubicBezTo>
                  <a:cubicBezTo>
                    <a:pt x="58" y="2"/>
                    <a:pt x="60" y="5"/>
                    <a:pt x="57" y="6"/>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9">
              <a:extLst>
                <a:ext uri="{FF2B5EF4-FFF2-40B4-BE49-F238E27FC236}">
                  <a16:creationId xmlns:a16="http://schemas.microsoft.com/office/drawing/2014/main" id="{7E76D892-0AA9-0C14-7DFB-1D12202ACE41}"/>
                </a:ext>
              </a:extLst>
            </p:cNvPr>
            <p:cNvSpPr>
              <a:spLocks/>
            </p:cNvSpPr>
            <p:nvPr/>
          </p:nvSpPr>
          <p:spPr bwMode="auto">
            <a:xfrm>
              <a:off x="6454775" y="3608388"/>
              <a:ext cx="211138" cy="41275"/>
            </a:xfrm>
            <a:custGeom>
              <a:avLst/>
              <a:gdLst>
                <a:gd name="T0" fmla="*/ 56 w 56"/>
                <a:gd name="T1" fmla="*/ 6 h 11"/>
                <a:gd name="T2" fmla="*/ 5 w 56"/>
                <a:gd name="T3" fmla="*/ 11 h 11"/>
                <a:gd name="T4" fmla="*/ 1 w 56"/>
                <a:gd name="T5" fmla="*/ 7 h 11"/>
                <a:gd name="T6" fmla="*/ 4 w 56"/>
                <a:gd name="T7" fmla="*/ 5 h 11"/>
                <a:gd name="T8" fmla="*/ 55 w 56"/>
                <a:gd name="T9" fmla="*/ 0 h 11"/>
                <a:gd name="T10" fmla="*/ 56 w 56"/>
                <a:gd name="T11" fmla="*/ 6 h 11"/>
              </a:gdLst>
              <a:ahLst/>
              <a:cxnLst>
                <a:cxn ang="0">
                  <a:pos x="T0" y="T1"/>
                </a:cxn>
                <a:cxn ang="0">
                  <a:pos x="T2" y="T3"/>
                </a:cxn>
                <a:cxn ang="0">
                  <a:pos x="T4" y="T5"/>
                </a:cxn>
                <a:cxn ang="0">
                  <a:pos x="T6" y="T7"/>
                </a:cxn>
                <a:cxn ang="0">
                  <a:pos x="T8" y="T9"/>
                </a:cxn>
                <a:cxn ang="0">
                  <a:pos x="T10" y="T11"/>
                </a:cxn>
              </a:cxnLst>
              <a:rect l="0" t="0" r="r" b="b"/>
              <a:pathLst>
                <a:path w="56" h="11">
                  <a:moveTo>
                    <a:pt x="56" y="6"/>
                  </a:moveTo>
                  <a:cubicBezTo>
                    <a:pt x="39" y="9"/>
                    <a:pt x="22" y="10"/>
                    <a:pt x="5" y="11"/>
                  </a:cubicBezTo>
                  <a:cubicBezTo>
                    <a:pt x="2" y="11"/>
                    <a:pt x="1" y="10"/>
                    <a:pt x="1" y="7"/>
                  </a:cubicBezTo>
                  <a:cubicBezTo>
                    <a:pt x="0" y="4"/>
                    <a:pt x="3" y="5"/>
                    <a:pt x="4" y="5"/>
                  </a:cubicBezTo>
                  <a:cubicBezTo>
                    <a:pt x="21" y="4"/>
                    <a:pt x="38" y="3"/>
                    <a:pt x="55" y="0"/>
                  </a:cubicBezTo>
                  <a:cubicBezTo>
                    <a:pt x="55" y="2"/>
                    <a:pt x="56" y="4"/>
                    <a:pt x="56" y="6"/>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0">
              <a:extLst>
                <a:ext uri="{FF2B5EF4-FFF2-40B4-BE49-F238E27FC236}">
                  <a16:creationId xmlns:a16="http://schemas.microsoft.com/office/drawing/2014/main" id="{918891A0-DB4E-A326-EBD2-1A30095BC7C2}"/>
                </a:ext>
              </a:extLst>
            </p:cNvPr>
            <p:cNvSpPr>
              <a:spLocks/>
            </p:cNvSpPr>
            <p:nvPr/>
          </p:nvSpPr>
          <p:spPr bwMode="auto">
            <a:xfrm>
              <a:off x="6424613" y="3290888"/>
              <a:ext cx="139700" cy="79375"/>
            </a:xfrm>
            <a:custGeom>
              <a:avLst/>
              <a:gdLst>
                <a:gd name="T0" fmla="*/ 0 w 37"/>
                <a:gd name="T1" fmla="*/ 15 h 21"/>
                <a:gd name="T2" fmla="*/ 30 w 37"/>
                <a:gd name="T3" fmla="*/ 2 h 21"/>
                <a:gd name="T4" fmla="*/ 34 w 37"/>
                <a:gd name="T5" fmla="*/ 0 h 21"/>
                <a:gd name="T6" fmla="*/ 37 w 37"/>
                <a:gd name="T7" fmla="*/ 3 h 21"/>
                <a:gd name="T8" fmla="*/ 35 w 37"/>
                <a:gd name="T9" fmla="*/ 5 h 21"/>
                <a:gd name="T10" fmla="*/ 5 w 37"/>
                <a:gd name="T11" fmla="*/ 20 h 21"/>
                <a:gd name="T12" fmla="*/ 1 w 37"/>
                <a:gd name="T13" fmla="*/ 18 h 21"/>
                <a:gd name="T14" fmla="*/ 0 w 37"/>
                <a:gd name="T15" fmla="*/ 15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1">
                  <a:moveTo>
                    <a:pt x="0" y="15"/>
                  </a:moveTo>
                  <a:cubicBezTo>
                    <a:pt x="11" y="12"/>
                    <a:pt x="20" y="7"/>
                    <a:pt x="30" y="2"/>
                  </a:cubicBezTo>
                  <a:cubicBezTo>
                    <a:pt x="31" y="1"/>
                    <a:pt x="33" y="0"/>
                    <a:pt x="34" y="0"/>
                  </a:cubicBezTo>
                  <a:cubicBezTo>
                    <a:pt x="35" y="1"/>
                    <a:pt x="36" y="2"/>
                    <a:pt x="37" y="3"/>
                  </a:cubicBezTo>
                  <a:cubicBezTo>
                    <a:pt x="37" y="4"/>
                    <a:pt x="36" y="5"/>
                    <a:pt x="35" y="5"/>
                  </a:cubicBezTo>
                  <a:cubicBezTo>
                    <a:pt x="26" y="11"/>
                    <a:pt x="16" y="17"/>
                    <a:pt x="5" y="20"/>
                  </a:cubicBezTo>
                  <a:cubicBezTo>
                    <a:pt x="2" y="21"/>
                    <a:pt x="1" y="21"/>
                    <a:pt x="1" y="18"/>
                  </a:cubicBezTo>
                  <a:cubicBezTo>
                    <a:pt x="0" y="17"/>
                    <a:pt x="0" y="16"/>
                    <a:pt x="0" y="15"/>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
              <a:extLst>
                <a:ext uri="{FF2B5EF4-FFF2-40B4-BE49-F238E27FC236}">
                  <a16:creationId xmlns:a16="http://schemas.microsoft.com/office/drawing/2014/main" id="{D6998165-F8ED-7DA5-A03D-80C31A7AA683}"/>
                </a:ext>
              </a:extLst>
            </p:cNvPr>
            <p:cNvSpPr>
              <a:spLocks/>
            </p:cNvSpPr>
            <p:nvPr/>
          </p:nvSpPr>
          <p:spPr bwMode="auto">
            <a:xfrm>
              <a:off x="6583363" y="3881438"/>
              <a:ext cx="106363" cy="57150"/>
            </a:xfrm>
            <a:custGeom>
              <a:avLst/>
              <a:gdLst>
                <a:gd name="T0" fmla="*/ 27 w 28"/>
                <a:gd name="T1" fmla="*/ 10 h 15"/>
                <a:gd name="T2" fmla="*/ 0 w 28"/>
                <a:gd name="T3" fmla="*/ 15 h 15"/>
                <a:gd name="T4" fmla="*/ 15 w 28"/>
                <a:gd name="T5" fmla="*/ 2 h 15"/>
                <a:gd name="T6" fmla="*/ 27 w 28"/>
                <a:gd name="T7" fmla="*/ 0 h 15"/>
                <a:gd name="T8" fmla="*/ 27 w 28"/>
                <a:gd name="T9" fmla="*/ 10 h 15"/>
              </a:gdLst>
              <a:ahLst/>
              <a:cxnLst>
                <a:cxn ang="0">
                  <a:pos x="T0" y="T1"/>
                </a:cxn>
                <a:cxn ang="0">
                  <a:pos x="T2" y="T3"/>
                </a:cxn>
                <a:cxn ang="0">
                  <a:pos x="T4" y="T5"/>
                </a:cxn>
                <a:cxn ang="0">
                  <a:pos x="T6" y="T7"/>
                </a:cxn>
                <a:cxn ang="0">
                  <a:pos x="T8" y="T9"/>
                </a:cxn>
              </a:cxnLst>
              <a:rect l="0" t="0" r="r" b="b"/>
              <a:pathLst>
                <a:path w="28" h="15">
                  <a:moveTo>
                    <a:pt x="27" y="10"/>
                  </a:moveTo>
                  <a:cubicBezTo>
                    <a:pt x="19" y="13"/>
                    <a:pt x="10" y="15"/>
                    <a:pt x="0" y="15"/>
                  </a:cubicBezTo>
                  <a:cubicBezTo>
                    <a:pt x="5" y="10"/>
                    <a:pt x="10" y="6"/>
                    <a:pt x="15" y="2"/>
                  </a:cubicBezTo>
                  <a:cubicBezTo>
                    <a:pt x="19" y="2"/>
                    <a:pt x="23" y="2"/>
                    <a:pt x="27" y="0"/>
                  </a:cubicBezTo>
                  <a:cubicBezTo>
                    <a:pt x="27" y="3"/>
                    <a:pt x="28" y="6"/>
                    <a:pt x="27" y="10"/>
                  </a:cubicBezTo>
                  <a:close/>
                </a:path>
              </a:pathLst>
            </a:custGeom>
            <a:solidFill>
              <a:srgbClr val="E9E8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79BF01B0-FF4C-4A1D-DC14-3F20D2DDFAC8}"/>
                </a:ext>
              </a:extLst>
            </p:cNvPr>
            <p:cNvSpPr>
              <a:spLocks/>
            </p:cNvSpPr>
            <p:nvPr/>
          </p:nvSpPr>
          <p:spPr bwMode="auto">
            <a:xfrm>
              <a:off x="6440488" y="3365500"/>
              <a:ext cx="52388" cy="76200"/>
            </a:xfrm>
            <a:custGeom>
              <a:avLst/>
              <a:gdLst>
                <a:gd name="T0" fmla="*/ 0 w 14"/>
                <a:gd name="T1" fmla="*/ 6 h 20"/>
                <a:gd name="T2" fmla="*/ 10 w 14"/>
                <a:gd name="T3" fmla="*/ 0 h 20"/>
                <a:gd name="T4" fmla="*/ 12 w 14"/>
                <a:gd name="T5" fmla="*/ 1 h 20"/>
                <a:gd name="T6" fmla="*/ 5 w 14"/>
                <a:gd name="T7" fmla="*/ 20 h 20"/>
                <a:gd name="T8" fmla="*/ 0 w 14"/>
                <a:gd name="T9" fmla="*/ 6 h 20"/>
              </a:gdLst>
              <a:ahLst/>
              <a:cxnLst>
                <a:cxn ang="0">
                  <a:pos x="T0" y="T1"/>
                </a:cxn>
                <a:cxn ang="0">
                  <a:pos x="T2" y="T3"/>
                </a:cxn>
                <a:cxn ang="0">
                  <a:pos x="T4" y="T5"/>
                </a:cxn>
                <a:cxn ang="0">
                  <a:pos x="T6" y="T7"/>
                </a:cxn>
                <a:cxn ang="0">
                  <a:pos x="T8" y="T9"/>
                </a:cxn>
              </a:cxnLst>
              <a:rect l="0" t="0" r="r" b="b"/>
              <a:pathLst>
                <a:path w="14" h="20">
                  <a:moveTo>
                    <a:pt x="0" y="6"/>
                  </a:moveTo>
                  <a:cubicBezTo>
                    <a:pt x="3" y="3"/>
                    <a:pt x="7" y="2"/>
                    <a:pt x="10" y="0"/>
                  </a:cubicBezTo>
                  <a:cubicBezTo>
                    <a:pt x="11" y="0"/>
                    <a:pt x="12" y="0"/>
                    <a:pt x="12" y="1"/>
                  </a:cubicBezTo>
                  <a:cubicBezTo>
                    <a:pt x="14" y="6"/>
                    <a:pt x="9" y="17"/>
                    <a:pt x="5" y="20"/>
                  </a:cubicBezTo>
                  <a:cubicBezTo>
                    <a:pt x="3" y="15"/>
                    <a:pt x="1" y="10"/>
                    <a:pt x="0" y="6"/>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F946830D-DA8A-E107-2F39-B276CF09BC5D}"/>
                </a:ext>
              </a:extLst>
            </p:cNvPr>
            <p:cNvSpPr>
              <a:spLocks/>
            </p:cNvSpPr>
            <p:nvPr/>
          </p:nvSpPr>
          <p:spPr bwMode="auto">
            <a:xfrm>
              <a:off x="6640513" y="3854450"/>
              <a:ext cx="44450" cy="34925"/>
            </a:xfrm>
            <a:custGeom>
              <a:avLst/>
              <a:gdLst>
                <a:gd name="T0" fmla="*/ 12 w 12"/>
                <a:gd name="T1" fmla="*/ 7 h 9"/>
                <a:gd name="T2" fmla="*/ 0 w 12"/>
                <a:gd name="T3" fmla="*/ 9 h 9"/>
                <a:gd name="T4" fmla="*/ 7 w 12"/>
                <a:gd name="T5" fmla="*/ 2 h 9"/>
                <a:gd name="T6" fmla="*/ 12 w 12"/>
                <a:gd name="T7" fmla="*/ 7 h 9"/>
              </a:gdLst>
              <a:ahLst/>
              <a:cxnLst>
                <a:cxn ang="0">
                  <a:pos x="T0" y="T1"/>
                </a:cxn>
                <a:cxn ang="0">
                  <a:pos x="T2" y="T3"/>
                </a:cxn>
                <a:cxn ang="0">
                  <a:pos x="T4" y="T5"/>
                </a:cxn>
                <a:cxn ang="0">
                  <a:pos x="T6" y="T7"/>
                </a:cxn>
              </a:cxnLst>
              <a:rect l="0" t="0" r="r" b="b"/>
              <a:pathLst>
                <a:path w="12" h="9">
                  <a:moveTo>
                    <a:pt x="12" y="7"/>
                  </a:moveTo>
                  <a:cubicBezTo>
                    <a:pt x="8" y="9"/>
                    <a:pt x="4" y="9"/>
                    <a:pt x="0" y="9"/>
                  </a:cubicBezTo>
                  <a:cubicBezTo>
                    <a:pt x="2" y="6"/>
                    <a:pt x="4" y="4"/>
                    <a:pt x="7" y="2"/>
                  </a:cubicBezTo>
                  <a:cubicBezTo>
                    <a:pt x="12" y="0"/>
                    <a:pt x="11" y="5"/>
                    <a:pt x="12" y="7"/>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4">
              <a:extLst>
                <a:ext uri="{FF2B5EF4-FFF2-40B4-BE49-F238E27FC236}">
                  <a16:creationId xmlns:a16="http://schemas.microsoft.com/office/drawing/2014/main" id="{CBE2D68C-B10E-5107-1387-D64CA81759C8}"/>
                </a:ext>
              </a:extLst>
            </p:cNvPr>
            <p:cNvSpPr>
              <a:spLocks/>
            </p:cNvSpPr>
            <p:nvPr/>
          </p:nvSpPr>
          <p:spPr bwMode="auto">
            <a:xfrm>
              <a:off x="6424613" y="3892550"/>
              <a:ext cx="26988" cy="38100"/>
            </a:xfrm>
            <a:custGeom>
              <a:avLst/>
              <a:gdLst>
                <a:gd name="T0" fmla="*/ 0 w 7"/>
                <a:gd name="T1" fmla="*/ 0 h 10"/>
                <a:gd name="T2" fmla="*/ 7 w 7"/>
                <a:gd name="T3" fmla="*/ 10 h 10"/>
                <a:gd name="T4" fmla="*/ 1 w 7"/>
                <a:gd name="T5" fmla="*/ 8 h 10"/>
                <a:gd name="T6" fmla="*/ 0 w 7"/>
                <a:gd name="T7" fmla="*/ 0 h 10"/>
              </a:gdLst>
              <a:ahLst/>
              <a:cxnLst>
                <a:cxn ang="0">
                  <a:pos x="T0" y="T1"/>
                </a:cxn>
                <a:cxn ang="0">
                  <a:pos x="T2" y="T3"/>
                </a:cxn>
                <a:cxn ang="0">
                  <a:pos x="T4" y="T5"/>
                </a:cxn>
                <a:cxn ang="0">
                  <a:pos x="T6" y="T7"/>
                </a:cxn>
              </a:cxnLst>
              <a:rect l="0" t="0" r="r" b="b"/>
              <a:pathLst>
                <a:path w="7" h="10">
                  <a:moveTo>
                    <a:pt x="0" y="0"/>
                  </a:moveTo>
                  <a:cubicBezTo>
                    <a:pt x="3" y="4"/>
                    <a:pt x="5" y="7"/>
                    <a:pt x="7" y="10"/>
                  </a:cubicBezTo>
                  <a:cubicBezTo>
                    <a:pt x="5" y="9"/>
                    <a:pt x="3" y="8"/>
                    <a:pt x="1" y="8"/>
                  </a:cubicBezTo>
                  <a:cubicBezTo>
                    <a:pt x="0" y="5"/>
                    <a:pt x="0" y="3"/>
                    <a:pt x="0" y="0"/>
                  </a:cubicBezTo>
                  <a:close/>
                </a:path>
              </a:pathLst>
            </a:custGeom>
            <a:solidFill>
              <a:srgbClr val="E9E8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2850C97F-E6A7-058D-6399-2AB24F353C31}"/>
                </a:ext>
              </a:extLst>
            </p:cNvPr>
            <p:cNvSpPr>
              <a:spLocks/>
            </p:cNvSpPr>
            <p:nvPr/>
          </p:nvSpPr>
          <p:spPr bwMode="auto">
            <a:xfrm>
              <a:off x="6719888" y="3575050"/>
              <a:ext cx="14288" cy="6350"/>
            </a:xfrm>
            <a:custGeom>
              <a:avLst/>
              <a:gdLst>
                <a:gd name="T0" fmla="*/ 0 w 4"/>
                <a:gd name="T1" fmla="*/ 1 h 2"/>
                <a:gd name="T2" fmla="*/ 4 w 4"/>
                <a:gd name="T3" fmla="*/ 1 h 2"/>
                <a:gd name="T4" fmla="*/ 0 w 4"/>
                <a:gd name="T5" fmla="*/ 1 h 2"/>
              </a:gdLst>
              <a:ahLst/>
              <a:cxnLst>
                <a:cxn ang="0">
                  <a:pos x="T0" y="T1"/>
                </a:cxn>
                <a:cxn ang="0">
                  <a:pos x="T2" y="T3"/>
                </a:cxn>
                <a:cxn ang="0">
                  <a:pos x="T4" y="T5"/>
                </a:cxn>
              </a:cxnLst>
              <a:rect l="0" t="0" r="r" b="b"/>
              <a:pathLst>
                <a:path w="4" h="2">
                  <a:moveTo>
                    <a:pt x="0" y="1"/>
                  </a:moveTo>
                  <a:cubicBezTo>
                    <a:pt x="1" y="0"/>
                    <a:pt x="3" y="1"/>
                    <a:pt x="4" y="1"/>
                  </a:cubicBezTo>
                  <a:cubicBezTo>
                    <a:pt x="3" y="2"/>
                    <a:pt x="2" y="1"/>
                    <a:pt x="0" y="1"/>
                  </a:cubicBezTo>
                  <a:close/>
                </a:path>
              </a:pathLst>
            </a:custGeom>
            <a:solidFill>
              <a:srgbClr val="E9E8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5BD58C99-A192-11A0-6FAF-040BD362D948}"/>
                </a:ext>
              </a:extLst>
            </p:cNvPr>
            <p:cNvSpPr>
              <a:spLocks/>
            </p:cNvSpPr>
            <p:nvPr/>
          </p:nvSpPr>
          <p:spPr bwMode="auto">
            <a:xfrm>
              <a:off x="8774113" y="4249738"/>
              <a:ext cx="3175" cy="3175"/>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1" y="0"/>
                  </a:cubicBezTo>
                  <a:cubicBezTo>
                    <a:pt x="1" y="0"/>
                    <a:pt x="1" y="1"/>
                    <a:pt x="0" y="1"/>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FE1E283B-79A0-0EF5-B42D-38BC30EC953C}"/>
                </a:ext>
              </a:extLst>
            </p:cNvPr>
            <p:cNvSpPr>
              <a:spLocks/>
            </p:cNvSpPr>
            <p:nvPr/>
          </p:nvSpPr>
          <p:spPr bwMode="auto">
            <a:xfrm>
              <a:off x="6473825" y="3870325"/>
              <a:ext cx="131763" cy="26987"/>
            </a:xfrm>
            <a:custGeom>
              <a:avLst/>
              <a:gdLst>
                <a:gd name="T0" fmla="*/ 0 w 35"/>
                <a:gd name="T1" fmla="*/ 2 h 7"/>
                <a:gd name="T2" fmla="*/ 17 w 35"/>
                <a:gd name="T3" fmla="*/ 1 h 7"/>
                <a:gd name="T4" fmla="*/ 18 w 35"/>
                <a:gd name="T5" fmla="*/ 1 h 7"/>
                <a:gd name="T6" fmla="*/ 32 w 35"/>
                <a:gd name="T7" fmla="*/ 1 h 7"/>
                <a:gd name="T8" fmla="*/ 33 w 35"/>
                <a:gd name="T9" fmla="*/ 2 h 7"/>
                <a:gd name="T10" fmla="*/ 28 w 35"/>
                <a:gd name="T11" fmla="*/ 6 h 7"/>
                <a:gd name="T12" fmla="*/ 3 w 35"/>
                <a:gd name="T13" fmla="*/ 7 h 7"/>
                <a:gd name="T14" fmla="*/ 0 w 35"/>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7">
                  <a:moveTo>
                    <a:pt x="0" y="2"/>
                  </a:moveTo>
                  <a:cubicBezTo>
                    <a:pt x="5" y="1"/>
                    <a:pt x="11" y="1"/>
                    <a:pt x="17" y="1"/>
                  </a:cubicBezTo>
                  <a:cubicBezTo>
                    <a:pt x="17" y="2"/>
                    <a:pt x="18" y="2"/>
                    <a:pt x="18" y="1"/>
                  </a:cubicBezTo>
                  <a:cubicBezTo>
                    <a:pt x="23" y="1"/>
                    <a:pt x="27" y="1"/>
                    <a:pt x="32" y="1"/>
                  </a:cubicBezTo>
                  <a:cubicBezTo>
                    <a:pt x="32" y="1"/>
                    <a:pt x="35" y="0"/>
                    <a:pt x="33" y="2"/>
                  </a:cubicBezTo>
                  <a:cubicBezTo>
                    <a:pt x="32" y="4"/>
                    <a:pt x="30" y="5"/>
                    <a:pt x="28" y="6"/>
                  </a:cubicBezTo>
                  <a:cubicBezTo>
                    <a:pt x="19" y="7"/>
                    <a:pt x="11" y="7"/>
                    <a:pt x="3" y="7"/>
                  </a:cubicBezTo>
                  <a:cubicBezTo>
                    <a:pt x="1" y="6"/>
                    <a:pt x="0" y="4"/>
                    <a:pt x="0" y="2"/>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E0D22A84-7EDA-C378-A037-35E537E20965}"/>
                </a:ext>
              </a:extLst>
            </p:cNvPr>
            <p:cNvSpPr>
              <a:spLocks/>
            </p:cNvSpPr>
            <p:nvPr/>
          </p:nvSpPr>
          <p:spPr bwMode="auto">
            <a:xfrm>
              <a:off x="6484938" y="3892550"/>
              <a:ext cx="95250" cy="41275"/>
            </a:xfrm>
            <a:custGeom>
              <a:avLst/>
              <a:gdLst>
                <a:gd name="T0" fmla="*/ 0 w 25"/>
                <a:gd name="T1" fmla="*/ 1 h 11"/>
                <a:gd name="T2" fmla="*/ 25 w 25"/>
                <a:gd name="T3" fmla="*/ 0 h 11"/>
                <a:gd name="T4" fmla="*/ 13 w 25"/>
                <a:gd name="T5" fmla="*/ 11 h 11"/>
                <a:gd name="T6" fmla="*/ 9 w 25"/>
                <a:gd name="T7" fmla="*/ 10 h 11"/>
                <a:gd name="T8" fmla="*/ 0 w 25"/>
                <a:gd name="T9" fmla="*/ 1 h 11"/>
              </a:gdLst>
              <a:ahLst/>
              <a:cxnLst>
                <a:cxn ang="0">
                  <a:pos x="T0" y="T1"/>
                </a:cxn>
                <a:cxn ang="0">
                  <a:pos x="T2" y="T3"/>
                </a:cxn>
                <a:cxn ang="0">
                  <a:pos x="T4" y="T5"/>
                </a:cxn>
                <a:cxn ang="0">
                  <a:pos x="T6" y="T7"/>
                </a:cxn>
                <a:cxn ang="0">
                  <a:pos x="T8" y="T9"/>
                </a:cxn>
              </a:cxnLst>
              <a:rect l="0" t="0" r="r" b="b"/>
              <a:pathLst>
                <a:path w="25" h="11">
                  <a:moveTo>
                    <a:pt x="0" y="1"/>
                  </a:moveTo>
                  <a:cubicBezTo>
                    <a:pt x="8" y="1"/>
                    <a:pt x="16" y="1"/>
                    <a:pt x="25" y="0"/>
                  </a:cubicBezTo>
                  <a:cubicBezTo>
                    <a:pt x="22" y="5"/>
                    <a:pt x="18" y="8"/>
                    <a:pt x="13" y="11"/>
                  </a:cubicBezTo>
                  <a:cubicBezTo>
                    <a:pt x="12" y="10"/>
                    <a:pt x="11" y="10"/>
                    <a:pt x="9" y="10"/>
                  </a:cubicBezTo>
                  <a:cubicBezTo>
                    <a:pt x="2" y="10"/>
                    <a:pt x="1" y="9"/>
                    <a:pt x="0" y="1"/>
                  </a:cubicBezTo>
                  <a:close/>
                </a:path>
              </a:pathLst>
            </a:custGeom>
            <a:solidFill>
              <a:srgbClr val="E9E8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56BB5B7E-1DC5-34A1-0083-6A16316ED55F}"/>
                </a:ext>
              </a:extLst>
            </p:cNvPr>
            <p:cNvSpPr>
              <a:spLocks/>
            </p:cNvSpPr>
            <p:nvPr/>
          </p:nvSpPr>
          <p:spPr bwMode="auto">
            <a:xfrm>
              <a:off x="6545263" y="3370263"/>
              <a:ext cx="34925" cy="14287"/>
            </a:xfrm>
            <a:custGeom>
              <a:avLst/>
              <a:gdLst>
                <a:gd name="T0" fmla="*/ 8 w 9"/>
                <a:gd name="T1" fmla="*/ 1 h 4"/>
                <a:gd name="T2" fmla="*/ 7 w 9"/>
                <a:gd name="T3" fmla="*/ 4 h 4"/>
                <a:gd name="T4" fmla="*/ 3 w 9"/>
                <a:gd name="T5" fmla="*/ 4 h 4"/>
                <a:gd name="T6" fmla="*/ 0 w 9"/>
                <a:gd name="T7" fmla="*/ 2 h 4"/>
                <a:gd name="T8" fmla="*/ 3 w 9"/>
                <a:gd name="T9" fmla="*/ 0 h 4"/>
                <a:gd name="T10" fmla="*/ 8 w 9"/>
                <a:gd name="T11" fmla="*/ 1 h 4"/>
              </a:gdLst>
              <a:ahLst/>
              <a:cxnLst>
                <a:cxn ang="0">
                  <a:pos x="T0" y="T1"/>
                </a:cxn>
                <a:cxn ang="0">
                  <a:pos x="T2" y="T3"/>
                </a:cxn>
                <a:cxn ang="0">
                  <a:pos x="T4" y="T5"/>
                </a:cxn>
                <a:cxn ang="0">
                  <a:pos x="T6" y="T7"/>
                </a:cxn>
                <a:cxn ang="0">
                  <a:pos x="T8" y="T9"/>
                </a:cxn>
                <a:cxn ang="0">
                  <a:pos x="T10" y="T11"/>
                </a:cxn>
              </a:cxnLst>
              <a:rect l="0" t="0" r="r" b="b"/>
              <a:pathLst>
                <a:path w="9" h="4">
                  <a:moveTo>
                    <a:pt x="8" y="1"/>
                  </a:moveTo>
                  <a:cubicBezTo>
                    <a:pt x="8" y="2"/>
                    <a:pt x="9" y="3"/>
                    <a:pt x="7" y="4"/>
                  </a:cubicBezTo>
                  <a:cubicBezTo>
                    <a:pt x="6" y="3"/>
                    <a:pt x="5" y="3"/>
                    <a:pt x="3" y="4"/>
                  </a:cubicBezTo>
                  <a:cubicBezTo>
                    <a:pt x="2" y="4"/>
                    <a:pt x="1" y="4"/>
                    <a:pt x="0" y="2"/>
                  </a:cubicBezTo>
                  <a:cubicBezTo>
                    <a:pt x="0" y="1"/>
                    <a:pt x="2" y="0"/>
                    <a:pt x="3" y="0"/>
                  </a:cubicBezTo>
                  <a:cubicBezTo>
                    <a:pt x="5" y="0"/>
                    <a:pt x="6" y="0"/>
                    <a:pt x="8" y="1"/>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0">
              <a:extLst>
                <a:ext uri="{FF2B5EF4-FFF2-40B4-BE49-F238E27FC236}">
                  <a16:creationId xmlns:a16="http://schemas.microsoft.com/office/drawing/2014/main" id="{6E39ABDF-3A5E-027F-8678-BB93F0CEDC14}"/>
                </a:ext>
              </a:extLst>
            </p:cNvPr>
            <p:cNvSpPr>
              <a:spLocks/>
            </p:cNvSpPr>
            <p:nvPr/>
          </p:nvSpPr>
          <p:spPr bwMode="auto">
            <a:xfrm>
              <a:off x="6500813" y="3381375"/>
              <a:ext cx="30163" cy="19050"/>
            </a:xfrm>
            <a:custGeom>
              <a:avLst/>
              <a:gdLst>
                <a:gd name="T0" fmla="*/ 2 w 8"/>
                <a:gd name="T1" fmla="*/ 5 h 5"/>
                <a:gd name="T2" fmla="*/ 0 w 8"/>
                <a:gd name="T3" fmla="*/ 4 h 5"/>
                <a:gd name="T4" fmla="*/ 6 w 8"/>
                <a:gd name="T5" fmla="*/ 0 h 5"/>
                <a:gd name="T6" fmla="*/ 7 w 8"/>
                <a:gd name="T7" fmla="*/ 1 h 5"/>
                <a:gd name="T8" fmla="*/ 2 w 8"/>
                <a:gd name="T9" fmla="*/ 5 h 5"/>
              </a:gdLst>
              <a:ahLst/>
              <a:cxnLst>
                <a:cxn ang="0">
                  <a:pos x="T0" y="T1"/>
                </a:cxn>
                <a:cxn ang="0">
                  <a:pos x="T2" y="T3"/>
                </a:cxn>
                <a:cxn ang="0">
                  <a:pos x="T4" y="T5"/>
                </a:cxn>
                <a:cxn ang="0">
                  <a:pos x="T6" y="T7"/>
                </a:cxn>
                <a:cxn ang="0">
                  <a:pos x="T8" y="T9"/>
                </a:cxn>
              </a:cxnLst>
              <a:rect l="0" t="0" r="r" b="b"/>
              <a:pathLst>
                <a:path w="8" h="5">
                  <a:moveTo>
                    <a:pt x="2" y="5"/>
                  </a:moveTo>
                  <a:cubicBezTo>
                    <a:pt x="1" y="5"/>
                    <a:pt x="0" y="4"/>
                    <a:pt x="0" y="4"/>
                  </a:cubicBezTo>
                  <a:cubicBezTo>
                    <a:pt x="1" y="1"/>
                    <a:pt x="3" y="0"/>
                    <a:pt x="6" y="0"/>
                  </a:cubicBezTo>
                  <a:cubicBezTo>
                    <a:pt x="7" y="0"/>
                    <a:pt x="8" y="0"/>
                    <a:pt x="7" y="1"/>
                  </a:cubicBezTo>
                  <a:cubicBezTo>
                    <a:pt x="7" y="5"/>
                    <a:pt x="3" y="3"/>
                    <a:pt x="2" y="5"/>
                  </a:cubicBezTo>
                  <a:close/>
                </a:path>
              </a:pathLst>
            </a:custGeom>
            <a:solidFill>
              <a:srgbClr val="9336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1">
              <a:extLst>
                <a:ext uri="{FF2B5EF4-FFF2-40B4-BE49-F238E27FC236}">
                  <a16:creationId xmlns:a16="http://schemas.microsoft.com/office/drawing/2014/main" id="{57623BFE-C31A-0C18-61B2-F5A3358667A2}"/>
                </a:ext>
              </a:extLst>
            </p:cNvPr>
            <p:cNvSpPr>
              <a:spLocks/>
            </p:cNvSpPr>
            <p:nvPr/>
          </p:nvSpPr>
          <p:spPr bwMode="auto">
            <a:xfrm>
              <a:off x="6545263" y="3433763"/>
              <a:ext cx="23813" cy="11112"/>
            </a:xfrm>
            <a:custGeom>
              <a:avLst/>
              <a:gdLst>
                <a:gd name="T0" fmla="*/ 0 w 6"/>
                <a:gd name="T1" fmla="*/ 2 h 3"/>
                <a:gd name="T2" fmla="*/ 6 w 6"/>
                <a:gd name="T3" fmla="*/ 1 h 3"/>
                <a:gd name="T4" fmla="*/ 0 w 6"/>
                <a:gd name="T5" fmla="*/ 2 h 3"/>
              </a:gdLst>
              <a:ahLst/>
              <a:cxnLst>
                <a:cxn ang="0">
                  <a:pos x="T0" y="T1"/>
                </a:cxn>
                <a:cxn ang="0">
                  <a:pos x="T2" y="T3"/>
                </a:cxn>
                <a:cxn ang="0">
                  <a:pos x="T4" y="T5"/>
                </a:cxn>
              </a:cxnLst>
              <a:rect l="0" t="0" r="r" b="b"/>
              <a:pathLst>
                <a:path w="6" h="3">
                  <a:moveTo>
                    <a:pt x="0" y="2"/>
                  </a:moveTo>
                  <a:cubicBezTo>
                    <a:pt x="2" y="1"/>
                    <a:pt x="3" y="0"/>
                    <a:pt x="6" y="1"/>
                  </a:cubicBezTo>
                  <a:cubicBezTo>
                    <a:pt x="4" y="3"/>
                    <a:pt x="2" y="3"/>
                    <a:pt x="0" y="2"/>
                  </a:cubicBezTo>
                  <a:close/>
                </a:path>
              </a:pathLst>
            </a:custGeom>
            <a:solidFill>
              <a:srgbClr val="E9E8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2">
              <a:extLst>
                <a:ext uri="{FF2B5EF4-FFF2-40B4-BE49-F238E27FC236}">
                  <a16:creationId xmlns:a16="http://schemas.microsoft.com/office/drawing/2014/main" id="{E86C2804-14C5-AA3E-D071-E2977879E7A8}"/>
                </a:ext>
              </a:extLst>
            </p:cNvPr>
            <p:cNvSpPr>
              <a:spLocks/>
            </p:cNvSpPr>
            <p:nvPr/>
          </p:nvSpPr>
          <p:spPr bwMode="auto">
            <a:xfrm>
              <a:off x="6538913" y="3873500"/>
              <a:ext cx="3175" cy="4762"/>
            </a:xfrm>
            <a:custGeom>
              <a:avLst/>
              <a:gdLst>
                <a:gd name="T0" fmla="*/ 1 w 1"/>
                <a:gd name="T1" fmla="*/ 0 h 1"/>
                <a:gd name="T2" fmla="*/ 0 w 1"/>
                <a:gd name="T3" fmla="*/ 0 h 1"/>
                <a:gd name="T4" fmla="*/ 1 w 1"/>
                <a:gd name="T5" fmla="*/ 0 h 1"/>
              </a:gdLst>
              <a:ahLst/>
              <a:cxnLst>
                <a:cxn ang="0">
                  <a:pos x="T0" y="T1"/>
                </a:cxn>
                <a:cxn ang="0">
                  <a:pos x="T2" y="T3"/>
                </a:cxn>
                <a:cxn ang="0">
                  <a:pos x="T4" y="T5"/>
                </a:cxn>
              </a:cxnLst>
              <a:rect l="0" t="0" r="r" b="b"/>
              <a:pathLst>
                <a:path w="1" h="1">
                  <a:moveTo>
                    <a:pt x="1" y="0"/>
                  </a:moveTo>
                  <a:cubicBezTo>
                    <a:pt x="1" y="1"/>
                    <a:pt x="0" y="1"/>
                    <a:pt x="0" y="0"/>
                  </a:cubicBezTo>
                  <a:cubicBezTo>
                    <a:pt x="0" y="0"/>
                    <a:pt x="1" y="0"/>
                    <a:pt x="1" y="0"/>
                  </a:cubicBezTo>
                  <a:close/>
                </a:path>
              </a:pathLst>
            </a:custGeom>
            <a:solidFill>
              <a:srgbClr val="FEE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91"/>
        <p:cNvGrpSpPr/>
        <p:nvPr/>
      </p:nvGrpSpPr>
      <p:grpSpPr>
        <a:xfrm>
          <a:off x="0" y="0"/>
          <a:ext cx="0" cy="0"/>
          <a:chOff x="0" y="0"/>
          <a:chExt cx="0" cy="0"/>
        </a:xfrm>
      </p:grpSpPr>
      <p:pic>
        <p:nvPicPr>
          <p:cNvPr id="4098" name="Picture 2" descr="dos barcos en el cuerpo de agua durante el día">
            <a:extLst>
              <a:ext uri="{FF2B5EF4-FFF2-40B4-BE49-F238E27FC236}">
                <a16:creationId xmlns:a16="http://schemas.microsoft.com/office/drawing/2014/main" id="{8B106E5B-E4E1-4627-88D2-3206E182BD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60"/>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393" name="Google Shape;1393;p45"/>
          <p:cNvSpPr txBox="1">
            <a:spLocks noGrp="1"/>
          </p:cNvSpPr>
          <p:nvPr>
            <p:ph type="title"/>
          </p:nvPr>
        </p:nvSpPr>
        <p:spPr>
          <a:xfrm>
            <a:off x="278496" y="1270915"/>
            <a:ext cx="4186500" cy="79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b="1" dirty="0">
                <a:solidFill>
                  <a:srgbClr val="FFFFFF"/>
                </a:solidFill>
              </a:rPr>
              <a:t>A Picture Is Worth a Thousand Words</a:t>
            </a:r>
            <a:endParaRPr sz="4400" b="1" dirty="0">
              <a:solidFill>
                <a:srgbClr val="FFFFFF"/>
              </a:solidFill>
            </a:endParaRPr>
          </a:p>
        </p:txBody>
      </p:sp>
      <p:sp>
        <p:nvSpPr>
          <p:cNvPr id="8" name="Freeform 6">
            <a:extLst>
              <a:ext uri="{FF2B5EF4-FFF2-40B4-BE49-F238E27FC236}">
                <a16:creationId xmlns:a16="http://schemas.microsoft.com/office/drawing/2014/main" id="{C8DB289A-6215-4E6B-A414-FD3AE2F4D2D1}"/>
              </a:ext>
            </a:extLst>
          </p:cNvPr>
          <p:cNvSpPr>
            <a:spLocks noEditPoints="1"/>
          </p:cNvSpPr>
          <p:nvPr/>
        </p:nvSpPr>
        <p:spPr bwMode="auto">
          <a:xfrm>
            <a:off x="6513513" y="3846513"/>
            <a:ext cx="2244725" cy="1022350"/>
          </a:xfrm>
          <a:custGeom>
            <a:avLst/>
            <a:gdLst>
              <a:gd name="T0" fmla="*/ 148 w 1334"/>
              <a:gd name="T1" fmla="*/ 558 h 606"/>
              <a:gd name="T2" fmla="*/ 141 w 1334"/>
              <a:gd name="T3" fmla="*/ 498 h 606"/>
              <a:gd name="T4" fmla="*/ 0 w 1334"/>
              <a:gd name="T5" fmla="*/ 463 h 606"/>
              <a:gd name="T6" fmla="*/ 102 w 1334"/>
              <a:gd name="T7" fmla="*/ 422 h 606"/>
              <a:gd name="T8" fmla="*/ 126 w 1334"/>
              <a:gd name="T9" fmla="*/ 227 h 606"/>
              <a:gd name="T10" fmla="*/ 130 w 1334"/>
              <a:gd name="T11" fmla="*/ 158 h 606"/>
              <a:gd name="T12" fmla="*/ 112 w 1334"/>
              <a:gd name="T13" fmla="*/ 123 h 606"/>
              <a:gd name="T14" fmla="*/ 137 w 1334"/>
              <a:gd name="T15" fmla="*/ 75 h 606"/>
              <a:gd name="T16" fmla="*/ 191 w 1334"/>
              <a:gd name="T17" fmla="*/ 85 h 606"/>
              <a:gd name="T18" fmla="*/ 182 w 1334"/>
              <a:gd name="T19" fmla="*/ 150 h 606"/>
              <a:gd name="T20" fmla="*/ 251 w 1334"/>
              <a:gd name="T21" fmla="*/ 95 h 606"/>
              <a:gd name="T22" fmla="*/ 289 w 1334"/>
              <a:gd name="T23" fmla="*/ 55 h 606"/>
              <a:gd name="T24" fmla="*/ 264 w 1334"/>
              <a:gd name="T25" fmla="*/ 142 h 606"/>
              <a:gd name="T26" fmla="*/ 228 w 1334"/>
              <a:gd name="T27" fmla="*/ 353 h 606"/>
              <a:gd name="T28" fmla="*/ 248 w 1334"/>
              <a:gd name="T29" fmla="*/ 440 h 606"/>
              <a:gd name="T30" fmla="*/ 415 w 1334"/>
              <a:gd name="T31" fmla="*/ 368 h 606"/>
              <a:gd name="T32" fmla="*/ 450 w 1334"/>
              <a:gd name="T33" fmla="*/ 359 h 606"/>
              <a:gd name="T34" fmla="*/ 488 w 1334"/>
              <a:gd name="T35" fmla="*/ 419 h 606"/>
              <a:gd name="T36" fmla="*/ 571 w 1334"/>
              <a:gd name="T37" fmla="*/ 441 h 606"/>
              <a:gd name="T38" fmla="*/ 744 w 1334"/>
              <a:gd name="T39" fmla="*/ 446 h 606"/>
              <a:gd name="T40" fmla="*/ 769 w 1334"/>
              <a:gd name="T41" fmla="*/ 400 h 606"/>
              <a:gd name="T42" fmla="*/ 1094 w 1334"/>
              <a:gd name="T43" fmla="*/ 389 h 606"/>
              <a:gd name="T44" fmla="*/ 1199 w 1334"/>
              <a:gd name="T45" fmla="*/ 98 h 606"/>
              <a:gd name="T46" fmla="*/ 1332 w 1334"/>
              <a:gd name="T47" fmla="*/ 40 h 606"/>
              <a:gd name="T48" fmla="*/ 1275 w 1334"/>
              <a:gd name="T49" fmla="*/ 107 h 606"/>
              <a:gd name="T50" fmla="*/ 1253 w 1334"/>
              <a:gd name="T51" fmla="*/ 153 h 606"/>
              <a:gd name="T52" fmla="*/ 1251 w 1334"/>
              <a:gd name="T53" fmla="*/ 169 h 606"/>
              <a:gd name="T54" fmla="*/ 1247 w 1334"/>
              <a:gd name="T55" fmla="*/ 204 h 606"/>
              <a:gd name="T56" fmla="*/ 1244 w 1334"/>
              <a:gd name="T57" fmla="*/ 244 h 606"/>
              <a:gd name="T58" fmla="*/ 1274 w 1334"/>
              <a:gd name="T59" fmla="*/ 272 h 606"/>
              <a:gd name="T60" fmla="*/ 1097 w 1334"/>
              <a:gd name="T61" fmla="*/ 541 h 606"/>
              <a:gd name="T62" fmla="*/ 405 w 1334"/>
              <a:gd name="T63" fmla="*/ 585 h 606"/>
              <a:gd name="T64" fmla="*/ 166 w 1334"/>
              <a:gd name="T65" fmla="*/ 508 h 606"/>
              <a:gd name="T66" fmla="*/ 139 w 1334"/>
              <a:gd name="T67" fmla="*/ 425 h 606"/>
              <a:gd name="T68" fmla="*/ 167 w 1334"/>
              <a:gd name="T69" fmla="*/ 335 h 606"/>
              <a:gd name="T70" fmla="*/ 196 w 1334"/>
              <a:gd name="T71" fmla="*/ 390 h 606"/>
              <a:gd name="T72" fmla="*/ 209 w 1334"/>
              <a:gd name="T73" fmla="*/ 434 h 606"/>
              <a:gd name="T74" fmla="*/ 210 w 1334"/>
              <a:gd name="T75" fmla="*/ 188 h 606"/>
              <a:gd name="T76" fmla="*/ 247 w 1334"/>
              <a:gd name="T77" fmla="*/ 137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34" h="606">
                <a:moveTo>
                  <a:pt x="166" y="508"/>
                </a:moveTo>
                <a:cubicBezTo>
                  <a:pt x="160" y="526"/>
                  <a:pt x="152" y="541"/>
                  <a:pt x="148" y="558"/>
                </a:cubicBezTo>
                <a:cubicBezTo>
                  <a:pt x="143" y="573"/>
                  <a:pt x="135" y="578"/>
                  <a:pt x="116" y="571"/>
                </a:cubicBezTo>
                <a:cubicBezTo>
                  <a:pt x="124" y="547"/>
                  <a:pt x="133" y="524"/>
                  <a:pt x="141" y="498"/>
                </a:cubicBezTo>
                <a:cubicBezTo>
                  <a:pt x="120" y="487"/>
                  <a:pt x="99" y="470"/>
                  <a:pt x="75" y="464"/>
                </a:cubicBezTo>
                <a:cubicBezTo>
                  <a:pt x="52" y="458"/>
                  <a:pt x="26" y="463"/>
                  <a:pt x="0" y="463"/>
                </a:cubicBezTo>
                <a:cubicBezTo>
                  <a:pt x="0" y="448"/>
                  <a:pt x="0" y="436"/>
                  <a:pt x="0" y="422"/>
                </a:cubicBezTo>
                <a:cubicBezTo>
                  <a:pt x="35" y="422"/>
                  <a:pt x="69" y="422"/>
                  <a:pt x="102" y="422"/>
                </a:cubicBezTo>
                <a:cubicBezTo>
                  <a:pt x="108" y="379"/>
                  <a:pt x="117" y="337"/>
                  <a:pt x="119" y="294"/>
                </a:cubicBezTo>
                <a:cubicBezTo>
                  <a:pt x="121" y="271"/>
                  <a:pt x="118" y="249"/>
                  <a:pt x="126" y="227"/>
                </a:cubicBezTo>
                <a:cubicBezTo>
                  <a:pt x="129" y="218"/>
                  <a:pt x="123" y="207"/>
                  <a:pt x="124" y="197"/>
                </a:cubicBezTo>
                <a:cubicBezTo>
                  <a:pt x="124" y="185"/>
                  <a:pt x="128" y="172"/>
                  <a:pt x="130" y="158"/>
                </a:cubicBezTo>
                <a:cubicBezTo>
                  <a:pt x="127" y="157"/>
                  <a:pt x="123" y="155"/>
                  <a:pt x="118" y="153"/>
                </a:cubicBezTo>
                <a:cubicBezTo>
                  <a:pt x="103" y="145"/>
                  <a:pt x="101" y="136"/>
                  <a:pt x="112" y="123"/>
                </a:cubicBezTo>
                <a:cubicBezTo>
                  <a:pt x="121" y="113"/>
                  <a:pt x="131" y="105"/>
                  <a:pt x="126" y="89"/>
                </a:cubicBezTo>
                <a:cubicBezTo>
                  <a:pt x="125" y="85"/>
                  <a:pt x="132" y="76"/>
                  <a:pt x="137" y="75"/>
                </a:cubicBezTo>
                <a:cubicBezTo>
                  <a:pt x="147" y="71"/>
                  <a:pt x="157" y="71"/>
                  <a:pt x="168" y="70"/>
                </a:cubicBezTo>
                <a:cubicBezTo>
                  <a:pt x="180" y="69"/>
                  <a:pt x="184" y="81"/>
                  <a:pt x="191" y="85"/>
                </a:cubicBezTo>
                <a:cubicBezTo>
                  <a:pt x="221" y="102"/>
                  <a:pt x="204" y="114"/>
                  <a:pt x="191" y="130"/>
                </a:cubicBezTo>
                <a:cubicBezTo>
                  <a:pt x="187" y="135"/>
                  <a:pt x="185" y="143"/>
                  <a:pt x="182" y="150"/>
                </a:cubicBezTo>
                <a:cubicBezTo>
                  <a:pt x="195" y="162"/>
                  <a:pt x="204" y="160"/>
                  <a:pt x="217" y="149"/>
                </a:cubicBezTo>
                <a:cubicBezTo>
                  <a:pt x="234" y="134"/>
                  <a:pt x="245" y="117"/>
                  <a:pt x="251" y="95"/>
                </a:cubicBezTo>
                <a:cubicBezTo>
                  <a:pt x="256" y="72"/>
                  <a:pt x="264" y="51"/>
                  <a:pt x="271" y="28"/>
                </a:cubicBezTo>
                <a:cubicBezTo>
                  <a:pt x="289" y="32"/>
                  <a:pt x="296" y="39"/>
                  <a:pt x="289" y="55"/>
                </a:cubicBezTo>
                <a:cubicBezTo>
                  <a:pt x="283" y="69"/>
                  <a:pt x="278" y="84"/>
                  <a:pt x="274" y="99"/>
                </a:cubicBezTo>
                <a:cubicBezTo>
                  <a:pt x="270" y="113"/>
                  <a:pt x="268" y="128"/>
                  <a:pt x="264" y="142"/>
                </a:cubicBezTo>
                <a:cubicBezTo>
                  <a:pt x="252" y="183"/>
                  <a:pt x="237" y="223"/>
                  <a:pt x="228" y="265"/>
                </a:cubicBezTo>
                <a:cubicBezTo>
                  <a:pt x="223" y="293"/>
                  <a:pt x="226" y="324"/>
                  <a:pt x="228" y="353"/>
                </a:cubicBezTo>
                <a:cubicBezTo>
                  <a:pt x="229" y="378"/>
                  <a:pt x="234" y="403"/>
                  <a:pt x="239" y="428"/>
                </a:cubicBezTo>
                <a:cubicBezTo>
                  <a:pt x="239" y="433"/>
                  <a:pt x="244" y="440"/>
                  <a:pt x="248" y="440"/>
                </a:cubicBezTo>
                <a:cubicBezTo>
                  <a:pt x="308" y="443"/>
                  <a:pt x="367" y="446"/>
                  <a:pt x="428" y="433"/>
                </a:cubicBezTo>
                <a:cubicBezTo>
                  <a:pt x="424" y="411"/>
                  <a:pt x="419" y="390"/>
                  <a:pt x="415" y="368"/>
                </a:cubicBezTo>
                <a:cubicBezTo>
                  <a:pt x="414" y="362"/>
                  <a:pt x="416" y="354"/>
                  <a:pt x="417" y="348"/>
                </a:cubicBezTo>
                <a:cubicBezTo>
                  <a:pt x="428" y="351"/>
                  <a:pt x="444" y="351"/>
                  <a:pt x="450" y="359"/>
                </a:cubicBezTo>
                <a:cubicBezTo>
                  <a:pt x="460" y="372"/>
                  <a:pt x="463" y="391"/>
                  <a:pt x="471" y="406"/>
                </a:cubicBezTo>
                <a:cubicBezTo>
                  <a:pt x="474" y="412"/>
                  <a:pt x="482" y="418"/>
                  <a:pt x="488" y="419"/>
                </a:cubicBezTo>
                <a:cubicBezTo>
                  <a:pt x="508" y="422"/>
                  <a:pt x="529" y="424"/>
                  <a:pt x="550" y="425"/>
                </a:cubicBezTo>
                <a:cubicBezTo>
                  <a:pt x="562" y="425"/>
                  <a:pt x="567" y="430"/>
                  <a:pt x="571" y="441"/>
                </a:cubicBezTo>
                <a:cubicBezTo>
                  <a:pt x="573" y="446"/>
                  <a:pt x="580" y="453"/>
                  <a:pt x="584" y="453"/>
                </a:cubicBezTo>
                <a:cubicBezTo>
                  <a:pt x="637" y="452"/>
                  <a:pt x="690" y="449"/>
                  <a:pt x="744" y="446"/>
                </a:cubicBezTo>
                <a:cubicBezTo>
                  <a:pt x="747" y="434"/>
                  <a:pt x="750" y="423"/>
                  <a:pt x="750" y="412"/>
                </a:cubicBezTo>
                <a:cubicBezTo>
                  <a:pt x="751" y="398"/>
                  <a:pt x="758" y="397"/>
                  <a:pt x="769" y="400"/>
                </a:cubicBezTo>
                <a:cubicBezTo>
                  <a:pt x="835" y="414"/>
                  <a:pt x="903" y="413"/>
                  <a:pt x="970" y="407"/>
                </a:cubicBezTo>
                <a:cubicBezTo>
                  <a:pt x="1011" y="403"/>
                  <a:pt x="1053" y="399"/>
                  <a:pt x="1094" y="389"/>
                </a:cubicBezTo>
                <a:cubicBezTo>
                  <a:pt x="1163" y="373"/>
                  <a:pt x="1197" y="328"/>
                  <a:pt x="1199" y="257"/>
                </a:cubicBezTo>
                <a:cubicBezTo>
                  <a:pt x="1200" y="204"/>
                  <a:pt x="1197" y="151"/>
                  <a:pt x="1199" y="98"/>
                </a:cubicBezTo>
                <a:cubicBezTo>
                  <a:pt x="1202" y="14"/>
                  <a:pt x="1267" y="0"/>
                  <a:pt x="1326" y="22"/>
                </a:cubicBezTo>
                <a:cubicBezTo>
                  <a:pt x="1330" y="24"/>
                  <a:pt x="1334" y="35"/>
                  <a:pt x="1332" y="40"/>
                </a:cubicBezTo>
                <a:cubicBezTo>
                  <a:pt x="1328" y="53"/>
                  <a:pt x="1320" y="65"/>
                  <a:pt x="1315" y="78"/>
                </a:cubicBezTo>
                <a:cubicBezTo>
                  <a:pt x="1308" y="97"/>
                  <a:pt x="1300" y="111"/>
                  <a:pt x="1275" y="107"/>
                </a:cubicBezTo>
                <a:cubicBezTo>
                  <a:pt x="1257" y="103"/>
                  <a:pt x="1254" y="113"/>
                  <a:pt x="1262" y="131"/>
                </a:cubicBezTo>
                <a:cubicBezTo>
                  <a:pt x="1265" y="139"/>
                  <a:pt x="1266" y="149"/>
                  <a:pt x="1253" y="153"/>
                </a:cubicBezTo>
                <a:cubicBezTo>
                  <a:pt x="1250" y="154"/>
                  <a:pt x="1248" y="159"/>
                  <a:pt x="1246" y="163"/>
                </a:cubicBezTo>
                <a:cubicBezTo>
                  <a:pt x="1246" y="164"/>
                  <a:pt x="1249" y="169"/>
                  <a:pt x="1251" y="169"/>
                </a:cubicBezTo>
                <a:cubicBezTo>
                  <a:pt x="1273" y="172"/>
                  <a:pt x="1262" y="189"/>
                  <a:pt x="1268" y="200"/>
                </a:cubicBezTo>
                <a:cubicBezTo>
                  <a:pt x="1259" y="202"/>
                  <a:pt x="1253" y="203"/>
                  <a:pt x="1247" y="204"/>
                </a:cubicBezTo>
                <a:cubicBezTo>
                  <a:pt x="1272" y="207"/>
                  <a:pt x="1274" y="221"/>
                  <a:pt x="1265" y="241"/>
                </a:cubicBezTo>
                <a:cubicBezTo>
                  <a:pt x="1259" y="242"/>
                  <a:pt x="1252" y="243"/>
                  <a:pt x="1244" y="244"/>
                </a:cubicBezTo>
                <a:cubicBezTo>
                  <a:pt x="1243" y="257"/>
                  <a:pt x="1239" y="270"/>
                  <a:pt x="1261" y="264"/>
                </a:cubicBezTo>
                <a:cubicBezTo>
                  <a:pt x="1264" y="263"/>
                  <a:pt x="1272" y="268"/>
                  <a:pt x="1274" y="272"/>
                </a:cubicBezTo>
                <a:cubicBezTo>
                  <a:pt x="1307" y="337"/>
                  <a:pt x="1306" y="414"/>
                  <a:pt x="1242" y="470"/>
                </a:cubicBezTo>
                <a:cubicBezTo>
                  <a:pt x="1201" y="508"/>
                  <a:pt x="1149" y="526"/>
                  <a:pt x="1097" y="541"/>
                </a:cubicBezTo>
                <a:cubicBezTo>
                  <a:pt x="995" y="571"/>
                  <a:pt x="891" y="592"/>
                  <a:pt x="786" y="597"/>
                </a:cubicBezTo>
                <a:cubicBezTo>
                  <a:pt x="659" y="604"/>
                  <a:pt x="531" y="606"/>
                  <a:pt x="405" y="585"/>
                </a:cubicBezTo>
                <a:cubicBezTo>
                  <a:pt x="329" y="573"/>
                  <a:pt x="257" y="547"/>
                  <a:pt x="186" y="516"/>
                </a:cubicBezTo>
                <a:cubicBezTo>
                  <a:pt x="180" y="514"/>
                  <a:pt x="174" y="511"/>
                  <a:pt x="166" y="508"/>
                </a:cubicBezTo>
                <a:close/>
                <a:moveTo>
                  <a:pt x="167" y="335"/>
                </a:moveTo>
                <a:cubicBezTo>
                  <a:pt x="157" y="366"/>
                  <a:pt x="148" y="395"/>
                  <a:pt x="139" y="425"/>
                </a:cubicBezTo>
                <a:cubicBezTo>
                  <a:pt x="149" y="425"/>
                  <a:pt x="155" y="426"/>
                  <a:pt x="164" y="426"/>
                </a:cubicBezTo>
                <a:cubicBezTo>
                  <a:pt x="162" y="396"/>
                  <a:pt x="194" y="369"/>
                  <a:pt x="167" y="335"/>
                </a:cubicBezTo>
                <a:close/>
                <a:moveTo>
                  <a:pt x="200" y="390"/>
                </a:moveTo>
                <a:cubicBezTo>
                  <a:pt x="199" y="390"/>
                  <a:pt x="197" y="390"/>
                  <a:pt x="196" y="390"/>
                </a:cubicBezTo>
                <a:cubicBezTo>
                  <a:pt x="192" y="403"/>
                  <a:pt x="189" y="417"/>
                  <a:pt x="185" y="433"/>
                </a:cubicBezTo>
                <a:cubicBezTo>
                  <a:pt x="193" y="433"/>
                  <a:pt x="200" y="434"/>
                  <a:pt x="209" y="434"/>
                </a:cubicBezTo>
                <a:cubicBezTo>
                  <a:pt x="206" y="418"/>
                  <a:pt x="203" y="404"/>
                  <a:pt x="200" y="390"/>
                </a:cubicBezTo>
                <a:close/>
                <a:moveTo>
                  <a:pt x="210" y="188"/>
                </a:moveTo>
                <a:cubicBezTo>
                  <a:pt x="226" y="169"/>
                  <a:pt x="239" y="155"/>
                  <a:pt x="252" y="140"/>
                </a:cubicBezTo>
                <a:cubicBezTo>
                  <a:pt x="250" y="139"/>
                  <a:pt x="249" y="138"/>
                  <a:pt x="247" y="137"/>
                </a:cubicBezTo>
                <a:cubicBezTo>
                  <a:pt x="235" y="152"/>
                  <a:pt x="213" y="159"/>
                  <a:pt x="210" y="188"/>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4083537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Google Shape;1528;p70">
            <a:extLst>
              <a:ext uri="{FF2B5EF4-FFF2-40B4-BE49-F238E27FC236}">
                <a16:creationId xmlns:a16="http://schemas.microsoft.com/office/drawing/2014/main" id="{E57CAA6E-922F-4486-89BB-E9351C1E4790}"/>
              </a:ext>
            </a:extLst>
          </p:cNvPr>
          <p:cNvSpPr txBox="1">
            <a:spLocks/>
          </p:cNvSpPr>
          <p:nvPr/>
        </p:nvSpPr>
        <p:spPr>
          <a:xfrm>
            <a:off x="650081" y="280149"/>
            <a:ext cx="7843838" cy="604327"/>
          </a:xfrm>
          <a:prstGeom prst="rect">
            <a:avLst/>
          </a:prstGeom>
        </p:spPr>
        <p:txBody>
          <a:bodyPr spcFirstLastPara="1" wrap="square" lIns="68569" tIns="68569" rIns="68569" bIns="68569"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2800" dirty="0">
                <a:solidFill>
                  <a:srgbClr val="5B6356"/>
                </a:solidFill>
                <a:latin typeface="Cinzel Decorative" panose="020B0604020202020204" charset="0"/>
              </a:rPr>
              <a:t>Perhaps You Need More Infographics!</a:t>
            </a:r>
          </a:p>
        </p:txBody>
      </p:sp>
      <p:cxnSp>
        <p:nvCxnSpPr>
          <p:cNvPr id="131" name="Google Shape;1534;p70">
            <a:extLst>
              <a:ext uri="{FF2B5EF4-FFF2-40B4-BE49-F238E27FC236}">
                <a16:creationId xmlns:a16="http://schemas.microsoft.com/office/drawing/2014/main" id="{A4AA83C1-83BA-4754-A1ED-B98C62268DC0}"/>
              </a:ext>
            </a:extLst>
          </p:cNvPr>
          <p:cNvCxnSpPr>
            <a:cxnSpLocks/>
            <a:stCxn id="132" idx="3"/>
          </p:cNvCxnSpPr>
          <p:nvPr/>
        </p:nvCxnSpPr>
        <p:spPr>
          <a:xfrm rot="10800000">
            <a:off x="6927919" y="3738752"/>
            <a:ext cx="198000" cy="184275"/>
          </a:xfrm>
          <a:prstGeom prst="curvedConnector3">
            <a:avLst>
              <a:gd name="adj1" fmla="val 50000"/>
            </a:avLst>
          </a:prstGeom>
          <a:noFill/>
          <a:ln w="19050" cap="flat" cmpd="sng">
            <a:solidFill>
              <a:schemeClr val="lt1"/>
            </a:solidFill>
            <a:prstDash val="solid"/>
            <a:round/>
            <a:headEnd type="oval" w="med" len="med"/>
            <a:tailEnd type="none" w="med" len="med"/>
          </a:ln>
        </p:spPr>
      </p:cxnSp>
      <p:sp>
        <p:nvSpPr>
          <p:cNvPr id="132" name="Google Shape;1535;p70">
            <a:extLst>
              <a:ext uri="{FF2B5EF4-FFF2-40B4-BE49-F238E27FC236}">
                <a16:creationId xmlns:a16="http://schemas.microsoft.com/office/drawing/2014/main" id="{DBBA9DD4-7B14-4BB3-B9B8-95BE90225706}"/>
              </a:ext>
            </a:extLst>
          </p:cNvPr>
          <p:cNvSpPr txBox="1">
            <a:spLocks/>
          </p:cNvSpPr>
          <p:nvPr/>
        </p:nvSpPr>
        <p:spPr>
          <a:xfrm flipH="1">
            <a:off x="7125919" y="3706352"/>
            <a:ext cx="1170450" cy="433350"/>
          </a:xfrm>
          <a:prstGeom prst="rect">
            <a:avLst/>
          </a:prstGeom>
        </p:spPr>
        <p:txBody>
          <a:bodyPr spcFirstLastPara="1" wrap="square" lIns="68569" tIns="68569" rIns="68569" bIns="68569"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PE" sz="1350" dirty="0">
                <a:solidFill>
                  <a:srgbClr val="5B6356"/>
                </a:solidFill>
                <a:latin typeface="Cinzel Decorative" panose="020B0604020202020204" charset="0"/>
              </a:rPr>
              <a:t>MARS</a:t>
            </a:r>
          </a:p>
        </p:txBody>
      </p:sp>
      <p:sp>
        <p:nvSpPr>
          <p:cNvPr id="133" name="Google Shape;1536;p70">
            <a:extLst>
              <a:ext uri="{FF2B5EF4-FFF2-40B4-BE49-F238E27FC236}">
                <a16:creationId xmlns:a16="http://schemas.microsoft.com/office/drawing/2014/main" id="{1C939F1A-E87F-4005-89FF-59C683262BB4}"/>
              </a:ext>
            </a:extLst>
          </p:cNvPr>
          <p:cNvSpPr txBox="1">
            <a:spLocks/>
          </p:cNvSpPr>
          <p:nvPr/>
        </p:nvSpPr>
        <p:spPr>
          <a:xfrm flipH="1">
            <a:off x="7125919" y="3953885"/>
            <a:ext cx="1368000" cy="656550"/>
          </a:xfrm>
          <a:prstGeom prst="rect">
            <a:avLst/>
          </a:prstGeom>
        </p:spPr>
        <p:txBody>
          <a:bodyPr spcFirstLastPara="1" wrap="square" lIns="68569" tIns="68569" rIns="68569" bIns="68569" anchor="t" anchorCtr="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US" sz="1050" dirty="0"/>
              <a:t>Despite being red, Mars is actually a cold place</a:t>
            </a:r>
          </a:p>
        </p:txBody>
      </p:sp>
      <p:sp>
        <p:nvSpPr>
          <p:cNvPr id="134" name="Google Shape;1537;p70">
            <a:extLst>
              <a:ext uri="{FF2B5EF4-FFF2-40B4-BE49-F238E27FC236}">
                <a16:creationId xmlns:a16="http://schemas.microsoft.com/office/drawing/2014/main" id="{15DB6F68-7E20-4FD4-9564-354981F8960C}"/>
              </a:ext>
            </a:extLst>
          </p:cNvPr>
          <p:cNvSpPr txBox="1">
            <a:spLocks/>
          </p:cNvSpPr>
          <p:nvPr/>
        </p:nvSpPr>
        <p:spPr>
          <a:xfrm flipH="1">
            <a:off x="904563" y="3794817"/>
            <a:ext cx="1170450" cy="433350"/>
          </a:xfrm>
          <a:prstGeom prst="rect">
            <a:avLst/>
          </a:prstGeom>
        </p:spPr>
        <p:txBody>
          <a:bodyPr spcFirstLastPara="1" wrap="square" lIns="68569" tIns="68569" rIns="68569" bIns="68569"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gn="r">
              <a:lnSpc>
                <a:spcPct val="100000"/>
              </a:lnSpc>
              <a:spcBef>
                <a:spcPts val="0"/>
              </a:spcBef>
            </a:pPr>
            <a:r>
              <a:rPr lang="es-PE" sz="1350" dirty="0">
                <a:solidFill>
                  <a:srgbClr val="5B6356"/>
                </a:solidFill>
                <a:latin typeface="Cinzel Decorative" panose="020B0604020202020204" charset="0"/>
              </a:rPr>
              <a:t>JUPITER</a:t>
            </a:r>
          </a:p>
        </p:txBody>
      </p:sp>
      <p:sp>
        <p:nvSpPr>
          <p:cNvPr id="135" name="Google Shape;1538;p70">
            <a:extLst>
              <a:ext uri="{FF2B5EF4-FFF2-40B4-BE49-F238E27FC236}">
                <a16:creationId xmlns:a16="http://schemas.microsoft.com/office/drawing/2014/main" id="{CAFA0ABD-DB92-49DE-8E4B-D06DB66E76A8}"/>
              </a:ext>
            </a:extLst>
          </p:cNvPr>
          <p:cNvSpPr txBox="1">
            <a:spLocks/>
          </p:cNvSpPr>
          <p:nvPr/>
        </p:nvSpPr>
        <p:spPr>
          <a:xfrm flipH="1">
            <a:off x="707013" y="4046537"/>
            <a:ext cx="1368000" cy="656550"/>
          </a:xfrm>
          <a:prstGeom prst="rect">
            <a:avLst/>
          </a:prstGeom>
        </p:spPr>
        <p:txBody>
          <a:bodyPr spcFirstLastPara="1" wrap="square" lIns="68569" tIns="68569" rIns="68569" bIns="68569" anchor="t" anchorCtr="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spcAft>
                <a:spcPts val="1200"/>
              </a:spcAft>
              <a:buNone/>
            </a:pPr>
            <a:r>
              <a:rPr lang="en-US" sz="1050" dirty="0"/>
              <a:t>It’s the biggest planet in the Solar System</a:t>
            </a:r>
          </a:p>
        </p:txBody>
      </p:sp>
      <p:sp>
        <p:nvSpPr>
          <p:cNvPr id="136" name="Google Shape;1533;p70">
            <a:extLst>
              <a:ext uri="{FF2B5EF4-FFF2-40B4-BE49-F238E27FC236}">
                <a16:creationId xmlns:a16="http://schemas.microsoft.com/office/drawing/2014/main" id="{A5F579A2-C1FC-447E-98F6-1B885A1755E3}"/>
              </a:ext>
            </a:extLst>
          </p:cNvPr>
          <p:cNvSpPr txBox="1">
            <a:spLocks/>
          </p:cNvSpPr>
          <p:nvPr/>
        </p:nvSpPr>
        <p:spPr>
          <a:xfrm flipH="1">
            <a:off x="7076290" y="1565926"/>
            <a:ext cx="1170450" cy="342900"/>
          </a:xfrm>
          <a:prstGeom prst="rect">
            <a:avLst/>
          </a:prstGeom>
        </p:spPr>
        <p:txBody>
          <a:bodyPr spcFirstLastPara="1" wrap="square" lIns="68569" tIns="68569" rIns="68569" bIns="68569" anchor="b"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PE" sz="1350" dirty="0">
                <a:solidFill>
                  <a:srgbClr val="5B6356"/>
                </a:solidFill>
                <a:latin typeface="Cinzel Decorative" panose="020B0604020202020204" charset="0"/>
              </a:rPr>
              <a:t>SATURN</a:t>
            </a:r>
          </a:p>
        </p:txBody>
      </p:sp>
      <p:sp>
        <p:nvSpPr>
          <p:cNvPr id="137" name="Google Shape;1539;p70">
            <a:extLst>
              <a:ext uri="{FF2B5EF4-FFF2-40B4-BE49-F238E27FC236}">
                <a16:creationId xmlns:a16="http://schemas.microsoft.com/office/drawing/2014/main" id="{638D131C-84AF-4B48-86FB-84FE2EC2615E}"/>
              </a:ext>
            </a:extLst>
          </p:cNvPr>
          <p:cNvSpPr txBox="1">
            <a:spLocks/>
          </p:cNvSpPr>
          <p:nvPr/>
        </p:nvSpPr>
        <p:spPr>
          <a:xfrm flipH="1">
            <a:off x="7076194" y="1807970"/>
            <a:ext cx="1417725" cy="656550"/>
          </a:xfrm>
          <a:prstGeom prst="rect">
            <a:avLst/>
          </a:prstGeom>
        </p:spPr>
        <p:txBody>
          <a:bodyPr spcFirstLastPara="1" wrap="square" lIns="68569" tIns="68569" rIns="68569" bIns="68569" anchor="t" anchorCtr="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US" sz="1050" dirty="0"/>
              <a:t>Saturn is composed mostly of hydrogen and helium</a:t>
            </a:r>
          </a:p>
        </p:txBody>
      </p:sp>
      <p:sp>
        <p:nvSpPr>
          <p:cNvPr id="138" name="Google Shape;1530;p70">
            <a:extLst>
              <a:ext uri="{FF2B5EF4-FFF2-40B4-BE49-F238E27FC236}">
                <a16:creationId xmlns:a16="http://schemas.microsoft.com/office/drawing/2014/main" id="{A38287E0-0940-4213-B01E-AF4CA04BD2D8}"/>
              </a:ext>
            </a:extLst>
          </p:cNvPr>
          <p:cNvSpPr txBox="1">
            <a:spLocks/>
          </p:cNvSpPr>
          <p:nvPr/>
        </p:nvSpPr>
        <p:spPr>
          <a:xfrm flipH="1">
            <a:off x="725420" y="1702338"/>
            <a:ext cx="1368000" cy="342900"/>
          </a:xfrm>
          <a:prstGeom prst="rect">
            <a:avLst/>
          </a:prstGeom>
        </p:spPr>
        <p:txBody>
          <a:bodyPr spcFirstLastPara="1" wrap="square" lIns="68569" tIns="68569" rIns="68569" bIns="68569" anchor="b"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gn="r">
              <a:lnSpc>
                <a:spcPct val="100000"/>
              </a:lnSpc>
              <a:spcBef>
                <a:spcPts val="0"/>
              </a:spcBef>
            </a:pPr>
            <a:r>
              <a:rPr lang="es-PE" sz="1350" dirty="0">
                <a:solidFill>
                  <a:srgbClr val="5B6356"/>
                </a:solidFill>
                <a:latin typeface="Cinzel Decorative" panose="020B0604020202020204" charset="0"/>
              </a:rPr>
              <a:t>NEPTUNE</a:t>
            </a:r>
          </a:p>
        </p:txBody>
      </p:sp>
      <p:sp>
        <p:nvSpPr>
          <p:cNvPr id="139" name="Google Shape;1540;p70">
            <a:extLst>
              <a:ext uri="{FF2B5EF4-FFF2-40B4-BE49-F238E27FC236}">
                <a16:creationId xmlns:a16="http://schemas.microsoft.com/office/drawing/2014/main" id="{9F2FD2C5-98ED-410E-A6B1-133BCC1B285D}"/>
              </a:ext>
            </a:extLst>
          </p:cNvPr>
          <p:cNvSpPr txBox="1">
            <a:spLocks/>
          </p:cNvSpPr>
          <p:nvPr/>
        </p:nvSpPr>
        <p:spPr>
          <a:xfrm flipH="1">
            <a:off x="777184" y="1944494"/>
            <a:ext cx="1316250" cy="656550"/>
          </a:xfrm>
          <a:prstGeom prst="rect">
            <a:avLst/>
          </a:prstGeom>
        </p:spPr>
        <p:txBody>
          <a:bodyPr spcFirstLastPara="1" wrap="square" lIns="68569" tIns="68569" rIns="68569" bIns="68569" anchor="t" anchorCtr="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spcAft>
                <a:spcPts val="1200"/>
              </a:spcAft>
              <a:buNone/>
            </a:pPr>
            <a:r>
              <a:rPr lang="en-US" sz="1050" dirty="0"/>
              <a:t>Neptune is the farthest planet from the Sun</a:t>
            </a:r>
          </a:p>
        </p:txBody>
      </p:sp>
      <p:sp>
        <p:nvSpPr>
          <p:cNvPr id="21" name="Rectángulo 20">
            <a:extLst>
              <a:ext uri="{FF2B5EF4-FFF2-40B4-BE49-F238E27FC236}">
                <a16:creationId xmlns:a16="http://schemas.microsoft.com/office/drawing/2014/main" id="{78C7146F-583A-4DB5-B3F5-31431D389EFE}"/>
              </a:ext>
            </a:extLst>
          </p:cNvPr>
          <p:cNvSpPr/>
          <p:nvPr/>
        </p:nvSpPr>
        <p:spPr>
          <a:xfrm>
            <a:off x="424860" y="832155"/>
            <a:ext cx="7517200" cy="117047"/>
          </a:xfrm>
          <a:prstGeom prst="rect">
            <a:avLst/>
          </a:pr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solidFill>
                <a:srgbClr val="2667FF"/>
              </a:solidFill>
            </a:endParaRPr>
          </a:p>
        </p:txBody>
      </p:sp>
      <p:cxnSp>
        <p:nvCxnSpPr>
          <p:cNvPr id="14" name="Conector recto de flecha 13">
            <a:extLst>
              <a:ext uri="{FF2B5EF4-FFF2-40B4-BE49-F238E27FC236}">
                <a16:creationId xmlns:a16="http://schemas.microsoft.com/office/drawing/2014/main" id="{5D4FD922-5644-40A4-B64A-DAF64E565755}"/>
              </a:ext>
            </a:extLst>
          </p:cNvPr>
          <p:cNvCxnSpPr/>
          <p:nvPr/>
        </p:nvCxnSpPr>
        <p:spPr>
          <a:xfrm flipH="1">
            <a:off x="6157913" y="1807970"/>
            <a:ext cx="770006" cy="464800"/>
          </a:xfrm>
          <a:prstGeom prst="straightConnector1">
            <a:avLst/>
          </a:prstGeom>
          <a:ln w="57150">
            <a:solidFill>
              <a:srgbClr val="5B6356"/>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82923FC0-67EA-409F-9662-87C50A32E585}"/>
              </a:ext>
            </a:extLst>
          </p:cNvPr>
          <p:cNvCxnSpPr/>
          <p:nvPr/>
        </p:nvCxnSpPr>
        <p:spPr>
          <a:xfrm>
            <a:off x="2113408" y="1807970"/>
            <a:ext cx="772667" cy="656550"/>
          </a:xfrm>
          <a:prstGeom prst="straightConnector1">
            <a:avLst/>
          </a:prstGeom>
          <a:ln w="57150">
            <a:solidFill>
              <a:srgbClr val="5B6356"/>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4ABE8CA8-C9D6-424D-920B-20C015538748}"/>
              </a:ext>
            </a:extLst>
          </p:cNvPr>
          <p:cNvCxnSpPr/>
          <p:nvPr/>
        </p:nvCxnSpPr>
        <p:spPr>
          <a:xfrm flipV="1">
            <a:off x="2145184" y="4228168"/>
            <a:ext cx="840905" cy="146645"/>
          </a:xfrm>
          <a:prstGeom prst="straightConnector1">
            <a:avLst/>
          </a:prstGeom>
          <a:ln w="57150">
            <a:solidFill>
              <a:srgbClr val="5B6356"/>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5799E108-9ECC-477B-B548-41BC828B5B88}"/>
              </a:ext>
            </a:extLst>
          </p:cNvPr>
          <p:cNvCxnSpPr/>
          <p:nvPr/>
        </p:nvCxnSpPr>
        <p:spPr>
          <a:xfrm flipH="1" flipV="1">
            <a:off x="6493744" y="3794818"/>
            <a:ext cx="434175" cy="579995"/>
          </a:xfrm>
          <a:prstGeom prst="straightConnector1">
            <a:avLst/>
          </a:prstGeom>
          <a:ln w="57150">
            <a:solidFill>
              <a:srgbClr val="5B6356"/>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upo 18">
            <a:extLst>
              <a:ext uri="{FF2B5EF4-FFF2-40B4-BE49-F238E27FC236}">
                <a16:creationId xmlns:a16="http://schemas.microsoft.com/office/drawing/2014/main" id="{6B281CC0-6D08-4772-BDCF-E9E0A73B9925}"/>
              </a:ext>
            </a:extLst>
          </p:cNvPr>
          <p:cNvGrpSpPr/>
          <p:nvPr/>
        </p:nvGrpSpPr>
        <p:grpSpPr>
          <a:xfrm>
            <a:off x="130581" y="337732"/>
            <a:ext cx="8872538" cy="954087"/>
            <a:chOff x="111125" y="357188"/>
            <a:chExt cx="8872538" cy="954087"/>
          </a:xfrm>
        </p:grpSpPr>
        <p:sp>
          <p:nvSpPr>
            <p:cNvPr id="22" name="Freeform 5">
              <a:extLst>
                <a:ext uri="{FF2B5EF4-FFF2-40B4-BE49-F238E27FC236}">
                  <a16:creationId xmlns:a16="http://schemas.microsoft.com/office/drawing/2014/main" id="{01EC9B6A-4DB6-44E1-B341-C403A671BC7C}"/>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6">
              <a:extLst>
                <a:ext uri="{FF2B5EF4-FFF2-40B4-BE49-F238E27FC236}">
                  <a16:creationId xmlns:a16="http://schemas.microsoft.com/office/drawing/2014/main" id="{96CB7D2F-6FA2-45C2-AAAF-CB15C2B2A774}"/>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7">
              <a:extLst>
                <a:ext uri="{FF2B5EF4-FFF2-40B4-BE49-F238E27FC236}">
                  <a16:creationId xmlns:a16="http://schemas.microsoft.com/office/drawing/2014/main" id="{76411954-F021-4418-9AA9-867DEDE3AA92}"/>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Rectangle 8">
              <a:extLst>
                <a:ext uri="{FF2B5EF4-FFF2-40B4-BE49-F238E27FC236}">
                  <a16:creationId xmlns:a16="http://schemas.microsoft.com/office/drawing/2014/main" id="{68992BEE-3F5F-47F8-87BD-8CF217A458DE}"/>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9">
              <a:extLst>
                <a:ext uri="{FF2B5EF4-FFF2-40B4-BE49-F238E27FC236}">
                  <a16:creationId xmlns:a16="http://schemas.microsoft.com/office/drawing/2014/main" id="{D1F59829-D0F1-42D4-A736-4770658C309F}"/>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0">
              <a:extLst>
                <a:ext uri="{FF2B5EF4-FFF2-40B4-BE49-F238E27FC236}">
                  <a16:creationId xmlns:a16="http://schemas.microsoft.com/office/drawing/2014/main" id="{32440BF6-C17E-444D-9FC9-376BDAA69834}"/>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1">
              <a:extLst>
                <a:ext uri="{FF2B5EF4-FFF2-40B4-BE49-F238E27FC236}">
                  <a16:creationId xmlns:a16="http://schemas.microsoft.com/office/drawing/2014/main" id="{13F0780D-2A96-488F-AC8B-6035F88BCBBE}"/>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2">
              <a:extLst>
                <a:ext uri="{FF2B5EF4-FFF2-40B4-BE49-F238E27FC236}">
                  <a16:creationId xmlns:a16="http://schemas.microsoft.com/office/drawing/2014/main" id="{993986B9-3790-4789-845E-FD9BE8E0521A}"/>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6" name="Freeform 4">
            <a:extLst>
              <a:ext uri="{FF2B5EF4-FFF2-40B4-BE49-F238E27FC236}">
                <a16:creationId xmlns:a16="http://schemas.microsoft.com/office/drawing/2014/main" id="{09E7D2C2-4871-4977-BD11-2351E8274490}"/>
              </a:ext>
            </a:extLst>
          </p:cNvPr>
          <p:cNvSpPr>
            <a:spLocks noEditPoints="1"/>
          </p:cNvSpPr>
          <p:nvPr/>
        </p:nvSpPr>
        <p:spPr bwMode="auto">
          <a:xfrm>
            <a:off x="2700338" y="1812926"/>
            <a:ext cx="3594099" cy="2179638"/>
          </a:xfrm>
          <a:custGeom>
            <a:avLst/>
            <a:gdLst>
              <a:gd name="T0" fmla="*/ 1 w 668"/>
              <a:gd name="T1" fmla="*/ 335 h 404"/>
              <a:gd name="T2" fmla="*/ 11 w 668"/>
              <a:gd name="T3" fmla="*/ 333 h 404"/>
              <a:gd name="T4" fmla="*/ 2 w 668"/>
              <a:gd name="T5" fmla="*/ 325 h 404"/>
              <a:gd name="T6" fmla="*/ 7 w 668"/>
              <a:gd name="T7" fmla="*/ 321 h 404"/>
              <a:gd name="T8" fmla="*/ 8 w 668"/>
              <a:gd name="T9" fmla="*/ 315 h 404"/>
              <a:gd name="T10" fmla="*/ 8 w 668"/>
              <a:gd name="T11" fmla="*/ 310 h 404"/>
              <a:gd name="T12" fmla="*/ 12 w 668"/>
              <a:gd name="T13" fmla="*/ 305 h 404"/>
              <a:gd name="T14" fmla="*/ 3 w 668"/>
              <a:gd name="T15" fmla="*/ 296 h 404"/>
              <a:gd name="T16" fmla="*/ 4 w 668"/>
              <a:gd name="T17" fmla="*/ 290 h 404"/>
              <a:gd name="T18" fmla="*/ 24 w 668"/>
              <a:gd name="T19" fmla="*/ 248 h 404"/>
              <a:gd name="T20" fmla="*/ 26 w 668"/>
              <a:gd name="T21" fmla="*/ 286 h 404"/>
              <a:gd name="T22" fmla="*/ 21 w 668"/>
              <a:gd name="T23" fmla="*/ 292 h 404"/>
              <a:gd name="T24" fmla="*/ 143 w 668"/>
              <a:gd name="T25" fmla="*/ 331 h 404"/>
              <a:gd name="T26" fmla="*/ 322 w 668"/>
              <a:gd name="T27" fmla="*/ 302 h 404"/>
              <a:gd name="T28" fmla="*/ 415 w 668"/>
              <a:gd name="T29" fmla="*/ 228 h 404"/>
              <a:gd name="T30" fmla="*/ 449 w 668"/>
              <a:gd name="T31" fmla="*/ 193 h 404"/>
              <a:gd name="T32" fmla="*/ 457 w 668"/>
              <a:gd name="T33" fmla="*/ 192 h 404"/>
              <a:gd name="T34" fmla="*/ 546 w 668"/>
              <a:gd name="T35" fmla="*/ 112 h 404"/>
              <a:gd name="T36" fmla="*/ 537 w 668"/>
              <a:gd name="T37" fmla="*/ 79 h 404"/>
              <a:gd name="T38" fmla="*/ 559 w 668"/>
              <a:gd name="T39" fmla="*/ 45 h 404"/>
              <a:gd name="T40" fmla="*/ 558 w 668"/>
              <a:gd name="T41" fmla="*/ 19 h 404"/>
              <a:gd name="T42" fmla="*/ 550 w 668"/>
              <a:gd name="T43" fmla="*/ 18 h 404"/>
              <a:gd name="T44" fmla="*/ 559 w 668"/>
              <a:gd name="T45" fmla="*/ 1 h 404"/>
              <a:gd name="T46" fmla="*/ 583 w 668"/>
              <a:gd name="T47" fmla="*/ 13 h 404"/>
              <a:gd name="T48" fmla="*/ 586 w 668"/>
              <a:gd name="T49" fmla="*/ 18 h 404"/>
              <a:gd name="T50" fmla="*/ 578 w 668"/>
              <a:gd name="T51" fmla="*/ 42 h 404"/>
              <a:gd name="T52" fmla="*/ 611 w 668"/>
              <a:gd name="T53" fmla="*/ 74 h 404"/>
              <a:gd name="T54" fmla="*/ 612 w 668"/>
              <a:gd name="T55" fmla="*/ 96 h 404"/>
              <a:gd name="T56" fmla="*/ 604 w 668"/>
              <a:gd name="T57" fmla="*/ 107 h 404"/>
              <a:gd name="T58" fmla="*/ 596 w 668"/>
              <a:gd name="T59" fmla="*/ 121 h 404"/>
              <a:gd name="T60" fmla="*/ 582 w 668"/>
              <a:gd name="T61" fmla="*/ 183 h 404"/>
              <a:gd name="T62" fmla="*/ 650 w 668"/>
              <a:gd name="T63" fmla="*/ 126 h 404"/>
              <a:gd name="T64" fmla="*/ 665 w 668"/>
              <a:gd name="T65" fmla="*/ 174 h 404"/>
              <a:gd name="T66" fmla="*/ 610 w 668"/>
              <a:gd name="T67" fmla="*/ 294 h 404"/>
              <a:gd name="T68" fmla="*/ 387 w 668"/>
              <a:gd name="T69" fmla="*/ 375 h 404"/>
              <a:gd name="T70" fmla="*/ 119 w 668"/>
              <a:gd name="T71" fmla="*/ 400 h 404"/>
              <a:gd name="T72" fmla="*/ 10 w 668"/>
              <a:gd name="T73" fmla="*/ 347 h 404"/>
              <a:gd name="T74" fmla="*/ 493 w 668"/>
              <a:gd name="T75" fmla="*/ 254 h 404"/>
              <a:gd name="T76" fmla="*/ 540 w 668"/>
              <a:gd name="T77" fmla="*/ 240 h 404"/>
              <a:gd name="T78" fmla="*/ 553 w 668"/>
              <a:gd name="T79" fmla="*/ 205 h 404"/>
              <a:gd name="T80" fmla="*/ 550 w 668"/>
              <a:gd name="T81" fmla="*/ 126 h 404"/>
              <a:gd name="T82" fmla="*/ 466 w 668"/>
              <a:gd name="T83" fmla="*/ 198 h 404"/>
              <a:gd name="T84" fmla="*/ 469 w 668"/>
              <a:gd name="T85" fmla="*/ 233 h 404"/>
              <a:gd name="T86" fmla="*/ 493 w 668"/>
              <a:gd name="T87" fmla="*/ 254 h 404"/>
              <a:gd name="T88" fmla="*/ 341 w 668"/>
              <a:gd name="T89" fmla="*/ 298 h 404"/>
              <a:gd name="T90" fmla="*/ 468 w 668"/>
              <a:gd name="T91" fmla="*/ 256 h 404"/>
              <a:gd name="T92" fmla="*/ 451 w 668"/>
              <a:gd name="T93" fmla="*/ 206 h 404"/>
              <a:gd name="T94" fmla="*/ 570 w 668"/>
              <a:gd name="T95" fmla="*/ 227 h 404"/>
              <a:gd name="T96" fmla="*/ 573 w 668"/>
              <a:gd name="T97" fmla="*/ 216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 h="404">
                <a:moveTo>
                  <a:pt x="10" y="342"/>
                </a:moveTo>
                <a:cubicBezTo>
                  <a:pt x="7" y="338"/>
                  <a:pt x="0" y="344"/>
                  <a:pt x="1" y="335"/>
                </a:cubicBezTo>
                <a:cubicBezTo>
                  <a:pt x="3" y="335"/>
                  <a:pt x="5" y="335"/>
                  <a:pt x="7" y="335"/>
                </a:cubicBezTo>
                <a:cubicBezTo>
                  <a:pt x="8" y="335"/>
                  <a:pt x="10" y="334"/>
                  <a:pt x="11" y="333"/>
                </a:cubicBezTo>
                <a:cubicBezTo>
                  <a:pt x="10" y="333"/>
                  <a:pt x="9" y="331"/>
                  <a:pt x="7" y="331"/>
                </a:cubicBezTo>
                <a:cubicBezTo>
                  <a:pt x="4" y="331"/>
                  <a:pt x="0" y="331"/>
                  <a:pt x="2" y="325"/>
                </a:cubicBezTo>
                <a:cubicBezTo>
                  <a:pt x="5" y="325"/>
                  <a:pt x="8" y="326"/>
                  <a:pt x="11" y="326"/>
                </a:cubicBezTo>
                <a:cubicBezTo>
                  <a:pt x="13" y="321"/>
                  <a:pt x="10" y="320"/>
                  <a:pt x="7" y="321"/>
                </a:cubicBezTo>
                <a:cubicBezTo>
                  <a:pt x="3" y="321"/>
                  <a:pt x="1" y="320"/>
                  <a:pt x="2" y="315"/>
                </a:cubicBezTo>
                <a:cubicBezTo>
                  <a:pt x="4" y="315"/>
                  <a:pt x="6" y="316"/>
                  <a:pt x="8" y="315"/>
                </a:cubicBezTo>
                <a:cubicBezTo>
                  <a:pt x="10" y="315"/>
                  <a:pt x="11" y="314"/>
                  <a:pt x="12" y="313"/>
                </a:cubicBezTo>
                <a:cubicBezTo>
                  <a:pt x="11" y="312"/>
                  <a:pt x="10" y="311"/>
                  <a:pt x="8" y="310"/>
                </a:cubicBezTo>
                <a:cubicBezTo>
                  <a:pt x="6" y="310"/>
                  <a:pt x="0" y="312"/>
                  <a:pt x="3" y="305"/>
                </a:cubicBezTo>
                <a:cubicBezTo>
                  <a:pt x="6" y="305"/>
                  <a:pt x="9" y="305"/>
                  <a:pt x="12" y="305"/>
                </a:cubicBezTo>
                <a:cubicBezTo>
                  <a:pt x="12" y="301"/>
                  <a:pt x="12" y="301"/>
                  <a:pt x="7" y="300"/>
                </a:cubicBezTo>
                <a:cubicBezTo>
                  <a:pt x="4" y="300"/>
                  <a:pt x="1" y="300"/>
                  <a:pt x="3" y="296"/>
                </a:cubicBezTo>
                <a:cubicBezTo>
                  <a:pt x="6" y="292"/>
                  <a:pt x="12" y="299"/>
                  <a:pt x="14" y="291"/>
                </a:cubicBezTo>
                <a:cubicBezTo>
                  <a:pt x="10" y="291"/>
                  <a:pt x="7" y="290"/>
                  <a:pt x="4" y="290"/>
                </a:cubicBezTo>
                <a:cubicBezTo>
                  <a:pt x="5" y="271"/>
                  <a:pt x="6" y="253"/>
                  <a:pt x="8" y="234"/>
                </a:cubicBezTo>
                <a:cubicBezTo>
                  <a:pt x="16" y="236"/>
                  <a:pt x="23" y="241"/>
                  <a:pt x="24" y="248"/>
                </a:cubicBezTo>
                <a:cubicBezTo>
                  <a:pt x="26" y="259"/>
                  <a:pt x="26" y="271"/>
                  <a:pt x="27" y="282"/>
                </a:cubicBezTo>
                <a:cubicBezTo>
                  <a:pt x="27" y="283"/>
                  <a:pt x="27" y="284"/>
                  <a:pt x="26" y="286"/>
                </a:cubicBezTo>
                <a:cubicBezTo>
                  <a:pt x="29" y="286"/>
                  <a:pt x="31" y="287"/>
                  <a:pt x="33" y="287"/>
                </a:cubicBezTo>
                <a:cubicBezTo>
                  <a:pt x="32" y="292"/>
                  <a:pt x="32" y="292"/>
                  <a:pt x="21" y="292"/>
                </a:cubicBezTo>
                <a:cubicBezTo>
                  <a:pt x="32" y="312"/>
                  <a:pt x="47" y="326"/>
                  <a:pt x="69" y="331"/>
                </a:cubicBezTo>
                <a:cubicBezTo>
                  <a:pt x="94" y="338"/>
                  <a:pt x="118" y="334"/>
                  <a:pt x="143" y="331"/>
                </a:cubicBezTo>
                <a:cubicBezTo>
                  <a:pt x="174" y="326"/>
                  <a:pt x="204" y="322"/>
                  <a:pt x="235" y="317"/>
                </a:cubicBezTo>
                <a:cubicBezTo>
                  <a:pt x="264" y="312"/>
                  <a:pt x="293" y="307"/>
                  <a:pt x="322" y="302"/>
                </a:cubicBezTo>
                <a:cubicBezTo>
                  <a:pt x="325" y="301"/>
                  <a:pt x="328" y="299"/>
                  <a:pt x="331" y="297"/>
                </a:cubicBezTo>
                <a:cubicBezTo>
                  <a:pt x="359" y="274"/>
                  <a:pt x="387" y="251"/>
                  <a:pt x="415" y="228"/>
                </a:cubicBezTo>
                <a:cubicBezTo>
                  <a:pt x="425" y="220"/>
                  <a:pt x="435" y="211"/>
                  <a:pt x="446" y="203"/>
                </a:cubicBezTo>
                <a:cubicBezTo>
                  <a:pt x="449" y="200"/>
                  <a:pt x="450" y="198"/>
                  <a:pt x="449" y="193"/>
                </a:cubicBezTo>
                <a:cubicBezTo>
                  <a:pt x="448" y="191"/>
                  <a:pt x="450" y="187"/>
                  <a:pt x="451" y="187"/>
                </a:cubicBezTo>
                <a:cubicBezTo>
                  <a:pt x="454" y="186"/>
                  <a:pt x="458" y="186"/>
                  <a:pt x="457" y="192"/>
                </a:cubicBezTo>
                <a:cubicBezTo>
                  <a:pt x="489" y="167"/>
                  <a:pt x="520" y="143"/>
                  <a:pt x="550" y="119"/>
                </a:cubicBezTo>
                <a:cubicBezTo>
                  <a:pt x="549" y="117"/>
                  <a:pt x="547" y="114"/>
                  <a:pt x="546" y="112"/>
                </a:cubicBezTo>
                <a:cubicBezTo>
                  <a:pt x="545" y="110"/>
                  <a:pt x="545" y="108"/>
                  <a:pt x="543" y="106"/>
                </a:cubicBezTo>
                <a:cubicBezTo>
                  <a:pt x="536" y="99"/>
                  <a:pt x="533" y="89"/>
                  <a:pt x="537" y="79"/>
                </a:cubicBezTo>
                <a:cubicBezTo>
                  <a:pt x="540" y="73"/>
                  <a:pt x="544" y="67"/>
                  <a:pt x="545" y="61"/>
                </a:cubicBezTo>
                <a:cubicBezTo>
                  <a:pt x="545" y="51"/>
                  <a:pt x="553" y="49"/>
                  <a:pt x="559" y="45"/>
                </a:cubicBezTo>
                <a:cubicBezTo>
                  <a:pt x="563" y="43"/>
                  <a:pt x="563" y="41"/>
                  <a:pt x="562" y="37"/>
                </a:cubicBezTo>
                <a:cubicBezTo>
                  <a:pt x="560" y="31"/>
                  <a:pt x="560" y="25"/>
                  <a:pt x="558" y="19"/>
                </a:cubicBezTo>
                <a:cubicBezTo>
                  <a:pt x="555" y="19"/>
                  <a:pt x="553" y="19"/>
                  <a:pt x="551" y="18"/>
                </a:cubicBezTo>
                <a:cubicBezTo>
                  <a:pt x="551" y="18"/>
                  <a:pt x="550" y="18"/>
                  <a:pt x="550" y="18"/>
                </a:cubicBezTo>
                <a:cubicBezTo>
                  <a:pt x="553" y="16"/>
                  <a:pt x="556" y="15"/>
                  <a:pt x="559" y="14"/>
                </a:cubicBezTo>
                <a:cubicBezTo>
                  <a:pt x="559" y="10"/>
                  <a:pt x="559" y="6"/>
                  <a:pt x="559" y="1"/>
                </a:cubicBezTo>
                <a:cubicBezTo>
                  <a:pt x="567" y="1"/>
                  <a:pt x="575" y="1"/>
                  <a:pt x="582" y="0"/>
                </a:cubicBezTo>
                <a:cubicBezTo>
                  <a:pt x="583" y="5"/>
                  <a:pt x="583" y="9"/>
                  <a:pt x="583" y="13"/>
                </a:cubicBezTo>
                <a:cubicBezTo>
                  <a:pt x="586" y="14"/>
                  <a:pt x="590" y="14"/>
                  <a:pt x="594" y="15"/>
                </a:cubicBezTo>
                <a:cubicBezTo>
                  <a:pt x="591" y="16"/>
                  <a:pt x="589" y="17"/>
                  <a:pt x="586" y="18"/>
                </a:cubicBezTo>
                <a:cubicBezTo>
                  <a:pt x="586" y="23"/>
                  <a:pt x="587" y="28"/>
                  <a:pt x="587" y="34"/>
                </a:cubicBezTo>
                <a:cubicBezTo>
                  <a:pt x="580" y="32"/>
                  <a:pt x="582" y="39"/>
                  <a:pt x="578" y="42"/>
                </a:cubicBezTo>
                <a:cubicBezTo>
                  <a:pt x="590" y="46"/>
                  <a:pt x="599" y="51"/>
                  <a:pt x="603" y="63"/>
                </a:cubicBezTo>
                <a:cubicBezTo>
                  <a:pt x="604" y="67"/>
                  <a:pt x="609" y="70"/>
                  <a:pt x="611" y="74"/>
                </a:cubicBezTo>
                <a:cubicBezTo>
                  <a:pt x="614" y="79"/>
                  <a:pt x="616" y="84"/>
                  <a:pt x="617" y="90"/>
                </a:cubicBezTo>
                <a:cubicBezTo>
                  <a:pt x="618" y="91"/>
                  <a:pt x="614" y="95"/>
                  <a:pt x="612" y="96"/>
                </a:cubicBezTo>
                <a:cubicBezTo>
                  <a:pt x="610" y="97"/>
                  <a:pt x="607" y="97"/>
                  <a:pt x="604" y="98"/>
                </a:cubicBezTo>
                <a:cubicBezTo>
                  <a:pt x="604" y="101"/>
                  <a:pt x="603" y="104"/>
                  <a:pt x="604" y="107"/>
                </a:cubicBezTo>
                <a:cubicBezTo>
                  <a:pt x="604" y="112"/>
                  <a:pt x="604" y="116"/>
                  <a:pt x="598" y="117"/>
                </a:cubicBezTo>
                <a:cubicBezTo>
                  <a:pt x="597" y="117"/>
                  <a:pt x="596" y="120"/>
                  <a:pt x="596" y="121"/>
                </a:cubicBezTo>
                <a:cubicBezTo>
                  <a:pt x="596" y="139"/>
                  <a:pt x="592" y="155"/>
                  <a:pt x="582" y="170"/>
                </a:cubicBezTo>
                <a:cubicBezTo>
                  <a:pt x="580" y="173"/>
                  <a:pt x="580" y="179"/>
                  <a:pt x="582" y="183"/>
                </a:cubicBezTo>
                <a:cubicBezTo>
                  <a:pt x="586" y="193"/>
                  <a:pt x="590" y="202"/>
                  <a:pt x="595" y="212"/>
                </a:cubicBezTo>
                <a:cubicBezTo>
                  <a:pt x="628" y="193"/>
                  <a:pt x="654" y="169"/>
                  <a:pt x="650" y="126"/>
                </a:cubicBezTo>
                <a:cubicBezTo>
                  <a:pt x="658" y="124"/>
                  <a:pt x="658" y="131"/>
                  <a:pt x="658" y="133"/>
                </a:cubicBezTo>
                <a:cubicBezTo>
                  <a:pt x="661" y="147"/>
                  <a:pt x="663" y="160"/>
                  <a:pt x="665" y="174"/>
                </a:cubicBezTo>
                <a:cubicBezTo>
                  <a:pt x="668" y="195"/>
                  <a:pt x="666" y="214"/>
                  <a:pt x="656" y="233"/>
                </a:cubicBezTo>
                <a:cubicBezTo>
                  <a:pt x="644" y="256"/>
                  <a:pt x="629" y="277"/>
                  <a:pt x="610" y="294"/>
                </a:cubicBezTo>
                <a:cubicBezTo>
                  <a:pt x="595" y="308"/>
                  <a:pt x="576" y="316"/>
                  <a:pt x="557" y="325"/>
                </a:cubicBezTo>
                <a:cubicBezTo>
                  <a:pt x="503" y="349"/>
                  <a:pt x="445" y="364"/>
                  <a:pt x="387" y="375"/>
                </a:cubicBezTo>
                <a:cubicBezTo>
                  <a:pt x="344" y="383"/>
                  <a:pt x="301" y="390"/>
                  <a:pt x="258" y="396"/>
                </a:cubicBezTo>
                <a:cubicBezTo>
                  <a:pt x="212" y="403"/>
                  <a:pt x="165" y="404"/>
                  <a:pt x="119" y="400"/>
                </a:cubicBezTo>
                <a:cubicBezTo>
                  <a:pt x="93" y="398"/>
                  <a:pt x="68" y="394"/>
                  <a:pt x="43" y="389"/>
                </a:cubicBezTo>
                <a:cubicBezTo>
                  <a:pt x="18" y="385"/>
                  <a:pt x="9" y="373"/>
                  <a:pt x="10" y="347"/>
                </a:cubicBezTo>
                <a:cubicBezTo>
                  <a:pt x="10" y="345"/>
                  <a:pt x="10" y="343"/>
                  <a:pt x="10" y="342"/>
                </a:cubicBezTo>
                <a:close/>
                <a:moveTo>
                  <a:pt x="493" y="254"/>
                </a:moveTo>
                <a:cubicBezTo>
                  <a:pt x="493" y="254"/>
                  <a:pt x="493" y="255"/>
                  <a:pt x="493" y="256"/>
                </a:cubicBezTo>
                <a:cubicBezTo>
                  <a:pt x="509" y="251"/>
                  <a:pt x="524" y="245"/>
                  <a:pt x="540" y="240"/>
                </a:cubicBezTo>
                <a:cubicBezTo>
                  <a:pt x="547" y="238"/>
                  <a:pt x="549" y="233"/>
                  <a:pt x="550" y="227"/>
                </a:cubicBezTo>
                <a:cubicBezTo>
                  <a:pt x="551" y="219"/>
                  <a:pt x="552" y="212"/>
                  <a:pt x="553" y="205"/>
                </a:cubicBezTo>
                <a:cubicBezTo>
                  <a:pt x="554" y="199"/>
                  <a:pt x="557" y="193"/>
                  <a:pt x="556" y="187"/>
                </a:cubicBezTo>
                <a:cubicBezTo>
                  <a:pt x="553" y="168"/>
                  <a:pt x="548" y="148"/>
                  <a:pt x="550" y="126"/>
                </a:cubicBezTo>
                <a:cubicBezTo>
                  <a:pt x="522" y="149"/>
                  <a:pt x="495" y="170"/>
                  <a:pt x="468" y="191"/>
                </a:cubicBezTo>
                <a:cubicBezTo>
                  <a:pt x="467" y="193"/>
                  <a:pt x="466" y="196"/>
                  <a:pt x="466" y="198"/>
                </a:cubicBezTo>
                <a:cubicBezTo>
                  <a:pt x="466" y="207"/>
                  <a:pt x="466" y="217"/>
                  <a:pt x="467" y="226"/>
                </a:cubicBezTo>
                <a:cubicBezTo>
                  <a:pt x="467" y="228"/>
                  <a:pt x="467" y="232"/>
                  <a:pt x="469" y="233"/>
                </a:cubicBezTo>
                <a:cubicBezTo>
                  <a:pt x="475" y="238"/>
                  <a:pt x="483" y="241"/>
                  <a:pt x="486" y="249"/>
                </a:cubicBezTo>
                <a:cubicBezTo>
                  <a:pt x="487" y="251"/>
                  <a:pt x="491" y="252"/>
                  <a:pt x="493" y="254"/>
                </a:cubicBezTo>
                <a:close/>
                <a:moveTo>
                  <a:pt x="451" y="206"/>
                </a:moveTo>
                <a:cubicBezTo>
                  <a:pt x="414" y="237"/>
                  <a:pt x="377" y="267"/>
                  <a:pt x="341" y="298"/>
                </a:cubicBezTo>
                <a:cubicBezTo>
                  <a:pt x="386" y="289"/>
                  <a:pt x="430" y="277"/>
                  <a:pt x="475" y="261"/>
                </a:cubicBezTo>
                <a:cubicBezTo>
                  <a:pt x="472" y="259"/>
                  <a:pt x="470" y="257"/>
                  <a:pt x="468" y="256"/>
                </a:cubicBezTo>
                <a:cubicBezTo>
                  <a:pt x="462" y="251"/>
                  <a:pt x="456" y="245"/>
                  <a:pt x="455" y="236"/>
                </a:cubicBezTo>
                <a:cubicBezTo>
                  <a:pt x="454" y="226"/>
                  <a:pt x="452" y="217"/>
                  <a:pt x="451" y="206"/>
                </a:cubicBezTo>
                <a:close/>
                <a:moveTo>
                  <a:pt x="573" y="216"/>
                </a:moveTo>
                <a:cubicBezTo>
                  <a:pt x="572" y="220"/>
                  <a:pt x="571" y="223"/>
                  <a:pt x="570" y="227"/>
                </a:cubicBezTo>
                <a:cubicBezTo>
                  <a:pt x="573" y="225"/>
                  <a:pt x="575" y="224"/>
                  <a:pt x="578" y="222"/>
                </a:cubicBezTo>
                <a:cubicBezTo>
                  <a:pt x="576" y="220"/>
                  <a:pt x="575" y="218"/>
                  <a:pt x="573" y="216"/>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262882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6" name="Google Shape;956;p60"/>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Discussion</a:t>
            </a:r>
            <a:endParaRPr/>
          </a:p>
        </p:txBody>
      </p:sp>
      <p:sp>
        <p:nvSpPr>
          <p:cNvPr id="957" name="Google Shape;957;p60"/>
          <p:cNvSpPr txBox="1"/>
          <p:nvPr/>
        </p:nvSpPr>
        <p:spPr>
          <a:xfrm>
            <a:off x="787125" y="1738450"/>
            <a:ext cx="4144500" cy="277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latin typeface="Amiri"/>
                <a:ea typeface="Amiri"/>
                <a:cs typeface="Amiri"/>
                <a:sym typeface="Amiri"/>
              </a:rPr>
              <a:t>Despite being red, Mars is actually a cold place. It's full of iron oxide dust, which gives the planet its reddish cast. Earth is the third planet from the Sun and the only one that harbors life in the Solar System. This is where we all live:</a:t>
            </a:r>
            <a:endParaRPr dirty="0">
              <a:solidFill>
                <a:schemeClr val="dk1"/>
              </a:solidFill>
              <a:latin typeface="Amiri"/>
              <a:ea typeface="Amiri"/>
              <a:cs typeface="Amiri"/>
              <a:sym typeface="Amiri"/>
            </a:endParaRPr>
          </a:p>
          <a:p>
            <a:pPr marL="457200" lvl="0" indent="-317500" algn="l" rtl="0">
              <a:spcBef>
                <a:spcPts val="1000"/>
              </a:spcBef>
              <a:spcAft>
                <a:spcPts val="0"/>
              </a:spcAft>
              <a:buClr>
                <a:schemeClr val="accent1"/>
              </a:buClr>
              <a:buSzPts val="1400"/>
              <a:buFont typeface="Amiri"/>
              <a:buChar char="●"/>
            </a:pPr>
            <a:r>
              <a:rPr lang="en" dirty="0">
                <a:solidFill>
                  <a:schemeClr val="dk1"/>
                </a:solidFill>
                <a:latin typeface="Amiri"/>
                <a:ea typeface="Amiri"/>
                <a:cs typeface="Amiri"/>
                <a:sym typeface="Amiri"/>
              </a:rPr>
              <a:t>Ceres is located in the main asteroid belt</a:t>
            </a:r>
            <a:endParaRPr dirty="0">
              <a:solidFill>
                <a:schemeClr val="dk1"/>
              </a:solidFill>
              <a:latin typeface="Amiri"/>
              <a:ea typeface="Amiri"/>
              <a:cs typeface="Amiri"/>
              <a:sym typeface="Amiri"/>
            </a:endParaRPr>
          </a:p>
          <a:p>
            <a:pPr marL="457200" lvl="0" indent="-317500" algn="l" rtl="0">
              <a:spcBef>
                <a:spcPts val="1000"/>
              </a:spcBef>
              <a:spcAft>
                <a:spcPts val="0"/>
              </a:spcAft>
              <a:buClr>
                <a:schemeClr val="accent1"/>
              </a:buClr>
              <a:buSzPts val="1400"/>
              <a:buFont typeface="Amiri"/>
              <a:buChar char="●"/>
            </a:pPr>
            <a:r>
              <a:rPr lang="en" dirty="0">
                <a:solidFill>
                  <a:schemeClr val="dk1"/>
                </a:solidFill>
                <a:latin typeface="Amiri"/>
                <a:ea typeface="Amiri"/>
                <a:cs typeface="Amiri"/>
                <a:sym typeface="Amiri"/>
              </a:rPr>
              <a:t>The Moon is Earth’s natural satellite</a:t>
            </a:r>
            <a:endParaRPr dirty="0">
              <a:solidFill>
                <a:schemeClr val="dk1"/>
              </a:solidFill>
              <a:latin typeface="Amiri"/>
              <a:ea typeface="Amiri"/>
              <a:cs typeface="Amiri"/>
              <a:sym typeface="Amiri"/>
            </a:endParaRPr>
          </a:p>
          <a:p>
            <a:pPr marL="457200" lvl="0" indent="-317500" algn="l" rtl="0">
              <a:spcBef>
                <a:spcPts val="1000"/>
              </a:spcBef>
              <a:spcAft>
                <a:spcPts val="0"/>
              </a:spcAft>
              <a:buClr>
                <a:schemeClr val="accent1"/>
              </a:buClr>
              <a:buSzPts val="1400"/>
              <a:buFont typeface="Amiri"/>
              <a:buChar char="●"/>
            </a:pPr>
            <a:r>
              <a:rPr lang="en" dirty="0">
                <a:solidFill>
                  <a:schemeClr val="dk1"/>
                </a:solidFill>
                <a:latin typeface="Amiri"/>
                <a:ea typeface="Amiri"/>
                <a:cs typeface="Amiri"/>
                <a:sym typeface="Amiri"/>
              </a:rPr>
              <a:t>Neptune is very far away from us</a:t>
            </a:r>
            <a:endParaRPr dirty="0">
              <a:solidFill>
                <a:schemeClr val="dk1"/>
              </a:solidFill>
              <a:latin typeface="Amiri"/>
              <a:ea typeface="Amiri"/>
              <a:cs typeface="Amiri"/>
              <a:sym typeface="Amiri"/>
            </a:endParaRPr>
          </a:p>
          <a:p>
            <a:pPr marL="457200" lvl="0" indent="-317500" algn="l" rtl="0">
              <a:spcBef>
                <a:spcPts val="1000"/>
              </a:spcBef>
              <a:spcAft>
                <a:spcPts val="0"/>
              </a:spcAft>
              <a:buClr>
                <a:schemeClr val="accent1"/>
              </a:buClr>
              <a:buSzPts val="1400"/>
              <a:buFont typeface="Amiri"/>
              <a:buChar char="●"/>
            </a:pPr>
            <a:r>
              <a:rPr lang="en" dirty="0">
                <a:solidFill>
                  <a:schemeClr val="dk1"/>
                </a:solidFill>
                <a:latin typeface="Amiri"/>
                <a:ea typeface="Amiri"/>
                <a:cs typeface="Amiri"/>
                <a:sym typeface="Amiri"/>
              </a:rPr>
              <a:t>Pluto now considered a dwarf planet</a:t>
            </a:r>
            <a:endParaRPr dirty="0">
              <a:solidFill>
                <a:schemeClr val="dk1"/>
              </a:solidFill>
              <a:latin typeface="Amiri"/>
              <a:ea typeface="Amiri"/>
              <a:cs typeface="Amiri"/>
              <a:sym typeface="Amiri"/>
            </a:endParaRPr>
          </a:p>
          <a:p>
            <a:pPr marL="0" lvl="0" indent="0" algn="l" rtl="0">
              <a:spcBef>
                <a:spcPts val="1000"/>
              </a:spcBef>
              <a:spcAft>
                <a:spcPts val="0"/>
              </a:spcAft>
              <a:buNone/>
            </a:pPr>
            <a:endParaRPr dirty="0">
              <a:solidFill>
                <a:schemeClr val="dk1"/>
              </a:solidFill>
              <a:latin typeface="Amiri"/>
              <a:ea typeface="Amiri"/>
              <a:cs typeface="Amiri"/>
              <a:sym typeface="Amiri"/>
            </a:endParaRPr>
          </a:p>
          <a:p>
            <a:pPr marL="0" lvl="0" indent="0" algn="l" rtl="0">
              <a:spcBef>
                <a:spcPts val="0"/>
              </a:spcBef>
              <a:spcAft>
                <a:spcPts val="0"/>
              </a:spcAft>
              <a:buNone/>
            </a:pPr>
            <a:endParaRPr dirty="0">
              <a:solidFill>
                <a:schemeClr val="dk1"/>
              </a:solidFill>
              <a:latin typeface="Amiri"/>
              <a:ea typeface="Amiri"/>
              <a:cs typeface="Amiri"/>
              <a:sym typeface="Amiri"/>
            </a:endParaRPr>
          </a:p>
        </p:txBody>
      </p:sp>
      <p:sp>
        <p:nvSpPr>
          <p:cNvPr id="958" name="Google Shape;958;p60"/>
          <p:cNvSpPr txBox="1"/>
          <p:nvPr/>
        </p:nvSpPr>
        <p:spPr>
          <a:xfrm>
            <a:off x="787125" y="1389850"/>
            <a:ext cx="4144500" cy="348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 sz="1800" b="1">
                <a:solidFill>
                  <a:schemeClr val="accent1"/>
                </a:solidFill>
                <a:latin typeface="Cinzel Decorative"/>
                <a:ea typeface="Cinzel Decorative"/>
                <a:cs typeface="Cinzel Decorative"/>
                <a:sym typeface="Cinzel Decorative"/>
              </a:rPr>
              <a:t>Mars</a:t>
            </a:r>
            <a:endParaRPr sz="1800" b="1">
              <a:solidFill>
                <a:schemeClr val="accent1"/>
              </a:solidFill>
              <a:latin typeface="Cinzel Decorative"/>
              <a:ea typeface="Cinzel Decorative"/>
              <a:cs typeface="Cinzel Decorative"/>
              <a:sym typeface="Cinzel Decorative"/>
            </a:endParaRPr>
          </a:p>
        </p:txBody>
      </p:sp>
      <p:sp>
        <p:nvSpPr>
          <p:cNvPr id="959" name="Google Shape;959;p60"/>
          <p:cNvSpPr/>
          <p:nvPr/>
        </p:nvSpPr>
        <p:spPr>
          <a:xfrm>
            <a:off x="7816225" y="1803843"/>
            <a:ext cx="522300" cy="5223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000" b="1">
              <a:solidFill>
                <a:schemeClr val="accent1"/>
              </a:solidFill>
              <a:latin typeface="Cinzel Decorative"/>
              <a:ea typeface="Cinzel Decorative"/>
              <a:cs typeface="Cinzel Decorative"/>
              <a:sym typeface="Cinzel Decorative"/>
            </a:endParaRPr>
          </a:p>
        </p:txBody>
      </p:sp>
      <p:sp>
        <p:nvSpPr>
          <p:cNvPr id="960" name="Google Shape;960;p60"/>
          <p:cNvSpPr/>
          <p:nvPr/>
        </p:nvSpPr>
        <p:spPr>
          <a:xfrm>
            <a:off x="7816233" y="3444794"/>
            <a:ext cx="522300" cy="5223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000" b="1">
              <a:solidFill>
                <a:schemeClr val="accent1"/>
              </a:solidFill>
              <a:latin typeface="Cinzel Decorative"/>
              <a:ea typeface="Cinzel Decorative"/>
              <a:cs typeface="Cinzel Decorative"/>
              <a:sym typeface="Cinzel Decorative"/>
            </a:endParaRPr>
          </a:p>
        </p:txBody>
      </p:sp>
      <p:sp>
        <p:nvSpPr>
          <p:cNvPr id="961" name="Google Shape;961;p60"/>
          <p:cNvSpPr txBox="1"/>
          <p:nvPr/>
        </p:nvSpPr>
        <p:spPr>
          <a:xfrm>
            <a:off x="5227925" y="1389850"/>
            <a:ext cx="2511000" cy="348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r>
              <a:rPr lang="en" sz="1800" b="1">
                <a:solidFill>
                  <a:schemeClr val="accent1"/>
                </a:solidFill>
                <a:latin typeface="Cinzel Decorative"/>
                <a:ea typeface="Cinzel Decorative"/>
                <a:cs typeface="Cinzel Decorative"/>
                <a:sym typeface="Cinzel Decorative"/>
              </a:rPr>
              <a:t>Greek gods</a:t>
            </a:r>
            <a:endParaRPr sz="1800" b="1">
              <a:solidFill>
                <a:schemeClr val="accent1"/>
              </a:solidFill>
              <a:latin typeface="Cinzel Decorative"/>
              <a:ea typeface="Cinzel Decorative"/>
              <a:cs typeface="Cinzel Decorative"/>
              <a:sym typeface="Cinzel Decorative"/>
            </a:endParaRPr>
          </a:p>
        </p:txBody>
      </p:sp>
      <p:sp>
        <p:nvSpPr>
          <p:cNvPr id="962" name="Google Shape;962;p60"/>
          <p:cNvSpPr txBox="1"/>
          <p:nvPr/>
        </p:nvSpPr>
        <p:spPr>
          <a:xfrm>
            <a:off x="5227925" y="1668675"/>
            <a:ext cx="2511000" cy="931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chemeClr val="dk1"/>
                </a:solidFill>
                <a:latin typeface="Amiri"/>
                <a:ea typeface="Amiri"/>
                <a:cs typeface="Amiri"/>
                <a:sym typeface="Amiri"/>
              </a:rPr>
              <a:t>Mercury is the closest planet to the Sun and the smallest one in the Solar System—it’s only a bit larger than the Moon</a:t>
            </a:r>
            <a:endParaRPr>
              <a:solidFill>
                <a:schemeClr val="dk1"/>
              </a:solidFill>
              <a:latin typeface="Amiri"/>
              <a:ea typeface="Amiri"/>
              <a:cs typeface="Amiri"/>
              <a:sym typeface="Amiri"/>
            </a:endParaRPr>
          </a:p>
          <a:p>
            <a:pPr marL="0" lvl="0" indent="0" algn="r" rtl="0">
              <a:spcBef>
                <a:spcPts val="0"/>
              </a:spcBef>
              <a:spcAft>
                <a:spcPts val="0"/>
              </a:spcAft>
              <a:buNone/>
            </a:pPr>
            <a:endParaRPr>
              <a:solidFill>
                <a:schemeClr val="dk1"/>
              </a:solidFill>
              <a:latin typeface="Amiri"/>
              <a:ea typeface="Amiri"/>
              <a:cs typeface="Amiri"/>
              <a:sym typeface="Amiri"/>
            </a:endParaRPr>
          </a:p>
        </p:txBody>
      </p:sp>
      <p:sp>
        <p:nvSpPr>
          <p:cNvPr id="963" name="Google Shape;963;p60"/>
          <p:cNvSpPr txBox="1"/>
          <p:nvPr/>
        </p:nvSpPr>
        <p:spPr>
          <a:xfrm>
            <a:off x="5227925" y="3030801"/>
            <a:ext cx="2511000" cy="348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1"/>
                </a:solidFill>
                <a:latin typeface="Cinzel Decorative"/>
                <a:ea typeface="Cinzel Decorative"/>
                <a:cs typeface="Cinzel Decorative"/>
                <a:sym typeface="Cinzel Decorative"/>
              </a:rPr>
              <a:t>Roman gods</a:t>
            </a:r>
            <a:endParaRPr sz="1800" b="1">
              <a:solidFill>
                <a:schemeClr val="accent1"/>
              </a:solidFill>
              <a:latin typeface="Cinzel Decorative"/>
              <a:ea typeface="Cinzel Decorative"/>
              <a:cs typeface="Cinzel Decorative"/>
              <a:sym typeface="Cinzel Decorative"/>
            </a:endParaRPr>
          </a:p>
        </p:txBody>
      </p:sp>
      <p:sp>
        <p:nvSpPr>
          <p:cNvPr id="964" name="Google Shape;964;p60"/>
          <p:cNvSpPr txBox="1"/>
          <p:nvPr/>
        </p:nvSpPr>
        <p:spPr>
          <a:xfrm>
            <a:off x="5227925" y="3309647"/>
            <a:ext cx="2511000" cy="931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chemeClr val="dk1"/>
                </a:solidFill>
                <a:latin typeface="Amiri"/>
                <a:ea typeface="Amiri"/>
                <a:cs typeface="Amiri"/>
                <a:sym typeface="Amiri"/>
              </a:rPr>
              <a:t>Venus has a beautiful name and is the second planet from the Sun. It’s terribly hot—even hotter than Mercury</a:t>
            </a:r>
            <a:endParaRPr>
              <a:solidFill>
                <a:schemeClr val="dk1"/>
              </a:solidFill>
              <a:latin typeface="Amiri"/>
              <a:ea typeface="Amiri"/>
              <a:cs typeface="Amiri"/>
              <a:sym typeface="Amiri"/>
            </a:endParaRPr>
          </a:p>
        </p:txBody>
      </p:sp>
      <p:grpSp>
        <p:nvGrpSpPr>
          <p:cNvPr id="965" name="Google Shape;965;p60"/>
          <p:cNvGrpSpPr/>
          <p:nvPr/>
        </p:nvGrpSpPr>
        <p:grpSpPr>
          <a:xfrm>
            <a:off x="7935106" y="3545935"/>
            <a:ext cx="245368" cy="320049"/>
            <a:chOff x="1805901" y="1960358"/>
            <a:chExt cx="284847" cy="373627"/>
          </a:xfrm>
        </p:grpSpPr>
        <p:sp>
          <p:nvSpPr>
            <p:cNvPr id="966" name="Google Shape;966;p60"/>
            <p:cNvSpPr/>
            <p:nvPr/>
          </p:nvSpPr>
          <p:spPr>
            <a:xfrm>
              <a:off x="1805901" y="1960358"/>
              <a:ext cx="284847" cy="373627"/>
            </a:xfrm>
            <a:custGeom>
              <a:avLst/>
              <a:gdLst/>
              <a:ahLst/>
              <a:cxnLst/>
              <a:rect l="l" t="t" r="r" b="b"/>
              <a:pathLst>
                <a:path w="8942" h="11729" extrusionOk="0">
                  <a:moveTo>
                    <a:pt x="8525" y="9395"/>
                  </a:moveTo>
                  <a:lnTo>
                    <a:pt x="8525" y="9764"/>
                  </a:lnTo>
                  <a:lnTo>
                    <a:pt x="3358" y="9764"/>
                  </a:lnTo>
                  <a:cubicBezTo>
                    <a:pt x="3239" y="9764"/>
                    <a:pt x="3155" y="9859"/>
                    <a:pt x="3155" y="9978"/>
                  </a:cubicBezTo>
                  <a:cubicBezTo>
                    <a:pt x="3155" y="10097"/>
                    <a:pt x="3239" y="10180"/>
                    <a:pt x="3358" y="10180"/>
                  </a:cubicBezTo>
                  <a:lnTo>
                    <a:pt x="8525" y="10180"/>
                  </a:lnTo>
                  <a:lnTo>
                    <a:pt x="8525" y="10490"/>
                  </a:lnTo>
                  <a:lnTo>
                    <a:pt x="6775" y="10490"/>
                  </a:lnTo>
                  <a:cubicBezTo>
                    <a:pt x="6656" y="10490"/>
                    <a:pt x="6561" y="10585"/>
                    <a:pt x="6561" y="10704"/>
                  </a:cubicBezTo>
                  <a:cubicBezTo>
                    <a:pt x="6561" y="10823"/>
                    <a:pt x="6656" y="10907"/>
                    <a:pt x="6775" y="10907"/>
                  </a:cubicBezTo>
                  <a:lnTo>
                    <a:pt x="8525" y="10907"/>
                  </a:lnTo>
                  <a:lnTo>
                    <a:pt x="8525" y="11264"/>
                  </a:lnTo>
                  <a:lnTo>
                    <a:pt x="1381" y="11264"/>
                  </a:lnTo>
                  <a:cubicBezTo>
                    <a:pt x="857" y="11264"/>
                    <a:pt x="441" y="10847"/>
                    <a:pt x="441" y="10335"/>
                  </a:cubicBezTo>
                  <a:cubicBezTo>
                    <a:pt x="441" y="10073"/>
                    <a:pt x="548" y="9835"/>
                    <a:pt x="715" y="9657"/>
                  </a:cubicBezTo>
                  <a:cubicBezTo>
                    <a:pt x="893" y="9478"/>
                    <a:pt x="1131" y="9395"/>
                    <a:pt x="1381" y="9395"/>
                  </a:cubicBezTo>
                  <a:close/>
                  <a:moveTo>
                    <a:pt x="1369" y="1"/>
                  </a:moveTo>
                  <a:cubicBezTo>
                    <a:pt x="619" y="1"/>
                    <a:pt x="0" y="620"/>
                    <a:pt x="0" y="1370"/>
                  </a:cubicBezTo>
                  <a:lnTo>
                    <a:pt x="0" y="10359"/>
                  </a:lnTo>
                  <a:cubicBezTo>
                    <a:pt x="0" y="11109"/>
                    <a:pt x="607" y="11728"/>
                    <a:pt x="1369" y="11728"/>
                  </a:cubicBezTo>
                  <a:lnTo>
                    <a:pt x="8739" y="11728"/>
                  </a:lnTo>
                  <a:cubicBezTo>
                    <a:pt x="8858" y="11728"/>
                    <a:pt x="8942" y="11645"/>
                    <a:pt x="8942" y="11526"/>
                  </a:cubicBezTo>
                  <a:lnTo>
                    <a:pt x="8942" y="2191"/>
                  </a:lnTo>
                  <a:cubicBezTo>
                    <a:pt x="8942" y="2072"/>
                    <a:pt x="8858" y="1989"/>
                    <a:pt x="8739" y="1989"/>
                  </a:cubicBezTo>
                  <a:cubicBezTo>
                    <a:pt x="8620" y="1989"/>
                    <a:pt x="8525" y="2072"/>
                    <a:pt x="8525" y="2191"/>
                  </a:cubicBezTo>
                  <a:lnTo>
                    <a:pt x="8525" y="8990"/>
                  </a:lnTo>
                  <a:lnTo>
                    <a:pt x="1596" y="8990"/>
                  </a:lnTo>
                  <a:lnTo>
                    <a:pt x="1596" y="7787"/>
                  </a:lnTo>
                  <a:cubicBezTo>
                    <a:pt x="1596" y="7668"/>
                    <a:pt x="1500" y="7585"/>
                    <a:pt x="1381" y="7585"/>
                  </a:cubicBezTo>
                  <a:cubicBezTo>
                    <a:pt x="1262" y="7585"/>
                    <a:pt x="1179" y="7668"/>
                    <a:pt x="1179" y="7787"/>
                  </a:cubicBezTo>
                  <a:lnTo>
                    <a:pt x="1179" y="9002"/>
                  </a:lnTo>
                  <a:cubicBezTo>
                    <a:pt x="905" y="9049"/>
                    <a:pt x="655" y="9168"/>
                    <a:pt x="441" y="9359"/>
                  </a:cubicBezTo>
                  <a:lnTo>
                    <a:pt x="441" y="1370"/>
                  </a:lnTo>
                  <a:cubicBezTo>
                    <a:pt x="441" y="929"/>
                    <a:pt x="762" y="548"/>
                    <a:pt x="1179" y="465"/>
                  </a:cubicBezTo>
                  <a:lnTo>
                    <a:pt x="1179" y="7109"/>
                  </a:lnTo>
                  <a:cubicBezTo>
                    <a:pt x="1179" y="7228"/>
                    <a:pt x="1262" y="7311"/>
                    <a:pt x="1381" y="7311"/>
                  </a:cubicBezTo>
                  <a:cubicBezTo>
                    <a:pt x="1500" y="7311"/>
                    <a:pt x="1596" y="7216"/>
                    <a:pt x="1596" y="7109"/>
                  </a:cubicBezTo>
                  <a:lnTo>
                    <a:pt x="1596" y="441"/>
                  </a:lnTo>
                  <a:lnTo>
                    <a:pt x="8525" y="441"/>
                  </a:lnTo>
                  <a:lnTo>
                    <a:pt x="8525" y="1489"/>
                  </a:lnTo>
                  <a:cubicBezTo>
                    <a:pt x="8525" y="1608"/>
                    <a:pt x="8620" y="1703"/>
                    <a:pt x="8739" y="1703"/>
                  </a:cubicBezTo>
                  <a:cubicBezTo>
                    <a:pt x="8847" y="1703"/>
                    <a:pt x="8942" y="1608"/>
                    <a:pt x="8942" y="1489"/>
                  </a:cubicBezTo>
                  <a:lnTo>
                    <a:pt x="8942" y="215"/>
                  </a:lnTo>
                  <a:cubicBezTo>
                    <a:pt x="8942" y="96"/>
                    <a:pt x="8847" y="1"/>
                    <a:pt x="87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60"/>
            <p:cNvSpPr/>
            <p:nvPr/>
          </p:nvSpPr>
          <p:spPr>
            <a:xfrm>
              <a:off x="1841929" y="2295249"/>
              <a:ext cx="165773" cy="13315"/>
            </a:xfrm>
            <a:custGeom>
              <a:avLst/>
              <a:gdLst/>
              <a:ahLst/>
              <a:cxnLst/>
              <a:rect l="l" t="t" r="r" b="b"/>
              <a:pathLst>
                <a:path w="5204" h="418" extrusionOk="0">
                  <a:moveTo>
                    <a:pt x="203" y="1"/>
                  </a:moveTo>
                  <a:cubicBezTo>
                    <a:pt x="84" y="1"/>
                    <a:pt x="0" y="84"/>
                    <a:pt x="0" y="203"/>
                  </a:cubicBezTo>
                  <a:cubicBezTo>
                    <a:pt x="0" y="322"/>
                    <a:pt x="84" y="418"/>
                    <a:pt x="203" y="418"/>
                  </a:cubicBezTo>
                  <a:lnTo>
                    <a:pt x="5001" y="418"/>
                  </a:lnTo>
                  <a:cubicBezTo>
                    <a:pt x="5120" y="418"/>
                    <a:pt x="5203" y="322"/>
                    <a:pt x="5203" y="203"/>
                  </a:cubicBezTo>
                  <a:cubicBezTo>
                    <a:pt x="5203" y="84"/>
                    <a:pt x="5120" y="1"/>
                    <a:pt x="50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8" name="Google Shape;968;p60"/>
          <p:cNvSpPr/>
          <p:nvPr/>
        </p:nvSpPr>
        <p:spPr>
          <a:xfrm>
            <a:off x="7922689" y="1882128"/>
            <a:ext cx="309364" cy="320049"/>
          </a:xfrm>
          <a:custGeom>
            <a:avLst/>
            <a:gdLst/>
            <a:ahLst/>
            <a:cxnLst/>
            <a:rect l="l" t="t" r="r" b="b"/>
            <a:pathLst>
              <a:path w="10895" h="11216" extrusionOk="0">
                <a:moveTo>
                  <a:pt x="5454" y="322"/>
                </a:moveTo>
                <a:cubicBezTo>
                  <a:pt x="5740" y="322"/>
                  <a:pt x="5954" y="548"/>
                  <a:pt x="5954" y="834"/>
                </a:cubicBezTo>
                <a:cubicBezTo>
                  <a:pt x="5954" y="1012"/>
                  <a:pt x="5871" y="1155"/>
                  <a:pt x="5716" y="1250"/>
                </a:cubicBezTo>
                <a:lnTo>
                  <a:pt x="5704" y="1262"/>
                </a:lnTo>
                <a:lnTo>
                  <a:pt x="5692" y="1262"/>
                </a:lnTo>
                <a:cubicBezTo>
                  <a:pt x="5680" y="1262"/>
                  <a:pt x="5680" y="1274"/>
                  <a:pt x="5656" y="1274"/>
                </a:cubicBezTo>
                <a:lnTo>
                  <a:pt x="5644" y="1274"/>
                </a:lnTo>
                <a:cubicBezTo>
                  <a:pt x="5644" y="1274"/>
                  <a:pt x="5632" y="1274"/>
                  <a:pt x="5632" y="1298"/>
                </a:cubicBezTo>
                <a:lnTo>
                  <a:pt x="5621" y="1298"/>
                </a:lnTo>
                <a:cubicBezTo>
                  <a:pt x="5597" y="1298"/>
                  <a:pt x="5597" y="1298"/>
                  <a:pt x="5585" y="1310"/>
                </a:cubicBezTo>
                <a:lnTo>
                  <a:pt x="5263" y="1310"/>
                </a:lnTo>
                <a:cubicBezTo>
                  <a:pt x="5240" y="1310"/>
                  <a:pt x="5240" y="1310"/>
                  <a:pt x="5228" y="1298"/>
                </a:cubicBezTo>
                <a:lnTo>
                  <a:pt x="5216" y="1298"/>
                </a:lnTo>
                <a:cubicBezTo>
                  <a:pt x="5216" y="1298"/>
                  <a:pt x="5204" y="1298"/>
                  <a:pt x="5204" y="1274"/>
                </a:cubicBezTo>
                <a:lnTo>
                  <a:pt x="5180" y="1274"/>
                </a:lnTo>
                <a:cubicBezTo>
                  <a:pt x="5168" y="1274"/>
                  <a:pt x="5168" y="1262"/>
                  <a:pt x="5156" y="1262"/>
                </a:cubicBezTo>
                <a:lnTo>
                  <a:pt x="5144" y="1262"/>
                </a:lnTo>
                <a:cubicBezTo>
                  <a:pt x="5144" y="1262"/>
                  <a:pt x="5120" y="1262"/>
                  <a:pt x="5120" y="1250"/>
                </a:cubicBezTo>
                <a:cubicBezTo>
                  <a:pt x="4989" y="1155"/>
                  <a:pt x="4882" y="1012"/>
                  <a:pt x="4882" y="834"/>
                </a:cubicBezTo>
                <a:cubicBezTo>
                  <a:pt x="4942" y="548"/>
                  <a:pt x="5168" y="322"/>
                  <a:pt x="5454" y="322"/>
                </a:cubicBezTo>
                <a:close/>
                <a:moveTo>
                  <a:pt x="5644" y="1631"/>
                </a:moveTo>
                <a:lnTo>
                  <a:pt x="5644" y="1834"/>
                </a:lnTo>
                <a:lnTo>
                  <a:pt x="5240" y="1834"/>
                </a:lnTo>
                <a:lnTo>
                  <a:pt x="5240" y="1631"/>
                </a:lnTo>
                <a:lnTo>
                  <a:pt x="5263" y="1631"/>
                </a:lnTo>
                <a:cubicBezTo>
                  <a:pt x="5275" y="1631"/>
                  <a:pt x="5287" y="1631"/>
                  <a:pt x="5287" y="1655"/>
                </a:cubicBezTo>
                <a:lnTo>
                  <a:pt x="5632" y="1655"/>
                </a:lnTo>
                <a:cubicBezTo>
                  <a:pt x="5621" y="1631"/>
                  <a:pt x="5632" y="1631"/>
                  <a:pt x="5644" y="1631"/>
                </a:cubicBezTo>
                <a:close/>
                <a:moveTo>
                  <a:pt x="7002" y="2143"/>
                </a:moveTo>
                <a:cubicBezTo>
                  <a:pt x="7418" y="2143"/>
                  <a:pt x="7799" y="2310"/>
                  <a:pt x="8085" y="2584"/>
                </a:cubicBezTo>
                <a:cubicBezTo>
                  <a:pt x="8335" y="2858"/>
                  <a:pt x="8680" y="3001"/>
                  <a:pt x="9050" y="3001"/>
                </a:cubicBezTo>
                <a:lnTo>
                  <a:pt x="10514" y="3001"/>
                </a:lnTo>
                <a:lnTo>
                  <a:pt x="10514" y="3334"/>
                </a:lnTo>
                <a:lnTo>
                  <a:pt x="9050" y="3334"/>
                </a:lnTo>
                <a:lnTo>
                  <a:pt x="9050" y="3346"/>
                </a:lnTo>
                <a:cubicBezTo>
                  <a:pt x="8597" y="3346"/>
                  <a:pt x="8180" y="3167"/>
                  <a:pt x="7859" y="2846"/>
                </a:cubicBezTo>
                <a:cubicBezTo>
                  <a:pt x="7645" y="2608"/>
                  <a:pt x="7323" y="2465"/>
                  <a:pt x="7002" y="2465"/>
                </a:cubicBezTo>
                <a:lnTo>
                  <a:pt x="3942" y="2465"/>
                </a:lnTo>
                <a:cubicBezTo>
                  <a:pt x="3573" y="2465"/>
                  <a:pt x="3227" y="2620"/>
                  <a:pt x="2977" y="2882"/>
                </a:cubicBezTo>
                <a:cubicBezTo>
                  <a:pt x="2715" y="3167"/>
                  <a:pt x="2311" y="3334"/>
                  <a:pt x="1894" y="3334"/>
                </a:cubicBezTo>
                <a:lnTo>
                  <a:pt x="370" y="3334"/>
                </a:lnTo>
                <a:lnTo>
                  <a:pt x="370" y="3001"/>
                </a:lnTo>
                <a:lnTo>
                  <a:pt x="1834" y="3001"/>
                </a:lnTo>
                <a:cubicBezTo>
                  <a:pt x="2203" y="3001"/>
                  <a:pt x="2549" y="2858"/>
                  <a:pt x="2799" y="2584"/>
                </a:cubicBezTo>
                <a:cubicBezTo>
                  <a:pt x="3073" y="2310"/>
                  <a:pt x="3477" y="2143"/>
                  <a:pt x="3894" y="2143"/>
                </a:cubicBezTo>
                <a:close/>
                <a:moveTo>
                  <a:pt x="1525" y="3894"/>
                </a:moveTo>
                <a:lnTo>
                  <a:pt x="2644" y="6382"/>
                </a:lnTo>
                <a:lnTo>
                  <a:pt x="406" y="6382"/>
                </a:lnTo>
                <a:lnTo>
                  <a:pt x="1525" y="3894"/>
                </a:lnTo>
                <a:close/>
                <a:moveTo>
                  <a:pt x="9371" y="3894"/>
                </a:moveTo>
                <a:lnTo>
                  <a:pt x="10478" y="6382"/>
                </a:lnTo>
                <a:lnTo>
                  <a:pt x="8252" y="6382"/>
                </a:lnTo>
                <a:lnTo>
                  <a:pt x="9371" y="3894"/>
                </a:lnTo>
                <a:close/>
                <a:moveTo>
                  <a:pt x="2739" y="6692"/>
                </a:moveTo>
                <a:cubicBezTo>
                  <a:pt x="2727" y="7335"/>
                  <a:pt x="2227" y="7847"/>
                  <a:pt x="1596" y="7847"/>
                </a:cubicBezTo>
                <a:lnTo>
                  <a:pt x="1477" y="7847"/>
                </a:lnTo>
                <a:cubicBezTo>
                  <a:pt x="858" y="7847"/>
                  <a:pt x="334" y="7335"/>
                  <a:pt x="334" y="6692"/>
                </a:cubicBezTo>
                <a:close/>
                <a:moveTo>
                  <a:pt x="10574" y="6692"/>
                </a:moveTo>
                <a:cubicBezTo>
                  <a:pt x="10574" y="7335"/>
                  <a:pt x="10050" y="7847"/>
                  <a:pt x="9431" y="7847"/>
                </a:cubicBezTo>
                <a:lnTo>
                  <a:pt x="9300" y="7847"/>
                </a:lnTo>
                <a:cubicBezTo>
                  <a:pt x="8680" y="7847"/>
                  <a:pt x="8157" y="7335"/>
                  <a:pt x="8157" y="6692"/>
                </a:cubicBezTo>
                <a:close/>
                <a:moveTo>
                  <a:pt x="7645" y="9585"/>
                </a:moveTo>
                <a:cubicBezTo>
                  <a:pt x="7728" y="9585"/>
                  <a:pt x="7811" y="9656"/>
                  <a:pt x="7811" y="9763"/>
                </a:cubicBezTo>
                <a:lnTo>
                  <a:pt x="7811" y="10049"/>
                </a:lnTo>
                <a:lnTo>
                  <a:pt x="4418" y="10049"/>
                </a:lnTo>
                <a:cubicBezTo>
                  <a:pt x="4335" y="10049"/>
                  <a:pt x="4263" y="10121"/>
                  <a:pt x="4263" y="10204"/>
                </a:cubicBezTo>
                <a:cubicBezTo>
                  <a:pt x="4263" y="10299"/>
                  <a:pt x="4335" y="10371"/>
                  <a:pt x="4418" y="10371"/>
                </a:cubicBezTo>
                <a:lnTo>
                  <a:pt x="8407" y="10371"/>
                </a:lnTo>
                <a:cubicBezTo>
                  <a:pt x="8514" y="10371"/>
                  <a:pt x="8585" y="10442"/>
                  <a:pt x="8585" y="10549"/>
                </a:cubicBezTo>
                <a:lnTo>
                  <a:pt x="8585" y="10906"/>
                </a:lnTo>
                <a:lnTo>
                  <a:pt x="2275" y="10906"/>
                </a:lnTo>
                <a:lnTo>
                  <a:pt x="2275" y="10549"/>
                </a:lnTo>
                <a:cubicBezTo>
                  <a:pt x="2275" y="10442"/>
                  <a:pt x="2358" y="10371"/>
                  <a:pt x="2453" y="10371"/>
                </a:cubicBezTo>
                <a:lnTo>
                  <a:pt x="3382" y="10371"/>
                </a:lnTo>
                <a:cubicBezTo>
                  <a:pt x="3465" y="10371"/>
                  <a:pt x="3549" y="10299"/>
                  <a:pt x="3549" y="10204"/>
                </a:cubicBezTo>
                <a:cubicBezTo>
                  <a:pt x="3549" y="10121"/>
                  <a:pt x="3465" y="10049"/>
                  <a:pt x="3382" y="10049"/>
                </a:cubicBezTo>
                <a:lnTo>
                  <a:pt x="3073" y="10049"/>
                </a:lnTo>
                <a:lnTo>
                  <a:pt x="3073" y="9763"/>
                </a:lnTo>
                <a:cubicBezTo>
                  <a:pt x="3073" y="9668"/>
                  <a:pt x="3144" y="9585"/>
                  <a:pt x="3251" y="9585"/>
                </a:cubicBezTo>
                <a:close/>
                <a:moveTo>
                  <a:pt x="5454" y="0"/>
                </a:moveTo>
                <a:cubicBezTo>
                  <a:pt x="4989" y="0"/>
                  <a:pt x="4632" y="369"/>
                  <a:pt x="4632" y="822"/>
                </a:cubicBezTo>
                <a:cubicBezTo>
                  <a:pt x="4632" y="1072"/>
                  <a:pt x="4751" y="1298"/>
                  <a:pt x="4930" y="1453"/>
                </a:cubicBezTo>
                <a:lnTo>
                  <a:pt x="4930" y="1810"/>
                </a:lnTo>
                <a:lnTo>
                  <a:pt x="3894" y="1810"/>
                </a:lnTo>
                <a:cubicBezTo>
                  <a:pt x="3382" y="1810"/>
                  <a:pt x="2906" y="2024"/>
                  <a:pt x="2584" y="2370"/>
                </a:cubicBezTo>
                <a:cubicBezTo>
                  <a:pt x="2382" y="2572"/>
                  <a:pt x="2120" y="2691"/>
                  <a:pt x="1834" y="2691"/>
                </a:cubicBezTo>
                <a:lnTo>
                  <a:pt x="346" y="2691"/>
                </a:lnTo>
                <a:cubicBezTo>
                  <a:pt x="179" y="2691"/>
                  <a:pt x="48" y="2822"/>
                  <a:pt x="48" y="2989"/>
                </a:cubicBezTo>
                <a:lnTo>
                  <a:pt x="48" y="3382"/>
                </a:lnTo>
                <a:cubicBezTo>
                  <a:pt x="48" y="3536"/>
                  <a:pt x="179" y="3679"/>
                  <a:pt x="346" y="3679"/>
                </a:cubicBezTo>
                <a:lnTo>
                  <a:pt x="1263" y="3679"/>
                </a:lnTo>
                <a:lnTo>
                  <a:pt x="1" y="6477"/>
                </a:lnTo>
                <a:lnTo>
                  <a:pt x="1" y="6489"/>
                </a:lnTo>
                <a:lnTo>
                  <a:pt x="1" y="6501"/>
                </a:lnTo>
                <a:lnTo>
                  <a:pt x="1" y="6513"/>
                </a:lnTo>
                <a:lnTo>
                  <a:pt x="1" y="6537"/>
                </a:lnTo>
                <a:lnTo>
                  <a:pt x="1" y="6692"/>
                </a:lnTo>
                <a:cubicBezTo>
                  <a:pt x="1" y="7501"/>
                  <a:pt x="656" y="8168"/>
                  <a:pt x="1477" y="8168"/>
                </a:cubicBezTo>
                <a:lnTo>
                  <a:pt x="1596" y="8168"/>
                </a:lnTo>
                <a:cubicBezTo>
                  <a:pt x="2406" y="8168"/>
                  <a:pt x="3073" y="7513"/>
                  <a:pt x="3073" y="6692"/>
                </a:cubicBezTo>
                <a:lnTo>
                  <a:pt x="3073" y="6537"/>
                </a:lnTo>
                <a:lnTo>
                  <a:pt x="3073" y="6513"/>
                </a:lnTo>
                <a:lnTo>
                  <a:pt x="3073" y="6501"/>
                </a:lnTo>
                <a:lnTo>
                  <a:pt x="3073" y="6489"/>
                </a:lnTo>
                <a:lnTo>
                  <a:pt x="3073" y="6477"/>
                </a:lnTo>
                <a:lnTo>
                  <a:pt x="1811" y="3679"/>
                </a:lnTo>
                <a:lnTo>
                  <a:pt x="1930" y="3679"/>
                </a:lnTo>
                <a:cubicBezTo>
                  <a:pt x="2430" y="3679"/>
                  <a:pt x="2906" y="3465"/>
                  <a:pt x="3239" y="3120"/>
                </a:cubicBezTo>
                <a:cubicBezTo>
                  <a:pt x="3430" y="2917"/>
                  <a:pt x="3692" y="2798"/>
                  <a:pt x="3977" y="2798"/>
                </a:cubicBezTo>
                <a:lnTo>
                  <a:pt x="4942" y="2798"/>
                </a:lnTo>
                <a:lnTo>
                  <a:pt x="4942" y="9251"/>
                </a:lnTo>
                <a:lnTo>
                  <a:pt x="3275" y="9251"/>
                </a:lnTo>
                <a:cubicBezTo>
                  <a:pt x="3013" y="9251"/>
                  <a:pt x="2787" y="9478"/>
                  <a:pt x="2787" y="9752"/>
                </a:cubicBezTo>
                <a:lnTo>
                  <a:pt x="2787" y="10025"/>
                </a:lnTo>
                <a:lnTo>
                  <a:pt x="2501" y="10025"/>
                </a:lnTo>
                <a:cubicBezTo>
                  <a:pt x="2227" y="10025"/>
                  <a:pt x="2001" y="10252"/>
                  <a:pt x="2001" y="10537"/>
                </a:cubicBezTo>
                <a:lnTo>
                  <a:pt x="2001" y="11061"/>
                </a:lnTo>
                <a:cubicBezTo>
                  <a:pt x="2001" y="11145"/>
                  <a:pt x="2072" y="11216"/>
                  <a:pt x="2168" y="11216"/>
                </a:cubicBezTo>
                <a:lnTo>
                  <a:pt x="8799" y="11216"/>
                </a:lnTo>
                <a:cubicBezTo>
                  <a:pt x="8895" y="11216"/>
                  <a:pt x="8966" y="11145"/>
                  <a:pt x="8966" y="11061"/>
                </a:cubicBezTo>
                <a:lnTo>
                  <a:pt x="8966" y="10537"/>
                </a:lnTo>
                <a:cubicBezTo>
                  <a:pt x="8966" y="10252"/>
                  <a:pt x="8740" y="10025"/>
                  <a:pt x="8454" y="10025"/>
                </a:cubicBezTo>
                <a:lnTo>
                  <a:pt x="8180" y="10025"/>
                </a:lnTo>
                <a:lnTo>
                  <a:pt x="8180" y="9752"/>
                </a:lnTo>
                <a:cubicBezTo>
                  <a:pt x="8180" y="9478"/>
                  <a:pt x="7954" y="9251"/>
                  <a:pt x="7680" y="9251"/>
                </a:cubicBezTo>
                <a:lnTo>
                  <a:pt x="5978" y="9251"/>
                </a:lnTo>
                <a:lnTo>
                  <a:pt x="5978" y="4572"/>
                </a:lnTo>
                <a:cubicBezTo>
                  <a:pt x="5978" y="4477"/>
                  <a:pt x="5894" y="4406"/>
                  <a:pt x="5811" y="4406"/>
                </a:cubicBezTo>
                <a:cubicBezTo>
                  <a:pt x="5716" y="4406"/>
                  <a:pt x="5644" y="4477"/>
                  <a:pt x="5644" y="4572"/>
                </a:cubicBezTo>
                <a:lnTo>
                  <a:pt x="5644" y="9251"/>
                </a:lnTo>
                <a:lnTo>
                  <a:pt x="5240" y="9251"/>
                </a:lnTo>
                <a:lnTo>
                  <a:pt x="5240" y="2798"/>
                </a:lnTo>
                <a:lnTo>
                  <a:pt x="5644" y="2798"/>
                </a:lnTo>
                <a:lnTo>
                  <a:pt x="5644" y="3536"/>
                </a:lnTo>
                <a:cubicBezTo>
                  <a:pt x="5644" y="3632"/>
                  <a:pt x="5716" y="3703"/>
                  <a:pt x="5811" y="3703"/>
                </a:cubicBezTo>
                <a:cubicBezTo>
                  <a:pt x="5894" y="3703"/>
                  <a:pt x="5978" y="3632"/>
                  <a:pt x="5978" y="3536"/>
                </a:cubicBezTo>
                <a:lnTo>
                  <a:pt x="5978" y="2798"/>
                </a:lnTo>
                <a:lnTo>
                  <a:pt x="7002" y="2798"/>
                </a:lnTo>
                <a:cubicBezTo>
                  <a:pt x="7240" y="2798"/>
                  <a:pt x="7466" y="2905"/>
                  <a:pt x="7621" y="3060"/>
                </a:cubicBezTo>
                <a:cubicBezTo>
                  <a:pt x="8002" y="3453"/>
                  <a:pt x="8502" y="3679"/>
                  <a:pt x="9050" y="3679"/>
                </a:cubicBezTo>
                <a:lnTo>
                  <a:pt x="9097" y="3679"/>
                </a:lnTo>
                <a:lnTo>
                  <a:pt x="7835" y="6477"/>
                </a:lnTo>
                <a:lnTo>
                  <a:pt x="7835" y="6489"/>
                </a:lnTo>
                <a:lnTo>
                  <a:pt x="7835" y="6501"/>
                </a:lnTo>
                <a:lnTo>
                  <a:pt x="7835" y="6513"/>
                </a:lnTo>
                <a:lnTo>
                  <a:pt x="7835" y="6537"/>
                </a:lnTo>
                <a:lnTo>
                  <a:pt x="7835" y="6692"/>
                </a:lnTo>
                <a:cubicBezTo>
                  <a:pt x="7835" y="7501"/>
                  <a:pt x="8490" y="8168"/>
                  <a:pt x="9311" y="8168"/>
                </a:cubicBezTo>
                <a:lnTo>
                  <a:pt x="9431" y="8168"/>
                </a:lnTo>
                <a:cubicBezTo>
                  <a:pt x="10228" y="8168"/>
                  <a:pt x="10895" y="7513"/>
                  <a:pt x="10895" y="6692"/>
                </a:cubicBezTo>
                <a:lnTo>
                  <a:pt x="10895" y="6537"/>
                </a:lnTo>
                <a:lnTo>
                  <a:pt x="10895" y="6513"/>
                </a:lnTo>
                <a:lnTo>
                  <a:pt x="10895" y="6501"/>
                </a:lnTo>
                <a:lnTo>
                  <a:pt x="10895" y="6489"/>
                </a:lnTo>
                <a:lnTo>
                  <a:pt x="10895" y="6465"/>
                </a:lnTo>
                <a:lnTo>
                  <a:pt x="9633" y="3667"/>
                </a:lnTo>
                <a:lnTo>
                  <a:pt x="10562" y="3667"/>
                </a:lnTo>
                <a:cubicBezTo>
                  <a:pt x="10716" y="3667"/>
                  <a:pt x="10859" y="3536"/>
                  <a:pt x="10859" y="3370"/>
                </a:cubicBezTo>
                <a:lnTo>
                  <a:pt x="10859" y="2989"/>
                </a:lnTo>
                <a:cubicBezTo>
                  <a:pt x="10859" y="2822"/>
                  <a:pt x="10716" y="2691"/>
                  <a:pt x="10562" y="2691"/>
                </a:cubicBezTo>
                <a:lnTo>
                  <a:pt x="9073" y="2691"/>
                </a:lnTo>
                <a:cubicBezTo>
                  <a:pt x="8788" y="2691"/>
                  <a:pt x="8514" y="2572"/>
                  <a:pt x="8323" y="2370"/>
                </a:cubicBezTo>
                <a:cubicBezTo>
                  <a:pt x="8002" y="2012"/>
                  <a:pt x="7502" y="1810"/>
                  <a:pt x="7014" y="1810"/>
                </a:cubicBezTo>
                <a:lnTo>
                  <a:pt x="5978" y="1810"/>
                </a:lnTo>
                <a:lnTo>
                  <a:pt x="5978" y="1453"/>
                </a:lnTo>
                <a:cubicBezTo>
                  <a:pt x="6156" y="1310"/>
                  <a:pt x="6275" y="1072"/>
                  <a:pt x="6275" y="822"/>
                </a:cubicBezTo>
                <a:cubicBezTo>
                  <a:pt x="6275" y="358"/>
                  <a:pt x="5894" y="0"/>
                  <a:pt x="54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Rectángulo 15">
            <a:extLst>
              <a:ext uri="{FF2B5EF4-FFF2-40B4-BE49-F238E27FC236}">
                <a16:creationId xmlns:a16="http://schemas.microsoft.com/office/drawing/2014/main" id="{57DFF255-FC1B-4F1D-A9AA-E889C42DDE54}"/>
              </a:ext>
            </a:extLst>
          </p:cNvPr>
          <p:cNvSpPr/>
          <p:nvPr/>
        </p:nvSpPr>
        <p:spPr>
          <a:xfrm>
            <a:off x="424860" y="958616"/>
            <a:ext cx="7517200" cy="117047"/>
          </a:xfrm>
          <a:prstGeom prst="rect">
            <a:avLst/>
          </a:pr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solidFill>
                <a:srgbClr val="2667FF"/>
              </a:solidFill>
            </a:endParaRPr>
          </a:p>
        </p:txBody>
      </p:sp>
      <p:grpSp>
        <p:nvGrpSpPr>
          <p:cNvPr id="17" name="Grupo 16">
            <a:extLst>
              <a:ext uri="{FF2B5EF4-FFF2-40B4-BE49-F238E27FC236}">
                <a16:creationId xmlns:a16="http://schemas.microsoft.com/office/drawing/2014/main" id="{29F098B8-2AC2-4BA3-876F-3392D7BB437F}"/>
              </a:ext>
            </a:extLst>
          </p:cNvPr>
          <p:cNvGrpSpPr/>
          <p:nvPr/>
        </p:nvGrpSpPr>
        <p:grpSpPr>
          <a:xfrm>
            <a:off x="130581" y="464193"/>
            <a:ext cx="8872538" cy="954087"/>
            <a:chOff x="111125" y="357188"/>
            <a:chExt cx="8872538" cy="954087"/>
          </a:xfrm>
        </p:grpSpPr>
        <p:sp>
          <p:nvSpPr>
            <p:cNvPr id="18" name="Freeform 5">
              <a:extLst>
                <a:ext uri="{FF2B5EF4-FFF2-40B4-BE49-F238E27FC236}">
                  <a16:creationId xmlns:a16="http://schemas.microsoft.com/office/drawing/2014/main" id="{BCF6CDEE-0906-4203-BB5F-93BFC4D1A2A7}"/>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6">
              <a:extLst>
                <a:ext uri="{FF2B5EF4-FFF2-40B4-BE49-F238E27FC236}">
                  <a16:creationId xmlns:a16="http://schemas.microsoft.com/office/drawing/2014/main" id="{0B513F8B-658C-4A45-9939-957B1DBB59A2}"/>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7">
              <a:extLst>
                <a:ext uri="{FF2B5EF4-FFF2-40B4-BE49-F238E27FC236}">
                  <a16:creationId xmlns:a16="http://schemas.microsoft.com/office/drawing/2014/main" id="{3BC3D751-D634-4974-8C55-C4A25E26C5B9}"/>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Rectangle 8">
              <a:extLst>
                <a:ext uri="{FF2B5EF4-FFF2-40B4-BE49-F238E27FC236}">
                  <a16:creationId xmlns:a16="http://schemas.microsoft.com/office/drawing/2014/main" id="{5792141B-9101-4E0C-8CD9-11C397E9C7C4}"/>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9">
              <a:extLst>
                <a:ext uri="{FF2B5EF4-FFF2-40B4-BE49-F238E27FC236}">
                  <a16:creationId xmlns:a16="http://schemas.microsoft.com/office/drawing/2014/main" id="{BFC97815-2852-497C-B064-38EC900CD406}"/>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0">
              <a:extLst>
                <a:ext uri="{FF2B5EF4-FFF2-40B4-BE49-F238E27FC236}">
                  <a16:creationId xmlns:a16="http://schemas.microsoft.com/office/drawing/2014/main" id="{CF3727A1-03B2-4DF7-BC0E-4BF90EE3B99B}"/>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1">
              <a:extLst>
                <a:ext uri="{FF2B5EF4-FFF2-40B4-BE49-F238E27FC236}">
                  <a16:creationId xmlns:a16="http://schemas.microsoft.com/office/drawing/2014/main" id="{B0261CDA-9398-48E9-B170-F428DCB9C929}"/>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2">
              <a:extLst>
                <a:ext uri="{FF2B5EF4-FFF2-40B4-BE49-F238E27FC236}">
                  <a16:creationId xmlns:a16="http://schemas.microsoft.com/office/drawing/2014/main" id="{DC849CE2-A146-4271-99D0-C68E41BB015D}"/>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pic>
        <p:nvPicPr>
          <p:cNvPr id="24578" name="Picture 2" descr="gente montando en bote cerca del puente con gente cruzando durante el día">
            <a:extLst>
              <a:ext uri="{FF2B5EF4-FFF2-40B4-BE49-F238E27FC236}">
                <a16:creationId xmlns:a16="http://schemas.microsoft.com/office/drawing/2014/main" id="{75379A41-87DA-40BB-B593-5D36DEBC7E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999"/>
          <a:stretch/>
        </p:blipFill>
        <p:spPr bwMode="auto">
          <a:xfrm>
            <a:off x="121053" y="88135"/>
            <a:ext cx="8868711" cy="4968607"/>
          </a:xfrm>
          <a:prstGeom prst="rect">
            <a:avLst/>
          </a:prstGeom>
          <a:noFill/>
          <a:extLst>
            <a:ext uri="{909E8E84-426E-40DD-AFC4-6F175D3DCCD1}">
              <a14:hiddenFill xmlns:a14="http://schemas.microsoft.com/office/drawing/2010/main">
                <a:solidFill>
                  <a:srgbClr val="FFFFFF"/>
                </a:solidFill>
              </a14:hiddenFill>
            </a:ext>
          </a:extLst>
        </p:spPr>
      </p:pic>
      <p:sp>
        <p:nvSpPr>
          <p:cNvPr id="1237" name="Google Shape;1237;p46"/>
          <p:cNvSpPr txBox="1">
            <a:spLocks noGrp="1"/>
          </p:cNvSpPr>
          <p:nvPr>
            <p:ph type="body" idx="1"/>
          </p:nvPr>
        </p:nvSpPr>
        <p:spPr>
          <a:xfrm>
            <a:off x="4230477" y="242371"/>
            <a:ext cx="4579022" cy="2156552"/>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3600" b="1" dirty="0">
                <a:solidFill>
                  <a:schemeClr val="bg1"/>
                </a:solidFill>
                <a:latin typeface="Cinzel Decorative" panose="020B0604020202020204" charset="0"/>
              </a:rPr>
              <a:t>A picture is worth a thousand words</a:t>
            </a:r>
            <a:endParaRPr sz="3600" b="1" dirty="0">
              <a:solidFill>
                <a:schemeClr val="bg1"/>
              </a:solidFill>
              <a:latin typeface="Cinzel Decorative" panose="020B0604020202020204" charset="0"/>
            </a:endParaRPr>
          </a:p>
        </p:txBody>
      </p:sp>
    </p:spTree>
    <p:extLst>
      <p:ext uri="{BB962C8B-B14F-4D97-AF65-F5344CB8AC3E}">
        <p14:creationId xmlns:p14="http://schemas.microsoft.com/office/powerpoint/2010/main" val="2739233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61"/>
          <p:cNvSpPr txBox="1">
            <a:spLocks noGrp="1"/>
          </p:cNvSpPr>
          <p:nvPr>
            <p:ph type="title"/>
          </p:nvPr>
        </p:nvSpPr>
        <p:spPr>
          <a:xfrm rot="-536">
            <a:off x="713226" y="451337"/>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Conclusions</a:t>
            </a:r>
            <a:endParaRPr/>
          </a:p>
        </p:txBody>
      </p:sp>
      <p:sp>
        <p:nvSpPr>
          <p:cNvPr id="974" name="Google Shape;974;p61"/>
          <p:cNvSpPr txBox="1">
            <a:spLocks noGrp="1"/>
          </p:cNvSpPr>
          <p:nvPr>
            <p:ph type="subTitle" idx="1"/>
          </p:nvPr>
        </p:nvSpPr>
        <p:spPr>
          <a:xfrm>
            <a:off x="2262495" y="2361829"/>
            <a:ext cx="23280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Mars</a:t>
            </a:r>
            <a:endParaRPr/>
          </a:p>
        </p:txBody>
      </p:sp>
      <p:sp>
        <p:nvSpPr>
          <p:cNvPr id="975" name="Google Shape;975;p61"/>
          <p:cNvSpPr txBox="1">
            <a:spLocks noGrp="1"/>
          </p:cNvSpPr>
          <p:nvPr>
            <p:ph type="subTitle" idx="2"/>
          </p:nvPr>
        </p:nvSpPr>
        <p:spPr>
          <a:xfrm>
            <a:off x="6441082" y="2427931"/>
            <a:ext cx="23280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Venus</a:t>
            </a:r>
            <a:endParaRPr/>
          </a:p>
        </p:txBody>
      </p:sp>
      <p:sp>
        <p:nvSpPr>
          <p:cNvPr id="976" name="Google Shape;976;p61"/>
          <p:cNvSpPr txBox="1">
            <a:spLocks noGrp="1"/>
          </p:cNvSpPr>
          <p:nvPr>
            <p:ph type="subTitle" idx="3"/>
          </p:nvPr>
        </p:nvSpPr>
        <p:spPr>
          <a:xfrm>
            <a:off x="2262495" y="2749729"/>
            <a:ext cx="2328000" cy="83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Despite being red, Mars is actually a cold place. It’s full of iron oxide dust</a:t>
            </a:r>
            <a:endParaRPr dirty="0"/>
          </a:p>
        </p:txBody>
      </p:sp>
      <p:sp>
        <p:nvSpPr>
          <p:cNvPr id="977" name="Google Shape;977;p61"/>
          <p:cNvSpPr txBox="1">
            <a:spLocks noGrp="1"/>
          </p:cNvSpPr>
          <p:nvPr>
            <p:ph type="subTitle" idx="4"/>
          </p:nvPr>
        </p:nvSpPr>
        <p:spPr>
          <a:xfrm>
            <a:off x="6441082" y="2815831"/>
            <a:ext cx="2328000" cy="83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Venus has a very beautiful name and is the second planet from the Sun</a:t>
            </a:r>
            <a:endParaRPr dirty="0"/>
          </a:p>
        </p:txBody>
      </p:sp>
      <p:sp>
        <p:nvSpPr>
          <p:cNvPr id="978" name="Google Shape;978;p61"/>
          <p:cNvSpPr txBox="1">
            <a:spLocks noGrp="1"/>
          </p:cNvSpPr>
          <p:nvPr>
            <p:ph type="subTitle" idx="5"/>
          </p:nvPr>
        </p:nvSpPr>
        <p:spPr>
          <a:xfrm>
            <a:off x="378608" y="3555527"/>
            <a:ext cx="23280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Mercury</a:t>
            </a:r>
            <a:endParaRPr/>
          </a:p>
        </p:txBody>
      </p:sp>
      <p:sp>
        <p:nvSpPr>
          <p:cNvPr id="979" name="Google Shape;979;p61"/>
          <p:cNvSpPr txBox="1">
            <a:spLocks noGrp="1"/>
          </p:cNvSpPr>
          <p:nvPr>
            <p:ph type="subTitle" idx="6"/>
          </p:nvPr>
        </p:nvSpPr>
        <p:spPr>
          <a:xfrm>
            <a:off x="4160587" y="3555527"/>
            <a:ext cx="2328000" cy="387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Neptune</a:t>
            </a:r>
            <a:endParaRPr/>
          </a:p>
        </p:txBody>
      </p:sp>
      <p:sp>
        <p:nvSpPr>
          <p:cNvPr id="980" name="Google Shape;980;p61"/>
          <p:cNvSpPr txBox="1">
            <a:spLocks noGrp="1"/>
          </p:cNvSpPr>
          <p:nvPr>
            <p:ph type="subTitle" idx="7"/>
          </p:nvPr>
        </p:nvSpPr>
        <p:spPr>
          <a:xfrm>
            <a:off x="378608" y="3943427"/>
            <a:ext cx="2328000" cy="83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one in the Solar System</a:t>
            </a:r>
            <a:endParaRPr/>
          </a:p>
        </p:txBody>
      </p:sp>
      <p:sp>
        <p:nvSpPr>
          <p:cNvPr id="981" name="Google Shape;981;p61"/>
          <p:cNvSpPr txBox="1">
            <a:spLocks noGrp="1"/>
          </p:cNvSpPr>
          <p:nvPr>
            <p:ph type="subTitle" idx="8"/>
          </p:nvPr>
        </p:nvSpPr>
        <p:spPr>
          <a:xfrm>
            <a:off x="4160587" y="3943427"/>
            <a:ext cx="2328000" cy="83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 Neptune is the fourth-largest object by diameter in the Solar System </a:t>
            </a:r>
            <a:endParaRPr/>
          </a:p>
        </p:txBody>
      </p:sp>
      <p:sp>
        <p:nvSpPr>
          <p:cNvPr id="984" name="Google Shape;984;p61"/>
          <p:cNvSpPr/>
          <p:nvPr/>
        </p:nvSpPr>
        <p:spPr>
          <a:xfrm>
            <a:off x="631750" y="1618475"/>
            <a:ext cx="299700" cy="300000"/>
          </a:xfrm>
          <a:prstGeom prst="star4">
            <a:avLst>
              <a:gd name="adj" fmla="val 12500"/>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Rectángulo 13">
            <a:extLst>
              <a:ext uri="{FF2B5EF4-FFF2-40B4-BE49-F238E27FC236}">
                <a16:creationId xmlns:a16="http://schemas.microsoft.com/office/drawing/2014/main" id="{C5FEB349-D949-49C9-92A7-DF442B70A195}"/>
              </a:ext>
            </a:extLst>
          </p:cNvPr>
          <p:cNvSpPr/>
          <p:nvPr/>
        </p:nvSpPr>
        <p:spPr>
          <a:xfrm>
            <a:off x="424860" y="997526"/>
            <a:ext cx="7517200" cy="117047"/>
          </a:xfrm>
          <a:prstGeom prst="rect">
            <a:avLst/>
          </a:pr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solidFill>
                <a:srgbClr val="2667FF"/>
              </a:solidFill>
            </a:endParaRPr>
          </a:p>
        </p:txBody>
      </p:sp>
      <p:grpSp>
        <p:nvGrpSpPr>
          <p:cNvPr id="15" name="Grupo 14">
            <a:extLst>
              <a:ext uri="{FF2B5EF4-FFF2-40B4-BE49-F238E27FC236}">
                <a16:creationId xmlns:a16="http://schemas.microsoft.com/office/drawing/2014/main" id="{9ABAFB56-A15E-4456-97FA-02AE8FE436ED}"/>
              </a:ext>
            </a:extLst>
          </p:cNvPr>
          <p:cNvGrpSpPr/>
          <p:nvPr/>
        </p:nvGrpSpPr>
        <p:grpSpPr>
          <a:xfrm>
            <a:off x="130581" y="503103"/>
            <a:ext cx="8872538" cy="954087"/>
            <a:chOff x="111125" y="357188"/>
            <a:chExt cx="8872538" cy="954087"/>
          </a:xfrm>
        </p:grpSpPr>
        <p:sp>
          <p:nvSpPr>
            <p:cNvPr id="16" name="Freeform 5">
              <a:extLst>
                <a:ext uri="{FF2B5EF4-FFF2-40B4-BE49-F238E27FC236}">
                  <a16:creationId xmlns:a16="http://schemas.microsoft.com/office/drawing/2014/main" id="{BD88B664-11AA-422D-919C-FD463B0DDBA5}"/>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6">
              <a:extLst>
                <a:ext uri="{FF2B5EF4-FFF2-40B4-BE49-F238E27FC236}">
                  <a16:creationId xmlns:a16="http://schemas.microsoft.com/office/drawing/2014/main" id="{102101A3-5B9D-442D-B9AD-4E9E19512B8F}"/>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7">
              <a:extLst>
                <a:ext uri="{FF2B5EF4-FFF2-40B4-BE49-F238E27FC236}">
                  <a16:creationId xmlns:a16="http://schemas.microsoft.com/office/drawing/2014/main" id="{64DBB2A6-AE95-4827-816A-5FD3F644E85B}"/>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Rectangle 8">
              <a:extLst>
                <a:ext uri="{FF2B5EF4-FFF2-40B4-BE49-F238E27FC236}">
                  <a16:creationId xmlns:a16="http://schemas.microsoft.com/office/drawing/2014/main" id="{5CE79E02-1C42-4BBE-ACA0-D68908EAC143}"/>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9">
              <a:extLst>
                <a:ext uri="{FF2B5EF4-FFF2-40B4-BE49-F238E27FC236}">
                  <a16:creationId xmlns:a16="http://schemas.microsoft.com/office/drawing/2014/main" id="{706B48DC-28BF-496D-8958-8CFD19FD6931}"/>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0">
              <a:extLst>
                <a:ext uri="{FF2B5EF4-FFF2-40B4-BE49-F238E27FC236}">
                  <a16:creationId xmlns:a16="http://schemas.microsoft.com/office/drawing/2014/main" id="{7EE97F8C-C39D-45AB-9A3B-151A4AFB997A}"/>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1">
              <a:extLst>
                <a:ext uri="{FF2B5EF4-FFF2-40B4-BE49-F238E27FC236}">
                  <a16:creationId xmlns:a16="http://schemas.microsoft.com/office/drawing/2014/main" id="{A5079D11-AE2B-4D20-A292-329AA4DA1C20}"/>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2">
              <a:extLst>
                <a:ext uri="{FF2B5EF4-FFF2-40B4-BE49-F238E27FC236}">
                  <a16:creationId xmlns:a16="http://schemas.microsoft.com/office/drawing/2014/main" id="{66FCB5FE-3ADA-463E-8840-FDF582EC9F02}"/>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6" name="Freeform 4">
            <a:extLst>
              <a:ext uri="{FF2B5EF4-FFF2-40B4-BE49-F238E27FC236}">
                <a16:creationId xmlns:a16="http://schemas.microsoft.com/office/drawing/2014/main" id="{D9D98221-8A94-4804-84FC-A751140D185F}"/>
              </a:ext>
            </a:extLst>
          </p:cNvPr>
          <p:cNvSpPr>
            <a:spLocks noEditPoints="1"/>
          </p:cNvSpPr>
          <p:nvPr/>
        </p:nvSpPr>
        <p:spPr bwMode="auto">
          <a:xfrm>
            <a:off x="1197326" y="2780546"/>
            <a:ext cx="690563" cy="714375"/>
          </a:xfrm>
          <a:custGeom>
            <a:avLst/>
            <a:gdLst>
              <a:gd name="T0" fmla="*/ 0 w 281"/>
              <a:gd name="T1" fmla="*/ 247 h 291"/>
              <a:gd name="T2" fmla="*/ 37 w 281"/>
              <a:gd name="T3" fmla="*/ 217 h 291"/>
              <a:gd name="T4" fmla="*/ 50 w 281"/>
              <a:gd name="T5" fmla="*/ 172 h 291"/>
              <a:gd name="T6" fmla="*/ 38 w 281"/>
              <a:gd name="T7" fmla="*/ 105 h 291"/>
              <a:gd name="T8" fmla="*/ 38 w 281"/>
              <a:gd name="T9" fmla="*/ 91 h 291"/>
              <a:gd name="T10" fmla="*/ 78 w 281"/>
              <a:gd name="T11" fmla="*/ 183 h 291"/>
              <a:gd name="T12" fmla="*/ 183 w 281"/>
              <a:gd name="T13" fmla="*/ 90 h 291"/>
              <a:gd name="T14" fmla="*/ 187 w 281"/>
              <a:gd name="T15" fmla="*/ 80 h 291"/>
              <a:gd name="T16" fmla="*/ 212 w 281"/>
              <a:gd name="T17" fmla="*/ 29 h 291"/>
              <a:gd name="T18" fmla="*/ 215 w 281"/>
              <a:gd name="T19" fmla="*/ 16 h 291"/>
              <a:gd name="T20" fmla="*/ 223 w 281"/>
              <a:gd name="T21" fmla="*/ 0 h 291"/>
              <a:gd name="T22" fmla="*/ 235 w 281"/>
              <a:gd name="T23" fmla="*/ 13 h 291"/>
              <a:gd name="T24" fmla="*/ 248 w 281"/>
              <a:gd name="T25" fmla="*/ 31 h 291"/>
              <a:gd name="T26" fmla="*/ 255 w 281"/>
              <a:gd name="T27" fmla="*/ 85 h 291"/>
              <a:gd name="T28" fmla="*/ 254 w 281"/>
              <a:gd name="T29" fmla="*/ 148 h 291"/>
              <a:gd name="T30" fmla="*/ 276 w 281"/>
              <a:gd name="T31" fmla="*/ 253 h 291"/>
              <a:gd name="T32" fmla="*/ 270 w 281"/>
              <a:gd name="T33" fmla="*/ 226 h 291"/>
              <a:gd name="T34" fmla="*/ 268 w 281"/>
              <a:gd name="T35" fmla="*/ 226 h 291"/>
              <a:gd name="T36" fmla="*/ 268 w 281"/>
              <a:gd name="T37" fmla="*/ 258 h 291"/>
              <a:gd name="T38" fmla="*/ 154 w 281"/>
              <a:gd name="T39" fmla="*/ 288 h 291"/>
              <a:gd name="T40" fmla="*/ 87 w 281"/>
              <a:gd name="T41" fmla="*/ 291 h 291"/>
              <a:gd name="T42" fmla="*/ 66 w 281"/>
              <a:gd name="T43" fmla="*/ 281 h 291"/>
              <a:gd name="T44" fmla="*/ 43 w 281"/>
              <a:gd name="T45" fmla="*/ 222 h 291"/>
              <a:gd name="T46" fmla="*/ 3 w 281"/>
              <a:gd name="T47" fmla="*/ 253 h 291"/>
              <a:gd name="T48" fmla="*/ 0 w 281"/>
              <a:gd name="T49" fmla="*/ 247 h 291"/>
              <a:gd name="T50" fmla="*/ 138 w 281"/>
              <a:gd name="T51" fmla="*/ 178 h 291"/>
              <a:gd name="T52" fmla="*/ 187 w 281"/>
              <a:gd name="T53" fmla="*/ 97 h 291"/>
              <a:gd name="T54" fmla="*/ 124 w 281"/>
              <a:gd name="T55" fmla="*/ 155 h 291"/>
              <a:gd name="T56" fmla="*/ 138 w 281"/>
              <a:gd name="T57" fmla="*/ 178 h 291"/>
              <a:gd name="T58" fmla="*/ 86 w 281"/>
              <a:gd name="T59" fmla="*/ 193 h 291"/>
              <a:gd name="T60" fmla="*/ 129 w 281"/>
              <a:gd name="T61" fmla="*/ 186 h 291"/>
              <a:gd name="T62" fmla="*/ 115 w 281"/>
              <a:gd name="T63" fmla="*/ 171 h 291"/>
              <a:gd name="T64" fmla="*/ 86 w 281"/>
              <a:gd name="T65" fmla="*/ 19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1" h="291">
                <a:moveTo>
                  <a:pt x="0" y="247"/>
                </a:moveTo>
                <a:cubicBezTo>
                  <a:pt x="13" y="237"/>
                  <a:pt x="25" y="227"/>
                  <a:pt x="37" y="217"/>
                </a:cubicBezTo>
                <a:cubicBezTo>
                  <a:pt x="53" y="205"/>
                  <a:pt x="53" y="190"/>
                  <a:pt x="50" y="172"/>
                </a:cubicBezTo>
                <a:cubicBezTo>
                  <a:pt x="46" y="150"/>
                  <a:pt x="42" y="128"/>
                  <a:pt x="38" y="105"/>
                </a:cubicBezTo>
                <a:cubicBezTo>
                  <a:pt x="37" y="102"/>
                  <a:pt x="38" y="98"/>
                  <a:pt x="38" y="91"/>
                </a:cubicBezTo>
                <a:cubicBezTo>
                  <a:pt x="63" y="118"/>
                  <a:pt x="43" y="161"/>
                  <a:pt x="78" y="183"/>
                </a:cubicBezTo>
                <a:cubicBezTo>
                  <a:pt x="113" y="153"/>
                  <a:pt x="148" y="122"/>
                  <a:pt x="183" y="90"/>
                </a:cubicBezTo>
                <a:cubicBezTo>
                  <a:pt x="186" y="88"/>
                  <a:pt x="186" y="83"/>
                  <a:pt x="187" y="80"/>
                </a:cubicBezTo>
                <a:cubicBezTo>
                  <a:pt x="192" y="61"/>
                  <a:pt x="194" y="42"/>
                  <a:pt x="212" y="29"/>
                </a:cubicBezTo>
                <a:cubicBezTo>
                  <a:pt x="214" y="27"/>
                  <a:pt x="213" y="20"/>
                  <a:pt x="215" y="16"/>
                </a:cubicBezTo>
                <a:cubicBezTo>
                  <a:pt x="217" y="10"/>
                  <a:pt x="220" y="5"/>
                  <a:pt x="223" y="0"/>
                </a:cubicBezTo>
                <a:cubicBezTo>
                  <a:pt x="227" y="5"/>
                  <a:pt x="235" y="9"/>
                  <a:pt x="235" y="13"/>
                </a:cubicBezTo>
                <a:cubicBezTo>
                  <a:pt x="235" y="23"/>
                  <a:pt x="238" y="27"/>
                  <a:pt x="248" y="31"/>
                </a:cubicBezTo>
                <a:cubicBezTo>
                  <a:pt x="265" y="39"/>
                  <a:pt x="266" y="62"/>
                  <a:pt x="255" y="85"/>
                </a:cubicBezTo>
                <a:cubicBezTo>
                  <a:pt x="246" y="105"/>
                  <a:pt x="242" y="127"/>
                  <a:pt x="254" y="148"/>
                </a:cubicBezTo>
                <a:cubicBezTo>
                  <a:pt x="272" y="180"/>
                  <a:pt x="281" y="214"/>
                  <a:pt x="276" y="253"/>
                </a:cubicBezTo>
                <a:cubicBezTo>
                  <a:pt x="274" y="244"/>
                  <a:pt x="272" y="235"/>
                  <a:pt x="270" y="226"/>
                </a:cubicBezTo>
                <a:cubicBezTo>
                  <a:pt x="269" y="226"/>
                  <a:pt x="268" y="226"/>
                  <a:pt x="268" y="226"/>
                </a:cubicBezTo>
                <a:cubicBezTo>
                  <a:pt x="268" y="236"/>
                  <a:pt x="268" y="247"/>
                  <a:pt x="268" y="258"/>
                </a:cubicBezTo>
                <a:cubicBezTo>
                  <a:pt x="231" y="276"/>
                  <a:pt x="193" y="284"/>
                  <a:pt x="154" y="288"/>
                </a:cubicBezTo>
                <a:cubicBezTo>
                  <a:pt x="132" y="289"/>
                  <a:pt x="109" y="291"/>
                  <a:pt x="87" y="291"/>
                </a:cubicBezTo>
                <a:cubicBezTo>
                  <a:pt x="80" y="291"/>
                  <a:pt x="69" y="287"/>
                  <a:pt x="66" y="281"/>
                </a:cubicBezTo>
                <a:cubicBezTo>
                  <a:pt x="57" y="263"/>
                  <a:pt x="51" y="243"/>
                  <a:pt x="43" y="222"/>
                </a:cubicBezTo>
                <a:cubicBezTo>
                  <a:pt x="30" y="232"/>
                  <a:pt x="16" y="242"/>
                  <a:pt x="3" y="253"/>
                </a:cubicBezTo>
                <a:cubicBezTo>
                  <a:pt x="2" y="251"/>
                  <a:pt x="1" y="249"/>
                  <a:pt x="0" y="247"/>
                </a:cubicBezTo>
                <a:close/>
                <a:moveTo>
                  <a:pt x="138" y="178"/>
                </a:moveTo>
                <a:cubicBezTo>
                  <a:pt x="191" y="159"/>
                  <a:pt x="205" y="135"/>
                  <a:pt x="187" y="97"/>
                </a:cubicBezTo>
                <a:cubicBezTo>
                  <a:pt x="166" y="116"/>
                  <a:pt x="145" y="136"/>
                  <a:pt x="124" y="155"/>
                </a:cubicBezTo>
                <a:cubicBezTo>
                  <a:pt x="128" y="163"/>
                  <a:pt x="133" y="170"/>
                  <a:pt x="138" y="178"/>
                </a:cubicBezTo>
                <a:close/>
                <a:moveTo>
                  <a:pt x="86" y="193"/>
                </a:moveTo>
                <a:cubicBezTo>
                  <a:pt x="104" y="200"/>
                  <a:pt x="117" y="196"/>
                  <a:pt x="129" y="186"/>
                </a:cubicBezTo>
                <a:cubicBezTo>
                  <a:pt x="123" y="180"/>
                  <a:pt x="118" y="174"/>
                  <a:pt x="115" y="171"/>
                </a:cubicBezTo>
                <a:cubicBezTo>
                  <a:pt x="104" y="179"/>
                  <a:pt x="95" y="186"/>
                  <a:pt x="86" y="193"/>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4">
            <a:extLst>
              <a:ext uri="{FF2B5EF4-FFF2-40B4-BE49-F238E27FC236}">
                <a16:creationId xmlns:a16="http://schemas.microsoft.com/office/drawing/2014/main" id="{81B47DC8-F894-4114-8AB1-51BF03FE3AB3}"/>
              </a:ext>
            </a:extLst>
          </p:cNvPr>
          <p:cNvSpPr>
            <a:spLocks noEditPoints="1"/>
          </p:cNvSpPr>
          <p:nvPr/>
        </p:nvSpPr>
        <p:spPr bwMode="auto">
          <a:xfrm>
            <a:off x="3002256" y="1517161"/>
            <a:ext cx="690563" cy="714375"/>
          </a:xfrm>
          <a:custGeom>
            <a:avLst/>
            <a:gdLst>
              <a:gd name="T0" fmla="*/ 0 w 281"/>
              <a:gd name="T1" fmla="*/ 247 h 291"/>
              <a:gd name="T2" fmla="*/ 37 w 281"/>
              <a:gd name="T3" fmla="*/ 217 h 291"/>
              <a:gd name="T4" fmla="*/ 50 w 281"/>
              <a:gd name="T5" fmla="*/ 172 h 291"/>
              <a:gd name="T6" fmla="*/ 38 w 281"/>
              <a:gd name="T7" fmla="*/ 105 h 291"/>
              <a:gd name="T8" fmla="*/ 38 w 281"/>
              <a:gd name="T9" fmla="*/ 91 h 291"/>
              <a:gd name="T10" fmla="*/ 78 w 281"/>
              <a:gd name="T11" fmla="*/ 183 h 291"/>
              <a:gd name="T12" fmla="*/ 183 w 281"/>
              <a:gd name="T13" fmla="*/ 90 h 291"/>
              <a:gd name="T14" fmla="*/ 187 w 281"/>
              <a:gd name="T15" fmla="*/ 80 h 291"/>
              <a:gd name="T16" fmla="*/ 212 w 281"/>
              <a:gd name="T17" fmla="*/ 29 h 291"/>
              <a:gd name="T18" fmla="*/ 215 w 281"/>
              <a:gd name="T19" fmla="*/ 16 h 291"/>
              <a:gd name="T20" fmla="*/ 223 w 281"/>
              <a:gd name="T21" fmla="*/ 0 h 291"/>
              <a:gd name="T22" fmla="*/ 235 w 281"/>
              <a:gd name="T23" fmla="*/ 13 h 291"/>
              <a:gd name="T24" fmla="*/ 248 w 281"/>
              <a:gd name="T25" fmla="*/ 31 h 291"/>
              <a:gd name="T26" fmla="*/ 255 w 281"/>
              <a:gd name="T27" fmla="*/ 85 h 291"/>
              <a:gd name="T28" fmla="*/ 254 w 281"/>
              <a:gd name="T29" fmla="*/ 148 h 291"/>
              <a:gd name="T30" fmla="*/ 276 w 281"/>
              <a:gd name="T31" fmla="*/ 253 h 291"/>
              <a:gd name="T32" fmla="*/ 270 w 281"/>
              <a:gd name="T33" fmla="*/ 226 h 291"/>
              <a:gd name="T34" fmla="*/ 268 w 281"/>
              <a:gd name="T35" fmla="*/ 226 h 291"/>
              <a:gd name="T36" fmla="*/ 268 w 281"/>
              <a:gd name="T37" fmla="*/ 258 h 291"/>
              <a:gd name="T38" fmla="*/ 154 w 281"/>
              <a:gd name="T39" fmla="*/ 288 h 291"/>
              <a:gd name="T40" fmla="*/ 87 w 281"/>
              <a:gd name="T41" fmla="*/ 291 h 291"/>
              <a:gd name="T42" fmla="*/ 66 w 281"/>
              <a:gd name="T43" fmla="*/ 281 h 291"/>
              <a:gd name="T44" fmla="*/ 43 w 281"/>
              <a:gd name="T45" fmla="*/ 222 h 291"/>
              <a:gd name="T46" fmla="*/ 3 w 281"/>
              <a:gd name="T47" fmla="*/ 253 h 291"/>
              <a:gd name="T48" fmla="*/ 0 w 281"/>
              <a:gd name="T49" fmla="*/ 247 h 291"/>
              <a:gd name="T50" fmla="*/ 138 w 281"/>
              <a:gd name="T51" fmla="*/ 178 h 291"/>
              <a:gd name="T52" fmla="*/ 187 w 281"/>
              <a:gd name="T53" fmla="*/ 97 h 291"/>
              <a:gd name="T54" fmla="*/ 124 w 281"/>
              <a:gd name="T55" fmla="*/ 155 h 291"/>
              <a:gd name="T56" fmla="*/ 138 w 281"/>
              <a:gd name="T57" fmla="*/ 178 h 291"/>
              <a:gd name="T58" fmla="*/ 86 w 281"/>
              <a:gd name="T59" fmla="*/ 193 h 291"/>
              <a:gd name="T60" fmla="*/ 129 w 281"/>
              <a:gd name="T61" fmla="*/ 186 h 291"/>
              <a:gd name="T62" fmla="*/ 115 w 281"/>
              <a:gd name="T63" fmla="*/ 171 h 291"/>
              <a:gd name="T64" fmla="*/ 86 w 281"/>
              <a:gd name="T65" fmla="*/ 19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1" h="291">
                <a:moveTo>
                  <a:pt x="0" y="247"/>
                </a:moveTo>
                <a:cubicBezTo>
                  <a:pt x="13" y="237"/>
                  <a:pt x="25" y="227"/>
                  <a:pt x="37" y="217"/>
                </a:cubicBezTo>
                <a:cubicBezTo>
                  <a:pt x="53" y="205"/>
                  <a:pt x="53" y="190"/>
                  <a:pt x="50" y="172"/>
                </a:cubicBezTo>
                <a:cubicBezTo>
                  <a:pt x="46" y="150"/>
                  <a:pt x="42" y="128"/>
                  <a:pt x="38" y="105"/>
                </a:cubicBezTo>
                <a:cubicBezTo>
                  <a:pt x="37" y="102"/>
                  <a:pt x="38" y="98"/>
                  <a:pt x="38" y="91"/>
                </a:cubicBezTo>
                <a:cubicBezTo>
                  <a:pt x="63" y="118"/>
                  <a:pt x="43" y="161"/>
                  <a:pt x="78" y="183"/>
                </a:cubicBezTo>
                <a:cubicBezTo>
                  <a:pt x="113" y="153"/>
                  <a:pt x="148" y="122"/>
                  <a:pt x="183" y="90"/>
                </a:cubicBezTo>
                <a:cubicBezTo>
                  <a:pt x="186" y="88"/>
                  <a:pt x="186" y="83"/>
                  <a:pt x="187" y="80"/>
                </a:cubicBezTo>
                <a:cubicBezTo>
                  <a:pt x="192" y="61"/>
                  <a:pt x="194" y="42"/>
                  <a:pt x="212" y="29"/>
                </a:cubicBezTo>
                <a:cubicBezTo>
                  <a:pt x="214" y="27"/>
                  <a:pt x="213" y="20"/>
                  <a:pt x="215" y="16"/>
                </a:cubicBezTo>
                <a:cubicBezTo>
                  <a:pt x="217" y="10"/>
                  <a:pt x="220" y="5"/>
                  <a:pt x="223" y="0"/>
                </a:cubicBezTo>
                <a:cubicBezTo>
                  <a:pt x="227" y="5"/>
                  <a:pt x="235" y="9"/>
                  <a:pt x="235" y="13"/>
                </a:cubicBezTo>
                <a:cubicBezTo>
                  <a:pt x="235" y="23"/>
                  <a:pt x="238" y="27"/>
                  <a:pt x="248" y="31"/>
                </a:cubicBezTo>
                <a:cubicBezTo>
                  <a:pt x="265" y="39"/>
                  <a:pt x="266" y="62"/>
                  <a:pt x="255" y="85"/>
                </a:cubicBezTo>
                <a:cubicBezTo>
                  <a:pt x="246" y="105"/>
                  <a:pt x="242" y="127"/>
                  <a:pt x="254" y="148"/>
                </a:cubicBezTo>
                <a:cubicBezTo>
                  <a:pt x="272" y="180"/>
                  <a:pt x="281" y="214"/>
                  <a:pt x="276" y="253"/>
                </a:cubicBezTo>
                <a:cubicBezTo>
                  <a:pt x="274" y="244"/>
                  <a:pt x="272" y="235"/>
                  <a:pt x="270" y="226"/>
                </a:cubicBezTo>
                <a:cubicBezTo>
                  <a:pt x="269" y="226"/>
                  <a:pt x="268" y="226"/>
                  <a:pt x="268" y="226"/>
                </a:cubicBezTo>
                <a:cubicBezTo>
                  <a:pt x="268" y="236"/>
                  <a:pt x="268" y="247"/>
                  <a:pt x="268" y="258"/>
                </a:cubicBezTo>
                <a:cubicBezTo>
                  <a:pt x="231" y="276"/>
                  <a:pt x="193" y="284"/>
                  <a:pt x="154" y="288"/>
                </a:cubicBezTo>
                <a:cubicBezTo>
                  <a:pt x="132" y="289"/>
                  <a:pt x="109" y="291"/>
                  <a:pt x="87" y="291"/>
                </a:cubicBezTo>
                <a:cubicBezTo>
                  <a:pt x="80" y="291"/>
                  <a:pt x="69" y="287"/>
                  <a:pt x="66" y="281"/>
                </a:cubicBezTo>
                <a:cubicBezTo>
                  <a:pt x="57" y="263"/>
                  <a:pt x="51" y="243"/>
                  <a:pt x="43" y="222"/>
                </a:cubicBezTo>
                <a:cubicBezTo>
                  <a:pt x="30" y="232"/>
                  <a:pt x="16" y="242"/>
                  <a:pt x="3" y="253"/>
                </a:cubicBezTo>
                <a:cubicBezTo>
                  <a:pt x="2" y="251"/>
                  <a:pt x="1" y="249"/>
                  <a:pt x="0" y="247"/>
                </a:cubicBezTo>
                <a:close/>
                <a:moveTo>
                  <a:pt x="138" y="178"/>
                </a:moveTo>
                <a:cubicBezTo>
                  <a:pt x="191" y="159"/>
                  <a:pt x="205" y="135"/>
                  <a:pt x="187" y="97"/>
                </a:cubicBezTo>
                <a:cubicBezTo>
                  <a:pt x="166" y="116"/>
                  <a:pt x="145" y="136"/>
                  <a:pt x="124" y="155"/>
                </a:cubicBezTo>
                <a:cubicBezTo>
                  <a:pt x="128" y="163"/>
                  <a:pt x="133" y="170"/>
                  <a:pt x="138" y="178"/>
                </a:cubicBezTo>
                <a:close/>
                <a:moveTo>
                  <a:pt x="86" y="193"/>
                </a:moveTo>
                <a:cubicBezTo>
                  <a:pt x="104" y="200"/>
                  <a:pt x="117" y="196"/>
                  <a:pt x="129" y="186"/>
                </a:cubicBezTo>
                <a:cubicBezTo>
                  <a:pt x="123" y="180"/>
                  <a:pt x="118" y="174"/>
                  <a:pt x="115" y="171"/>
                </a:cubicBezTo>
                <a:cubicBezTo>
                  <a:pt x="104" y="179"/>
                  <a:pt x="95" y="186"/>
                  <a:pt x="86" y="193"/>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4">
            <a:extLst>
              <a:ext uri="{FF2B5EF4-FFF2-40B4-BE49-F238E27FC236}">
                <a16:creationId xmlns:a16="http://schemas.microsoft.com/office/drawing/2014/main" id="{8E34A0C5-040D-490B-85EF-CA21E5FE3DE7}"/>
              </a:ext>
            </a:extLst>
          </p:cNvPr>
          <p:cNvSpPr>
            <a:spLocks noEditPoints="1"/>
          </p:cNvSpPr>
          <p:nvPr/>
        </p:nvSpPr>
        <p:spPr bwMode="auto">
          <a:xfrm>
            <a:off x="4955553" y="2759517"/>
            <a:ext cx="690563" cy="714375"/>
          </a:xfrm>
          <a:custGeom>
            <a:avLst/>
            <a:gdLst>
              <a:gd name="T0" fmla="*/ 0 w 281"/>
              <a:gd name="T1" fmla="*/ 247 h 291"/>
              <a:gd name="T2" fmla="*/ 37 w 281"/>
              <a:gd name="T3" fmla="*/ 217 h 291"/>
              <a:gd name="T4" fmla="*/ 50 w 281"/>
              <a:gd name="T5" fmla="*/ 172 h 291"/>
              <a:gd name="T6" fmla="*/ 38 w 281"/>
              <a:gd name="T7" fmla="*/ 105 h 291"/>
              <a:gd name="T8" fmla="*/ 38 w 281"/>
              <a:gd name="T9" fmla="*/ 91 h 291"/>
              <a:gd name="T10" fmla="*/ 78 w 281"/>
              <a:gd name="T11" fmla="*/ 183 h 291"/>
              <a:gd name="T12" fmla="*/ 183 w 281"/>
              <a:gd name="T13" fmla="*/ 90 h 291"/>
              <a:gd name="T14" fmla="*/ 187 w 281"/>
              <a:gd name="T15" fmla="*/ 80 h 291"/>
              <a:gd name="T16" fmla="*/ 212 w 281"/>
              <a:gd name="T17" fmla="*/ 29 h 291"/>
              <a:gd name="T18" fmla="*/ 215 w 281"/>
              <a:gd name="T19" fmla="*/ 16 h 291"/>
              <a:gd name="T20" fmla="*/ 223 w 281"/>
              <a:gd name="T21" fmla="*/ 0 h 291"/>
              <a:gd name="T22" fmla="*/ 235 w 281"/>
              <a:gd name="T23" fmla="*/ 13 h 291"/>
              <a:gd name="T24" fmla="*/ 248 w 281"/>
              <a:gd name="T25" fmla="*/ 31 h 291"/>
              <a:gd name="T26" fmla="*/ 255 w 281"/>
              <a:gd name="T27" fmla="*/ 85 h 291"/>
              <a:gd name="T28" fmla="*/ 254 w 281"/>
              <a:gd name="T29" fmla="*/ 148 h 291"/>
              <a:gd name="T30" fmla="*/ 276 w 281"/>
              <a:gd name="T31" fmla="*/ 253 h 291"/>
              <a:gd name="T32" fmla="*/ 270 w 281"/>
              <a:gd name="T33" fmla="*/ 226 h 291"/>
              <a:gd name="T34" fmla="*/ 268 w 281"/>
              <a:gd name="T35" fmla="*/ 226 h 291"/>
              <a:gd name="T36" fmla="*/ 268 w 281"/>
              <a:gd name="T37" fmla="*/ 258 h 291"/>
              <a:gd name="T38" fmla="*/ 154 w 281"/>
              <a:gd name="T39" fmla="*/ 288 h 291"/>
              <a:gd name="T40" fmla="*/ 87 w 281"/>
              <a:gd name="T41" fmla="*/ 291 h 291"/>
              <a:gd name="T42" fmla="*/ 66 w 281"/>
              <a:gd name="T43" fmla="*/ 281 h 291"/>
              <a:gd name="T44" fmla="*/ 43 w 281"/>
              <a:gd name="T45" fmla="*/ 222 h 291"/>
              <a:gd name="T46" fmla="*/ 3 w 281"/>
              <a:gd name="T47" fmla="*/ 253 h 291"/>
              <a:gd name="T48" fmla="*/ 0 w 281"/>
              <a:gd name="T49" fmla="*/ 247 h 291"/>
              <a:gd name="T50" fmla="*/ 138 w 281"/>
              <a:gd name="T51" fmla="*/ 178 h 291"/>
              <a:gd name="T52" fmla="*/ 187 w 281"/>
              <a:gd name="T53" fmla="*/ 97 h 291"/>
              <a:gd name="T54" fmla="*/ 124 w 281"/>
              <a:gd name="T55" fmla="*/ 155 h 291"/>
              <a:gd name="T56" fmla="*/ 138 w 281"/>
              <a:gd name="T57" fmla="*/ 178 h 291"/>
              <a:gd name="T58" fmla="*/ 86 w 281"/>
              <a:gd name="T59" fmla="*/ 193 h 291"/>
              <a:gd name="T60" fmla="*/ 129 w 281"/>
              <a:gd name="T61" fmla="*/ 186 h 291"/>
              <a:gd name="T62" fmla="*/ 115 w 281"/>
              <a:gd name="T63" fmla="*/ 171 h 291"/>
              <a:gd name="T64" fmla="*/ 86 w 281"/>
              <a:gd name="T65" fmla="*/ 19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1" h="291">
                <a:moveTo>
                  <a:pt x="0" y="247"/>
                </a:moveTo>
                <a:cubicBezTo>
                  <a:pt x="13" y="237"/>
                  <a:pt x="25" y="227"/>
                  <a:pt x="37" y="217"/>
                </a:cubicBezTo>
                <a:cubicBezTo>
                  <a:pt x="53" y="205"/>
                  <a:pt x="53" y="190"/>
                  <a:pt x="50" y="172"/>
                </a:cubicBezTo>
                <a:cubicBezTo>
                  <a:pt x="46" y="150"/>
                  <a:pt x="42" y="128"/>
                  <a:pt x="38" y="105"/>
                </a:cubicBezTo>
                <a:cubicBezTo>
                  <a:pt x="37" y="102"/>
                  <a:pt x="38" y="98"/>
                  <a:pt x="38" y="91"/>
                </a:cubicBezTo>
                <a:cubicBezTo>
                  <a:pt x="63" y="118"/>
                  <a:pt x="43" y="161"/>
                  <a:pt x="78" y="183"/>
                </a:cubicBezTo>
                <a:cubicBezTo>
                  <a:pt x="113" y="153"/>
                  <a:pt x="148" y="122"/>
                  <a:pt x="183" y="90"/>
                </a:cubicBezTo>
                <a:cubicBezTo>
                  <a:pt x="186" y="88"/>
                  <a:pt x="186" y="83"/>
                  <a:pt x="187" y="80"/>
                </a:cubicBezTo>
                <a:cubicBezTo>
                  <a:pt x="192" y="61"/>
                  <a:pt x="194" y="42"/>
                  <a:pt x="212" y="29"/>
                </a:cubicBezTo>
                <a:cubicBezTo>
                  <a:pt x="214" y="27"/>
                  <a:pt x="213" y="20"/>
                  <a:pt x="215" y="16"/>
                </a:cubicBezTo>
                <a:cubicBezTo>
                  <a:pt x="217" y="10"/>
                  <a:pt x="220" y="5"/>
                  <a:pt x="223" y="0"/>
                </a:cubicBezTo>
                <a:cubicBezTo>
                  <a:pt x="227" y="5"/>
                  <a:pt x="235" y="9"/>
                  <a:pt x="235" y="13"/>
                </a:cubicBezTo>
                <a:cubicBezTo>
                  <a:pt x="235" y="23"/>
                  <a:pt x="238" y="27"/>
                  <a:pt x="248" y="31"/>
                </a:cubicBezTo>
                <a:cubicBezTo>
                  <a:pt x="265" y="39"/>
                  <a:pt x="266" y="62"/>
                  <a:pt x="255" y="85"/>
                </a:cubicBezTo>
                <a:cubicBezTo>
                  <a:pt x="246" y="105"/>
                  <a:pt x="242" y="127"/>
                  <a:pt x="254" y="148"/>
                </a:cubicBezTo>
                <a:cubicBezTo>
                  <a:pt x="272" y="180"/>
                  <a:pt x="281" y="214"/>
                  <a:pt x="276" y="253"/>
                </a:cubicBezTo>
                <a:cubicBezTo>
                  <a:pt x="274" y="244"/>
                  <a:pt x="272" y="235"/>
                  <a:pt x="270" y="226"/>
                </a:cubicBezTo>
                <a:cubicBezTo>
                  <a:pt x="269" y="226"/>
                  <a:pt x="268" y="226"/>
                  <a:pt x="268" y="226"/>
                </a:cubicBezTo>
                <a:cubicBezTo>
                  <a:pt x="268" y="236"/>
                  <a:pt x="268" y="247"/>
                  <a:pt x="268" y="258"/>
                </a:cubicBezTo>
                <a:cubicBezTo>
                  <a:pt x="231" y="276"/>
                  <a:pt x="193" y="284"/>
                  <a:pt x="154" y="288"/>
                </a:cubicBezTo>
                <a:cubicBezTo>
                  <a:pt x="132" y="289"/>
                  <a:pt x="109" y="291"/>
                  <a:pt x="87" y="291"/>
                </a:cubicBezTo>
                <a:cubicBezTo>
                  <a:pt x="80" y="291"/>
                  <a:pt x="69" y="287"/>
                  <a:pt x="66" y="281"/>
                </a:cubicBezTo>
                <a:cubicBezTo>
                  <a:pt x="57" y="263"/>
                  <a:pt x="51" y="243"/>
                  <a:pt x="43" y="222"/>
                </a:cubicBezTo>
                <a:cubicBezTo>
                  <a:pt x="30" y="232"/>
                  <a:pt x="16" y="242"/>
                  <a:pt x="3" y="253"/>
                </a:cubicBezTo>
                <a:cubicBezTo>
                  <a:pt x="2" y="251"/>
                  <a:pt x="1" y="249"/>
                  <a:pt x="0" y="247"/>
                </a:cubicBezTo>
                <a:close/>
                <a:moveTo>
                  <a:pt x="138" y="178"/>
                </a:moveTo>
                <a:cubicBezTo>
                  <a:pt x="191" y="159"/>
                  <a:pt x="205" y="135"/>
                  <a:pt x="187" y="97"/>
                </a:cubicBezTo>
                <a:cubicBezTo>
                  <a:pt x="166" y="116"/>
                  <a:pt x="145" y="136"/>
                  <a:pt x="124" y="155"/>
                </a:cubicBezTo>
                <a:cubicBezTo>
                  <a:pt x="128" y="163"/>
                  <a:pt x="133" y="170"/>
                  <a:pt x="138" y="178"/>
                </a:cubicBezTo>
                <a:close/>
                <a:moveTo>
                  <a:pt x="86" y="193"/>
                </a:moveTo>
                <a:cubicBezTo>
                  <a:pt x="104" y="200"/>
                  <a:pt x="117" y="196"/>
                  <a:pt x="129" y="186"/>
                </a:cubicBezTo>
                <a:cubicBezTo>
                  <a:pt x="123" y="180"/>
                  <a:pt x="118" y="174"/>
                  <a:pt x="115" y="171"/>
                </a:cubicBezTo>
                <a:cubicBezTo>
                  <a:pt x="104" y="179"/>
                  <a:pt x="95" y="186"/>
                  <a:pt x="86" y="193"/>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4">
            <a:extLst>
              <a:ext uri="{FF2B5EF4-FFF2-40B4-BE49-F238E27FC236}">
                <a16:creationId xmlns:a16="http://schemas.microsoft.com/office/drawing/2014/main" id="{0ABC3772-F504-45CC-998F-7BF46E3D25BF}"/>
              </a:ext>
            </a:extLst>
          </p:cNvPr>
          <p:cNvSpPr>
            <a:spLocks noEditPoints="1"/>
          </p:cNvSpPr>
          <p:nvPr/>
        </p:nvSpPr>
        <p:spPr bwMode="auto">
          <a:xfrm>
            <a:off x="7251497" y="1515239"/>
            <a:ext cx="690563" cy="714375"/>
          </a:xfrm>
          <a:custGeom>
            <a:avLst/>
            <a:gdLst>
              <a:gd name="T0" fmla="*/ 0 w 281"/>
              <a:gd name="T1" fmla="*/ 247 h 291"/>
              <a:gd name="T2" fmla="*/ 37 w 281"/>
              <a:gd name="T3" fmla="*/ 217 h 291"/>
              <a:gd name="T4" fmla="*/ 50 w 281"/>
              <a:gd name="T5" fmla="*/ 172 h 291"/>
              <a:gd name="T6" fmla="*/ 38 w 281"/>
              <a:gd name="T7" fmla="*/ 105 h 291"/>
              <a:gd name="T8" fmla="*/ 38 w 281"/>
              <a:gd name="T9" fmla="*/ 91 h 291"/>
              <a:gd name="T10" fmla="*/ 78 w 281"/>
              <a:gd name="T11" fmla="*/ 183 h 291"/>
              <a:gd name="T12" fmla="*/ 183 w 281"/>
              <a:gd name="T13" fmla="*/ 90 h 291"/>
              <a:gd name="T14" fmla="*/ 187 w 281"/>
              <a:gd name="T15" fmla="*/ 80 h 291"/>
              <a:gd name="T16" fmla="*/ 212 w 281"/>
              <a:gd name="T17" fmla="*/ 29 h 291"/>
              <a:gd name="T18" fmla="*/ 215 w 281"/>
              <a:gd name="T19" fmla="*/ 16 h 291"/>
              <a:gd name="T20" fmla="*/ 223 w 281"/>
              <a:gd name="T21" fmla="*/ 0 h 291"/>
              <a:gd name="T22" fmla="*/ 235 w 281"/>
              <a:gd name="T23" fmla="*/ 13 h 291"/>
              <a:gd name="T24" fmla="*/ 248 w 281"/>
              <a:gd name="T25" fmla="*/ 31 h 291"/>
              <a:gd name="T26" fmla="*/ 255 w 281"/>
              <a:gd name="T27" fmla="*/ 85 h 291"/>
              <a:gd name="T28" fmla="*/ 254 w 281"/>
              <a:gd name="T29" fmla="*/ 148 h 291"/>
              <a:gd name="T30" fmla="*/ 276 w 281"/>
              <a:gd name="T31" fmla="*/ 253 h 291"/>
              <a:gd name="T32" fmla="*/ 270 w 281"/>
              <a:gd name="T33" fmla="*/ 226 h 291"/>
              <a:gd name="T34" fmla="*/ 268 w 281"/>
              <a:gd name="T35" fmla="*/ 226 h 291"/>
              <a:gd name="T36" fmla="*/ 268 w 281"/>
              <a:gd name="T37" fmla="*/ 258 h 291"/>
              <a:gd name="T38" fmla="*/ 154 w 281"/>
              <a:gd name="T39" fmla="*/ 288 h 291"/>
              <a:gd name="T40" fmla="*/ 87 w 281"/>
              <a:gd name="T41" fmla="*/ 291 h 291"/>
              <a:gd name="T42" fmla="*/ 66 w 281"/>
              <a:gd name="T43" fmla="*/ 281 h 291"/>
              <a:gd name="T44" fmla="*/ 43 w 281"/>
              <a:gd name="T45" fmla="*/ 222 h 291"/>
              <a:gd name="T46" fmla="*/ 3 w 281"/>
              <a:gd name="T47" fmla="*/ 253 h 291"/>
              <a:gd name="T48" fmla="*/ 0 w 281"/>
              <a:gd name="T49" fmla="*/ 247 h 291"/>
              <a:gd name="T50" fmla="*/ 138 w 281"/>
              <a:gd name="T51" fmla="*/ 178 h 291"/>
              <a:gd name="T52" fmla="*/ 187 w 281"/>
              <a:gd name="T53" fmla="*/ 97 h 291"/>
              <a:gd name="T54" fmla="*/ 124 w 281"/>
              <a:gd name="T55" fmla="*/ 155 h 291"/>
              <a:gd name="T56" fmla="*/ 138 w 281"/>
              <a:gd name="T57" fmla="*/ 178 h 291"/>
              <a:gd name="T58" fmla="*/ 86 w 281"/>
              <a:gd name="T59" fmla="*/ 193 h 291"/>
              <a:gd name="T60" fmla="*/ 129 w 281"/>
              <a:gd name="T61" fmla="*/ 186 h 291"/>
              <a:gd name="T62" fmla="*/ 115 w 281"/>
              <a:gd name="T63" fmla="*/ 171 h 291"/>
              <a:gd name="T64" fmla="*/ 86 w 281"/>
              <a:gd name="T65" fmla="*/ 19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1" h="291">
                <a:moveTo>
                  <a:pt x="0" y="247"/>
                </a:moveTo>
                <a:cubicBezTo>
                  <a:pt x="13" y="237"/>
                  <a:pt x="25" y="227"/>
                  <a:pt x="37" y="217"/>
                </a:cubicBezTo>
                <a:cubicBezTo>
                  <a:pt x="53" y="205"/>
                  <a:pt x="53" y="190"/>
                  <a:pt x="50" y="172"/>
                </a:cubicBezTo>
                <a:cubicBezTo>
                  <a:pt x="46" y="150"/>
                  <a:pt x="42" y="128"/>
                  <a:pt x="38" y="105"/>
                </a:cubicBezTo>
                <a:cubicBezTo>
                  <a:pt x="37" y="102"/>
                  <a:pt x="38" y="98"/>
                  <a:pt x="38" y="91"/>
                </a:cubicBezTo>
                <a:cubicBezTo>
                  <a:pt x="63" y="118"/>
                  <a:pt x="43" y="161"/>
                  <a:pt x="78" y="183"/>
                </a:cubicBezTo>
                <a:cubicBezTo>
                  <a:pt x="113" y="153"/>
                  <a:pt x="148" y="122"/>
                  <a:pt x="183" y="90"/>
                </a:cubicBezTo>
                <a:cubicBezTo>
                  <a:pt x="186" y="88"/>
                  <a:pt x="186" y="83"/>
                  <a:pt x="187" y="80"/>
                </a:cubicBezTo>
                <a:cubicBezTo>
                  <a:pt x="192" y="61"/>
                  <a:pt x="194" y="42"/>
                  <a:pt x="212" y="29"/>
                </a:cubicBezTo>
                <a:cubicBezTo>
                  <a:pt x="214" y="27"/>
                  <a:pt x="213" y="20"/>
                  <a:pt x="215" y="16"/>
                </a:cubicBezTo>
                <a:cubicBezTo>
                  <a:pt x="217" y="10"/>
                  <a:pt x="220" y="5"/>
                  <a:pt x="223" y="0"/>
                </a:cubicBezTo>
                <a:cubicBezTo>
                  <a:pt x="227" y="5"/>
                  <a:pt x="235" y="9"/>
                  <a:pt x="235" y="13"/>
                </a:cubicBezTo>
                <a:cubicBezTo>
                  <a:pt x="235" y="23"/>
                  <a:pt x="238" y="27"/>
                  <a:pt x="248" y="31"/>
                </a:cubicBezTo>
                <a:cubicBezTo>
                  <a:pt x="265" y="39"/>
                  <a:pt x="266" y="62"/>
                  <a:pt x="255" y="85"/>
                </a:cubicBezTo>
                <a:cubicBezTo>
                  <a:pt x="246" y="105"/>
                  <a:pt x="242" y="127"/>
                  <a:pt x="254" y="148"/>
                </a:cubicBezTo>
                <a:cubicBezTo>
                  <a:pt x="272" y="180"/>
                  <a:pt x="281" y="214"/>
                  <a:pt x="276" y="253"/>
                </a:cubicBezTo>
                <a:cubicBezTo>
                  <a:pt x="274" y="244"/>
                  <a:pt x="272" y="235"/>
                  <a:pt x="270" y="226"/>
                </a:cubicBezTo>
                <a:cubicBezTo>
                  <a:pt x="269" y="226"/>
                  <a:pt x="268" y="226"/>
                  <a:pt x="268" y="226"/>
                </a:cubicBezTo>
                <a:cubicBezTo>
                  <a:pt x="268" y="236"/>
                  <a:pt x="268" y="247"/>
                  <a:pt x="268" y="258"/>
                </a:cubicBezTo>
                <a:cubicBezTo>
                  <a:pt x="231" y="276"/>
                  <a:pt x="193" y="284"/>
                  <a:pt x="154" y="288"/>
                </a:cubicBezTo>
                <a:cubicBezTo>
                  <a:pt x="132" y="289"/>
                  <a:pt x="109" y="291"/>
                  <a:pt x="87" y="291"/>
                </a:cubicBezTo>
                <a:cubicBezTo>
                  <a:pt x="80" y="291"/>
                  <a:pt x="69" y="287"/>
                  <a:pt x="66" y="281"/>
                </a:cubicBezTo>
                <a:cubicBezTo>
                  <a:pt x="57" y="263"/>
                  <a:pt x="51" y="243"/>
                  <a:pt x="43" y="222"/>
                </a:cubicBezTo>
                <a:cubicBezTo>
                  <a:pt x="30" y="232"/>
                  <a:pt x="16" y="242"/>
                  <a:pt x="3" y="253"/>
                </a:cubicBezTo>
                <a:cubicBezTo>
                  <a:pt x="2" y="251"/>
                  <a:pt x="1" y="249"/>
                  <a:pt x="0" y="247"/>
                </a:cubicBezTo>
                <a:close/>
                <a:moveTo>
                  <a:pt x="138" y="178"/>
                </a:moveTo>
                <a:cubicBezTo>
                  <a:pt x="191" y="159"/>
                  <a:pt x="205" y="135"/>
                  <a:pt x="187" y="97"/>
                </a:cubicBezTo>
                <a:cubicBezTo>
                  <a:pt x="166" y="116"/>
                  <a:pt x="145" y="136"/>
                  <a:pt x="124" y="155"/>
                </a:cubicBezTo>
                <a:cubicBezTo>
                  <a:pt x="128" y="163"/>
                  <a:pt x="133" y="170"/>
                  <a:pt x="138" y="178"/>
                </a:cubicBezTo>
                <a:close/>
                <a:moveTo>
                  <a:pt x="86" y="193"/>
                </a:moveTo>
                <a:cubicBezTo>
                  <a:pt x="104" y="200"/>
                  <a:pt x="117" y="196"/>
                  <a:pt x="129" y="186"/>
                </a:cubicBezTo>
                <a:cubicBezTo>
                  <a:pt x="123" y="180"/>
                  <a:pt x="118" y="174"/>
                  <a:pt x="115" y="171"/>
                </a:cubicBezTo>
                <a:cubicBezTo>
                  <a:pt x="104" y="179"/>
                  <a:pt x="95" y="186"/>
                  <a:pt x="86" y="193"/>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6D6EE1D0-A584-5742-99DB-EC87F5100C05}"/>
              </a:ext>
            </a:extLst>
          </p:cNvPr>
          <p:cNvSpPr>
            <a:spLocks noGrp="1"/>
          </p:cNvSpPr>
          <p:nvPr>
            <p:ph type="ctrTitle"/>
          </p:nvPr>
        </p:nvSpPr>
        <p:spPr>
          <a:xfrm>
            <a:off x="4260056" y="2491996"/>
            <a:ext cx="4641573" cy="799451"/>
          </a:xfrm>
        </p:spPr>
        <p:txBody>
          <a:bodyPr>
            <a:normAutofit fontScale="90000"/>
          </a:bodyPr>
          <a:lstStyle/>
          <a:p>
            <a:r>
              <a:rPr lang="es-ES" b="1" dirty="0">
                <a:solidFill>
                  <a:srgbClr val="D5BB8B"/>
                </a:solidFill>
              </a:rPr>
              <a:t>Extra Slides</a:t>
            </a:r>
          </a:p>
        </p:txBody>
      </p:sp>
      <p:sp>
        <p:nvSpPr>
          <p:cNvPr id="7" name="Marcador de texto 6">
            <a:extLst>
              <a:ext uri="{FF2B5EF4-FFF2-40B4-BE49-F238E27FC236}">
                <a16:creationId xmlns:a16="http://schemas.microsoft.com/office/drawing/2014/main" id="{D0C351A0-FE38-A644-B12C-BE1029529B5C}"/>
              </a:ext>
            </a:extLst>
          </p:cNvPr>
          <p:cNvSpPr>
            <a:spLocks noGrp="1"/>
          </p:cNvSpPr>
          <p:nvPr>
            <p:ph type="subTitle" idx="1"/>
          </p:nvPr>
        </p:nvSpPr>
        <p:spPr>
          <a:xfrm>
            <a:off x="4260273" y="3564359"/>
            <a:ext cx="4281271" cy="352652"/>
          </a:xfrm>
        </p:spPr>
        <p:txBody>
          <a:bodyPr>
            <a:normAutofit fontScale="70000" lnSpcReduction="20000"/>
          </a:bodyPr>
          <a:lstStyle/>
          <a:p>
            <a:r>
              <a:rPr lang="es-ES" noProof="1">
                <a:solidFill>
                  <a:srgbClr val="5B6356"/>
                </a:solidFill>
              </a:rPr>
              <a:t>Some useful extra slides. </a:t>
            </a:r>
          </a:p>
        </p:txBody>
      </p:sp>
      <p:sp>
        <p:nvSpPr>
          <p:cNvPr id="6" name="Marcador de texto 5">
            <a:extLst>
              <a:ext uri="{FF2B5EF4-FFF2-40B4-BE49-F238E27FC236}">
                <a16:creationId xmlns:a16="http://schemas.microsoft.com/office/drawing/2014/main" id="{6512C440-30C4-F745-80A4-4F43B754FA91}"/>
              </a:ext>
            </a:extLst>
          </p:cNvPr>
          <p:cNvSpPr>
            <a:spLocks noGrp="1"/>
          </p:cNvSpPr>
          <p:nvPr>
            <p:ph type="body" sz="quarter" idx="11"/>
          </p:nvPr>
        </p:nvSpPr>
        <p:spPr>
          <a:xfrm>
            <a:off x="4260056" y="1442516"/>
            <a:ext cx="4405313" cy="800100"/>
          </a:xfrm>
        </p:spPr>
        <p:txBody>
          <a:bodyPr/>
          <a:lstStyle/>
          <a:p>
            <a:r>
              <a:rPr lang="es-ES" dirty="0"/>
              <a:t>0.</a:t>
            </a:r>
          </a:p>
        </p:txBody>
      </p:sp>
      <p:cxnSp>
        <p:nvCxnSpPr>
          <p:cNvPr id="15" name="Conector recto 14">
            <a:extLst>
              <a:ext uri="{FF2B5EF4-FFF2-40B4-BE49-F238E27FC236}">
                <a16:creationId xmlns:a16="http://schemas.microsoft.com/office/drawing/2014/main" id="{86465B13-DBEC-5D42-9AB4-7ADFB16A88C9}"/>
              </a:ext>
            </a:extLst>
          </p:cNvPr>
          <p:cNvCxnSpPr>
            <a:cxnSpLocks/>
          </p:cNvCxnSpPr>
          <p:nvPr/>
        </p:nvCxnSpPr>
        <p:spPr>
          <a:xfrm flipH="1">
            <a:off x="4360718" y="3314978"/>
            <a:ext cx="465282" cy="0"/>
          </a:xfrm>
          <a:prstGeom prst="line">
            <a:avLst/>
          </a:prstGeom>
          <a:ln w="41275">
            <a:solidFill>
              <a:srgbClr val="5B6356"/>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6C8A518C-552C-4B3C-8105-89790B8D7A0C}"/>
              </a:ext>
            </a:extLst>
          </p:cNvPr>
          <p:cNvSpPr txBox="1">
            <a:spLocks/>
          </p:cNvSpPr>
          <p:nvPr/>
        </p:nvSpPr>
        <p:spPr>
          <a:xfrm>
            <a:off x="4360718" y="3868167"/>
            <a:ext cx="3998069" cy="1015889"/>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1500" noProof="1">
                <a:solidFill>
                  <a:srgbClr val="5B6356"/>
                </a:solidFill>
                <a:latin typeface="Cinzel Decorative" panose="020B0604020202020204" charset="0"/>
              </a:rPr>
              <a:t>Free Template</a:t>
            </a:r>
          </a:p>
          <a:p>
            <a:pPr>
              <a:spcBef>
                <a:spcPts val="0"/>
              </a:spcBef>
              <a:spcAft>
                <a:spcPts val="600"/>
              </a:spcAft>
            </a:pPr>
            <a:r>
              <a:rPr lang="en-US" sz="900" noProof="1">
                <a:solidFill>
                  <a:srgbClr val="5B6356"/>
                </a:solidFill>
              </a:rPr>
              <a:t>Vivamus vel diam in augue efficitur finibus. Donec ac mi lacinia, placerat metus nec, dignissim sem. Nullam dignissim, nulla sed vehicula sollicitudin</a:t>
            </a:r>
          </a:p>
        </p:txBody>
      </p:sp>
      <p:pic>
        <p:nvPicPr>
          <p:cNvPr id="19458" name="Picture 2" descr="gente montando en barco cerca de la mezquita durante el día">
            <a:extLst>
              <a:ext uri="{FF2B5EF4-FFF2-40B4-BE49-F238E27FC236}">
                <a16:creationId xmlns:a16="http://schemas.microsoft.com/office/drawing/2014/main" id="{67DEB59D-AD9A-4398-9747-DFFBC4EF1B83}"/>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36339" r="1205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0" name="Freeform 7">
            <a:extLst>
              <a:ext uri="{FF2B5EF4-FFF2-40B4-BE49-F238E27FC236}">
                <a16:creationId xmlns:a16="http://schemas.microsoft.com/office/drawing/2014/main" id="{6EE12BBC-103A-4E15-9FF3-F69D22FF51E4}"/>
              </a:ext>
            </a:extLst>
          </p:cNvPr>
          <p:cNvSpPr>
            <a:spLocks noEditPoints="1"/>
          </p:cNvSpPr>
          <p:nvPr/>
        </p:nvSpPr>
        <p:spPr bwMode="auto">
          <a:xfrm>
            <a:off x="5641975" y="989013"/>
            <a:ext cx="2384426" cy="1201738"/>
          </a:xfrm>
          <a:custGeom>
            <a:avLst/>
            <a:gdLst>
              <a:gd name="T0" fmla="*/ 200 w 631"/>
              <a:gd name="T1" fmla="*/ 187 h 317"/>
              <a:gd name="T2" fmla="*/ 205 w 631"/>
              <a:gd name="T3" fmla="*/ 89 h 317"/>
              <a:gd name="T4" fmla="*/ 214 w 631"/>
              <a:gd name="T5" fmla="*/ 39 h 317"/>
              <a:gd name="T6" fmla="*/ 213 w 631"/>
              <a:gd name="T7" fmla="*/ 19 h 317"/>
              <a:gd name="T8" fmla="*/ 213 w 631"/>
              <a:gd name="T9" fmla="*/ 15 h 317"/>
              <a:gd name="T10" fmla="*/ 240 w 631"/>
              <a:gd name="T11" fmla="*/ 7 h 317"/>
              <a:gd name="T12" fmla="*/ 259 w 631"/>
              <a:gd name="T13" fmla="*/ 15 h 317"/>
              <a:gd name="T14" fmla="*/ 242 w 631"/>
              <a:gd name="T15" fmla="*/ 29 h 317"/>
              <a:gd name="T16" fmla="*/ 238 w 631"/>
              <a:gd name="T17" fmla="*/ 53 h 317"/>
              <a:gd name="T18" fmla="*/ 258 w 631"/>
              <a:gd name="T19" fmla="*/ 45 h 317"/>
              <a:gd name="T20" fmla="*/ 263 w 631"/>
              <a:gd name="T21" fmla="*/ 27 h 317"/>
              <a:gd name="T22" fmla="*/ 262 w 631"/>
              <a:gd name="T23" fmla="*/ 80 h 317"/>
              <a:gd name="T24" fmla="*/ 260 w 631"/>
              <a:gd name="T25" fmla="*/ 109 h 317"/>
              <a:gd name="T26" fmla="*/ 259 w 631"/>
              <a:gd name="T27" fmla="*/ 180 h 317"/>
              <a:gd name="T28" fmla="*/ 393 w 631"/>
              <a:gd name="T29" fmla="*/ 160 h 317"/>
              <a:gd name="T30" fmla="*/ 583 w 631"/>
              <a:gd name="T31" fmla="*/ 112 h 317"/>
              <a:gd name="T32" fmla="*/ 625 w 631"/>
              <a:gd name="T33" fmla="*/ 63 h 317"/>
              <a:gd name="T34" fmla="*/ 588 w 631"/>
              <a:gd name="T35" fmla="*/ 149 h 317"/>
              <a:gd name="T36" fmla="*/ 489 w 631"/>
              <a:gd name="T37" fmla="*/ 199 h 317"/>
              <a:gd name="T38" fmla="*/ 596 w 631"/>
              <a:gd name="T39" fmla="*/ 205 h 317"/>
              <a:gd name="T40" fmla="*/ 444 w 631"/>
              <a:gd name="T41" fmla="*/ 214 h 317"/>
              <a:gd name="T42" fmla="*/ 559 w 631"/>
              <a:gd name="T43" fmla="*/ 220 h 317"/>
              <a:gd name="T44" fmla="*/ 385 w 631"/>
              <a:gd name="T45" fmla="*/ 229 h 317"/>
              <a:gd name="T46" fmla="*/ 305 w 631"/>
              <a:gd name="T47" fmla="*/ 245 h 317"/>
              <a:gd name="T48" fmla="*/ 311 w 631"/>
              <a:gd name="T49" fmla="*/ 252 h 317"/>
              <a:gd name="T50" fmla="*/ 246 w 631"/>
              <a:gd name="T51" fmla="*/ 267 h 317"/>
              <a:gd name="T52" fmla="*/ 264 w 631"/>
              <a:gd name="T53" fmla="*/ 269 h 317"/>
              <a:gd name="T54" fmla="*/ 460 w 631"/>
              <a:gd name="T55" fmla="*/ 271 h 317"/>
              <a:gd name="T56" fmla="*/ 255 w 631"/>
              <a:gd name="T57" fmla="*/ 275 h 317"/>
              <a:gd name="T58" fmla="*/ 244 w 631"/>
              <a:gd name="T59" fmla="*/ 289 h 317"/>
              <a:gd name="T60" fmla="*/ 263 w 631"/>
              <a:gd name="T61" fmla="*/ 309 h 317"/>
              <a:gd name="T62" fmla="*/ 157 w 631"/>
              <a:gd name="T63" fmla="*/ 313 h 317"/>
              <a:gd name="T64" fmla="*/ 232 w 631"/>
              <a:gd name="T65" fmla="*/ 293 h 317"/>
              <a:gd name="T66" fmla="*/ 216 w 631"/>
              <a:gd name="T67" fmla="*/ 275 h 317"/>
              <a:gd name="T68" fmla="*/ 177 w 631"/>
              <a:gd name="T69" fmla="*/ 271 h 317"/>
              <a:gd name="T70" fmla="*/ 236 w 631"/>
              <a:gd name="T71" fmla="*/ 259 h 317"/>
              <a:gd name="T72" fmla="*/ 69 w 631"/>
              <a:gd name="T73" fmla="*/ 254 h 317"/>
              <a:gd name="T74" fmla="*/ 88 w 631"/>
              <a:gd name="T75" fmla="*/ 243 h 317"/>
              <a:gd name="T76" fmla="*/ 152 w 631"/>
              <a:gd name="T77" fmla="*/ 241 h 317"/>
              <a:gd name="T78" fmla="*/ 44 w 631"/>
              <a:gd name="T79" fmla="*/ 210 h 317"/>
              <a:gd name="T80" fmla="*/ 2 w 631"/>
              <a:gd name="T81" fmla="*/ 135 h 317"/>
              <a:gd name="T82" fmla="*/ 40 w 631"/>
              <a:gd name="T83" fmla="*/ 160 h 317"/>
              <a:gd name="T84" fmla="*/ 147 w 631"/>
              <a:gd name="T85" fmla="*/ 191 h 317"/>
              <a:gd name="T86" fmla="*/ 552 w 631"/>
              <a:gd name="T87" fmla="*/ 153 h 317"/>
              <a:gd name="T88" fmla="*/ 257 w 631"/>
              <a:gd name="T89" fmla="*/ 208 h 317"/>
              <a:gd name="T90" fmla="*/ 257 w 631"/>
              <a:gd name="T91" fmla="*/ 213 h 317"/>
              <a:gd name="T92" fmla="*/ 498 w 631"/>
              <a:gd name="T93" fmla="*/ 179 h 317"/>
              <a:gd name="T94" fmla="*/ 236 w 631"/>
              <a:gd name="T95" fmla="*/ 116 h 317"/>
              <a:gd name="T96" fmla="*/ 236 w 631"/>
              <a:gd name="T97" fmla="*/ 124 h 317"/>
              <a:gd name="T98" fmla="*/ 234 w 631"/>
              <a:gd name="T99" fmla="*/ 184 h 317"/>
              <a:gd name="T100" fmla="*/ 248 w 631"/>
              <a:gd name="T101" fmla="*/ 135 h 317"/>
              <a:gd name="T102" fmla="*/ 253 w 631"/>
              <a:gd name="T103" fmla="*/ 67 h 317"/>
              <a:gd name="T104" fmla="*/ 237 w 631"/>
              <a:gd name="T105" fmla="*/ 81 h 317"/>
              <a:gd name="T106" fmla="*/ 234 w 631"/>
              <a:gd name="T107" fmla="*/ 104 h 317"/>
              <a:gd name="T108" fmla="*/ 173 w 631"/>
              <a:gd name="T109" fmla="*/ 208 h 317"/>
              <a:gd name="T110" fmla="*/ 236 w 631"/>
              <a:gd name="T111" fmla="*/ 213 h 317"/>
              <a:gd name="T112" fmla="*/ 237 w 631"/>
              <a:gd name="T113" fmla="*/ 208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31" h="317">
                <a:moveTo>
                  <a:pt x="147" y="191"/>
                </a:moveTo>
                <a:cubicBezTo>
                  <a:pt x="165" y="191"/>
                  <a:pt x="182" y="189"/>
                  <a:pt x="200" y="187"/>
                </a:cubicBezTo>
                <a:cubicBezTo>
                  <a:pt x="204" y="187"/>
                  <a:pt x="205" y="186"/>
                  <a:pt x="205" y="182"/>
                </a:cubicBezTo>
                <a:cubicBezTo>
                  <a:pt x="208" y="151"/>
                  <a:pt x="206" y="120"/>
                  <a:pt x="205" y="89"/>
                </a:cubicBezTo>
                <a:cubicBezTo>
                  <a:pt x="204" y="75"/>
                  <a:pt x="208" y="62"/>
                  <a:pt x="207" y="48"/>
                </a:cubicBezTo>
                <a:cubicBezTo>
                  <a:pt x="207" y="43"/>
                  <a:pt x="211" y="41"/>
                  <a:pt x="214" y="39"/>
                </a:cubicBezTo>
                <a:cubicBezTo>
                  <a:pt x="223" y="35"/>
                  <a:pt x="219" y="27"/>
                  <a:pt x="219" y="21"/>
                </a:cubicBezTo>
                <a:cubicBezTo>
                  <a:pt x="219" y="18"/>
                  <a:pt x="215" y="20"/>
                  <a:pt x="213" y="19"/>
                </a:cubicBezTo>
                <a:cubicBezTo>
                  <a:pt x="210" y="18"/>
                  <a:pt x="205" y="21"/>
                  <a:pt x="205" y="17"/>
                </a:cubicBezTo>
                <a:cubicBezTo>
                  <a:pt x="205" y="12"/>
                  <a:pt x="210" y="15"/>
                  <a:pt x="213" y="15"/>
                </a:cubicBezTo>
                <a:cubicBezTo>
                  <a:pt x="217" y="15"/>
                  <a:pt x="220" y="14"/>
                  <a:pt x="221" y="9"/>
                </a:cubicBezTo>
                <a:cubicBezTo>
                  <a:pt x="224" y="1"/>
                  <a:pt x="234" y="0"/>
                  <a:pt x="240" y="7"/>
                </a:cubicBezTo>
                <a:cubicBezTo>
                  <a:pt x="244" y="12"/>
                  <a:pt x="248" y="13"/>
                  <a:pt x="254" y="13"/>
                </a:cubicBezTo>
                <a:cubicBezTo>
                  <a:pt x="255" y="13"/>
                  <a:pt x="258" y="12"/>
                  <a:pt x="259" y="15"/>
                </a:cubicBezTo>
                <a:cubicBezTo>
                  <a:pt x="259" y="19"/>
                  <a:pt x="256" y="19"/>
                  <a:pt x="254" y="19"/>
                </a:cubicBezTo>
                <a:cubicBezTo>
                  <a:pt x="247" y="19"/>
                  <a:pt x="242" y="21"/>
                  <a:pt x="242" y="29"/>
                </a:cubicBezTo>
                <a:cubicBezTo>
                  <a:pt x="241" y="31"/>
                  <a:pt x="239" y="34"/>
                  <a:pt x="237" y="36"/>
                </a:cubicBezTo>
                <a:cubicBezTo>
                  <a:pt x="231" y="42"/>
                  <a:pt x="232" y="47"/>
                  <a:pt x="238" y="53"/>
                </a:cubicBezTo>
                <a:cubicBezTo>
                  <a:pt x="241" y="56"/>
                  <a:pt x="254" y="56"/>
                  <a:pt x="257" y="53"/>
                </a:cubicBezTo>
                <a:cubicBezTo>
                  <a:pt x="259" y="51"/>
                  <a:pt x="258" y="48"/>
                  <a:pt x="258" y="45"/>
                </a:cubicBezTo>
                <a:cubicBezTo>
                  <a:pt x="259" y="40"/>
                  <a:pt x="259" y="36"/>
                  <a:pt x="258" y="31"/>
                </a:cubicBezTo>
                <a:cubicBezTo>
                  <a:pt x="258" y="28"/>
                  <a:pt x="260" y="27"/>
                  <a:pt x="263" y="27"/>
                </a:cubicBezTo>
                <a:cubicBezTo>
                  <a:pt x="266" y="27"/>
                  <a:pt x="266" y="29"/>
                  <a:pt x="266" y="32"/>
                </a:cubicBezTo>
                <a:cubicBezTo>
                  <a:pt x="265" y="48"/>
                  <a:pt x="263" y="64"/>
                  <a:pt x="262" y="80"/>
                </a:cubicBezTo>
                <a:cubicBezTo>
                  <a:pt x="261" y="89"/>
                  <a:pt x="261" y="97"/>
                  <a:pt x="260" y="105"/>
                </a:cubicBezTo>
                <a:cubicBezTo>
                  <a:pt x="260" y="106"/>
                  <a:pt x="260" y="108"/>
                  <a:pt x="260" y="109"/>
                </a:cubicBezTo>
                <a:cubicBezTo>
                  <a:pt x="258" y="131"/>
                  <a:pt x="256" y="153"/>
                  <a:pt x="254" y="175"/>
                </a:cubicBezTo>
                <a:cubicBezTo>
                  <a:pt x="253" y="180"/>
                  <a:pt x="254" y="181"/>
                  <a:pt x="259" y="180"/>
                </a:cubicBezTo>
                <a:cubicBezTo>
                  <a:pt x="282" y="177"/>
                  <a:pt x="304" y="174"/>
                  <a:pt x="326" y="171"/>
                </a:cubicBezTo>
                <a:cubicBezTo>
                  <a:pt x="348" y="167"/>
                  <a:pt x="371" y="165"/>
                  <a:pt x="393" y="160"/>
                </a:cubicBezTo>
                <a:cubicBezTo>
                  <a:pt x="428" y="155"/>
                  <a:pt x="463" y="147"/>
                  <a:pt x="499" y="140"/>
                </a:cubicBezTo>
                <a:cubicBezTo>
                  <a:pt x="528" y="134"/>
                  <a:pt x="556" y="125"/>
                  <a:pt x="583" y="112"/>
                </a:cubicBezTo>
                <a:cubicBezTo>
                  <a:pt x="590" y="108"/>
                  <a:pt x="597" y="104"/>
                  <a:pt x="604" y="99"/>
                </a:cubicBezTo>
                <a:cubicBezTo>
                  <a:pt x="615" y="90"/>
                  <a:pt x="624" y="80"/>
                  <a:pt x="625" y="63"/>
                </a:cubicBezTo>
                <a:cubicBezTo>
                  <a:pt x="631" y="78"/>
                  <a:pt x="630" y="91"/>
                  <a:pt x="625" y="104"/>
                </a:cubicBezTo>
                <a:cubicBezTo>
                  <a:pt x="618" y="123"/>
                  <a:pt x="604" y="137"/>
                  <a:pt x="588" y="149"/>
                </a:cubicBezTo>
                <a:cubicBezTo>
                  <a:pt x="560" y="170"/>
                  <a:pt x="526" y="183"/>
                  <a:pt x="493" y="196"/>
                </a:cubicBezTo>
                <a:cubicBezTo>
                  <a:pt x="492" y="197"/>
                  <a:pt x="490" y="198"/>
                  <a:pt x="489" y="199"/>
                </a:cubicBezTo>
                <a:cubicBezTo>
                  <a:pt x="528" y="200"/>
                  <a:pt x="567" y="200"/>
                  <a:pt x="606" y="202"/>
                </a:cubicBezTo>
                <a:cubicBezTo>
                  <a:pt x="603" y="206"/>
                  <a:pt x="599" y="205"/>
                  <a:pt x="596" y="205"/>
                </a:cubicBezTo>
                <a:cubicBezTo>
                  <a:pt x="555" y="206"/>
                  <a:pt x="515" y="207"/>
                  <a:pt x="474" y="206"/>
                </a:cubicBezTo>
                <a:cubicBezTo>
                  <a:pt x="463" y="206"/>
                  <a:pt x="454" y="210"/>
                  <a:pt x="444" y="214"/>
                </a:cubicBezTo>
                <a:cubicBezTo>
                  <a:pt x="484" y="215"/>
                  <a:pt x="525" y="215"/>
                  <a:pt x="566" y="217"/>
                </a:cubicBezTo>
                <a:cubicBezTo>
                  <a:pt x="564" y="221"/>
                  <a:pt x="561" y="220"/>
                  <a:pt x="559" y="220"/>
                </a:cubicBezTo>
                <a:cubicBezTo>
                  <a:pt x="522" y="221"/>
                  <a:pt x="484" y="222"/>
                  <a:pt x="447" y="222"/>
                </a:cubicBezTo>
                <a:cubicBezTo>
                  <a:pt x="426" y="221"/>
                  <a:pt x="405" y="223"/>
                  <a:pt x="385" y="229"/>
                </a:cubicBezTo>
                <a:cubicBezTo>
                  <a:pt x="362" y="235"/>
                  <a:pt x="338" y="239"/>
                  <a:pt x="314" y="242"/>
                </a:cubicBezTo>
                <a:cubicBezTo>
                  <a:pt x="311" y="243"/>
                  <a:pt x="308" y="243"/>
                  <a:pt x="305" y="245"/>
                </a:cubicBezTo>
                <a:cubicBezTo>
                  <a:pt x="313" y="245"/>
                  <a:pt x="320" y="246"/>
                  <a:pt x="329" y="248"/>
                </a:cubicBezTo>
                <a:cubicBezTo>
                  <a:pt x="323" y="252"/>
                  <a:pt x="317" y="252"/>
                  <a:pt x="311" y="252"/>
                </a:cubicBezTo>
                <a:cubicBezTo>
                  <a:pt x="292" y="253"/>
                  <a:pt x="273" y="254"/>
                  <a:pt x="254" y="255"/>
                </a:cubicBezTo>
                <a:cubicBezTo>
                  <a:pt x="248" y="255"/>
                  <a:pt x="244" y="261"/>
                  <a:pt x="246" y="267"/>
                </a:cubicBezTo>
                <a:cubicBezTo>
                  <a:pt x="247" y="269"/>
                  <a:pt x="248" y="269"/>
                  <a:pt x="250" y="269"/>
                </a:cubicBezTo>
                <a:cubicBezTo>
                  <a:pt x="255" y="269"/>
                  <a:pt x="259" y="269"/>
                  <a:pt x="264" y="269"/>
                </a:cubicBezTo>
                <a:cubicBezTo>
                  <a:pt x="327" y="269"/>
                  <a:pt x="391" y="268"/>
                  <a:pt x="454" y="271"/>
                </a:cubicBezTo>
                <a:cubicBezTo>
                  <a:pt x="455" y="271"/>
                  <a:pt x="457" y="271"/>
                  <a:pt x="460" y="271"/>
                </a:cubicBezTo>
                <a:cubicBezTo>
                  <a:pt x="457" y="274"/>
                  <a:pt x="453" y="274"/>
                  <a:pt x="450" y="274"/>
                </a:cubicBezTo>
                <a:cubicBezTo>
                  <a:pt x="385" y="276"/>
                  <a:pt x="320" y="276"/>
                  <a:pt x="255" y="275"/>
                </a:cubicBezTo>
                <a:cubicBezTo>
                  <a:pt x="246" y="275"/>
                  <a:pt x="243" y="277"/>
                  <a:pt x="244" y="285"/>
                </a:cubicBezTo>
                <a:cubicBezTo>
                  <a:pt x="244" y="286"/>
                  <a:pt x="244" y="287"/>
                  <a:pt x="244" y="289"/>
                </a:cubicBezTo>
                <a:cubicBezTo>
                  <a:pt x="244" y="295"/>
                  <a:pt x="239" y="304"/>
                  <a:pt x="244" y="308"/>
                </a:cubicBezTo>
                <a:cubicBezTo>
                  <a:pt x="248" y="311"/>
                  <a:pt x="257" y="309"/>
                  <a:pt x="263" y="309"/>
                </a:cubicBezTo>
                <a:cubicBezTo>
                  <a:pt x="280" y="309"/>
                  <a:pt x="297" y="309"/>
                  <a:pt x="314" y="312"/>
                </a:cubicBezTo>
                <a:cubicBezTo>
                  <a:pt x="262" y="317"/>
                  <a:pt x="209" y="317"/>
                  <a:pt x="157" y="313"/>
                </a:cubicBezTo>
                <a:cubicBezTo>
                  <a:pt x="176" y="309"/>
                  <a:pt x="196" y="309"/>
                  <a:pt x="215" y="309"/>
                </a:cubicBezTo>
                <a:cubicBezTo>
                  <a:pt x="231" y="309"/>
                  <a:pt x="231" y="309"/>
                  <a:pt x="232" y="293"/>
                </a:cubicBezTo>
                <a:cubicBezTo>
                  <a:pt x="233" y="288"/>
                  <a:pt x="236" y="280"/>
                  <a:pt x="233" y="276"/>
                </a:cubicBezTo>
                <a:cubicBezTo>
                  <a:pt x="230" y="273"/>
                  <a:pt x="222" y="275"/>
                  <a:pt x="216" y="275"/>
                </a:cubicBezTo>
                <a:cubicBezTo>
                  <a:pt x="201" y="274"/>
                  <a:pt x="186" y="274"/>
                  <a:pt x="171" y="271"/>
                </a:cubicBezTo>
                <a:cubicBezTo>
                  <a:pt x="173" y="271"/>
                  <a:pt x="175" y="271"/>
                  <a:pt x="177" y="271"/>
                </a:cubicBezTo>
                <a:cubicBezTo>
                  <a:pt x="194" y="270"/>
                  <a:pt x="212" y="269"/>
                  <a:pt x="229" y="269"/>
                </a:cubicBezTo>
                <a:cubicBezTo>
                  <a:pt x="237" y="269"/>
                  <a:pt x="235" y="264"/>
                  <a:pt x="236" y="259"/>
                </a:cubicBezTo>
                <a:cubicBezTo>
                  <a:pt x="237" y="253"/>
                  <a:pt x="232" y="255"/>
                  <a:pt x="229" y="255"/>
                </a:cubicBezTo>
                <a:cubicBezTo>
                  <a:pt x="176" y="256"/>
                  <a:pt x="122" y="256"/>
                  <a:pt x="69" y="254"/>
                </a:cubicBezTo>
                <a:cubicBezTo>
                  <a:pt x="55" y="253"/>
                  <a:pt x="41" y="252"/>
                  <a:pt x="27" y="249"/>
                </a:cubicBezTo>
                <a:cubicBezTo>
                  <a:pt x="47" y="243"/>
                  <a:pt x="68" y="244"/>
                  <a:pt x="88" y="243"/>
                </a:cubicBezTo>
                <a:cubicBezTo>
                  <a:pt x="109" y="243"/>
                  <a:pt x="130" y="243"/>
                  <a:pt x="151" y="243"/>
                </a:cubicBezTo>
                <a:cubicBezTo>
                  <a:pt x="151" y="242"/>
                  <a:pt x="151" y="241"/>
                  <a:pt x="152" y="241"/>
                </a:cubicBezTo>
                <a:cubicBezTo>
                  <a:pt x="138" y="238"/>
                  <a:pt x="125" y="235"/>
                  <a:pt x="111" y="232"/>
                </a:cubicBezTo>
                <a:cubicBezTo>
                  <a:pt x="88" y="227"/>
                  <a:pt x="65" y="221"/>
                  <a:pt x="44" y="210"/>
                </a:cubicBezTo>
                <a:cubicBezTo>
                  <a:pt x="25" y="201"/>
                  <a:pt x="9" y="190"/>
                  <a:pt x="3" y="169"/>
                </a:cubicBezTo>
                <a:cubicBezTo>
                  <a:pt x="0" y="158"/>
                  <a:pt x="0" y="147"/>
                  <a:pt x="2" y="135"/>
                </a:cubicBezTo>
                <a:cubicBezTo>
                  <a:pt x="5" y="123"/>
                  <a:pt x="9" y="111"/>
                  <a:pt x="16" y="98"/>
                </a:cubicBezTo>
                <a:cubicBezTo>
                  <a:pt x="21" y="121"/>
                  <a:pt x="28" y="142"/>
                  <a:pt x="40" y="160"/>
                </a:cubicBezTo>
                <a:cubicBezTo>
                  <a:pt x="54" y="182"/>
                  <a:pt x="73" y="194"/>
                  <a:pt x="99" y="193"/>
                </a:cubicBezTo>
                <a:cubicBezTo>
                  <a:pt x="115" y="193"/>
                  <a:pt x="131" y="193"/>
                  <a:pt x="147" y="191"/>
                </a:cubicBezTo>
                <a:close/>
                <a:moveTo>
                  <a:pt x="556" y="153"/>
                </a:moveTo>
                <a:cubicBezTo>
                  <a:pt x="554" y="152"/>
                  <a:pt x="553" y="153"/>
                  <a:pt x="552" y="153"/>
                </a:cubicBezTo>
                <a:cubicBezTo>
                  <a:pt x="500" y="177"/>
                  <a:pt x="444" y="188"/>
                  <a:pt x="388" y="196"/>
                </a:cubicBezTo>
                <a:cubicBezTo>
                  <a:pt x="344" y="203"/>
                  <a:pt x="301" y="205"/>
                  <a:pt x="257" y="208"/>
                </a:cubicBezTo>
                <a:cubicBezTo>
                  <a:pt x="255" y="208"/>
                  <a:pt x="250" y="206"/>
                  <a:pt x="251" y="211"/>
                </a:cubicBezTo>
                <a:cubicBezTo>
                  <a:pt x="251" y="215"/>
                  <a:pt x="255" y="213"/>
                  <a:pt x="257" y="213"/>
                </a:cubicBezTo>
                <a:cubicBezTo>
                  <a:pt x="283" y="213"/>
                  <a:pt x="309" y="212"/>
                  <a:pt x="335" y="210"/>
                </a:cubicBezTo>
                <a:cubicBezTo>
                  <a:pt x="390" y="206"/>
                  <a:pt x="445" y="197"/>
                  <a:pt x="498" y="179"/>
                </a:cubicBezTo>
                <a:cubicBezTo>
                  <a:pt x="518" y="173"/>
                  <a:pt x="537" y="164"/>
                  <a:pt x="556" y="153"/>
                </a:cubicBezTo>
                <a:close/>
                <a:moveTo>
                  <a:pt x="236" y="116"/>
                </a:moveTo>
                <a:cubicBezTo>
                  <a:pt x="236" y="116"/>
                  <a:pt x="236" y="116"/>
                  <a:pt x="236" y="117"/>
                </a:cubicBezTo>
                <a:cubicBezTo>
                  <a:pt x="236" y="119"/>
                  <a:pt x="236" y="122"/>
                  <a:pt x="236" y="124"/>
                </a:cubicBezTo>
                <a:cubicBezTo>
                  <a:pt x="230" y="141"/>
                  <a:pt x="230" y="158"/>
                  <a:pt x="226" y="175"/>
                </a:cubicBezTo>
                <a:cubicBezTo>
                  <a:pt x="225" y="182"/>
                  <a:pt x="224" y="185"/>
                  <a:pt x="234" y="184"/>
                </a:cubicBezTo>
                <a:cubicBezTo>
                  <a:pt x="241" y="182"/>
                  <a:pt x="244" y="181"/>
                  <a:pt x="244" y="173"/>
                </a:cubicBezTo>
                <a:cubicBezTo>
                  <a:pt x="245" y="160"/>
                  <a:pt x="247" y="147"/>
                  <a:pt x="248" y="135"/>
                </a:cubicBezTo>
                <a:cubicBezTo>
                  <a:pt x="250" y="114"/>
                  <a:pt x="252" y="93"/>
                  <a:pt x="254" y="73"/>
                </a:cubicBezTo>
                <a:cubicBezTo>
                  <a:pt x="254" y="71"/>
                  <a:pt x="256" y="68"/>
                  <a:pt x="253" y="67"/>
                </a:cubicBezTo>
                <a:cubicBezTo>
                  <a:pt x="248" y="67"/>
                  <a:pt x="244" y="68"/>
                  <a:pt x="240" y="71"/>
                </a:cubicBezTo>
                <a:cubicBezTo>
                  <a:pt x="236" y="74"/>
                  <a:pt x="235" y="76"/>
                  <a:pt x="237" y="81"/>
                </a:cubicBezTo>
                <a:cubicBezTo>
                  <a:pt x="238" y="84"/>
                  <a:pt x="239" y="88"/>
                  <a:pt x="237" y="90"/>
                </a:cubicBezTo>
                <a:cubicBezTo>
                  <a:pt x="232" y="94"/>
                  <a:pt x="234" y="99"/>
                  <a:pt x="234" y="104"/>
                </a:cubicBezTo>
                <a:cubicBezTo>
                  <a:pt x="234" y="108"/>
                  <a:pt x="235" y="112"/>
                  <a:pt x="236" y="116"/>
                </a:cubicBezTo>
                <a:close/>
                <a:moveTo>
                  <a:pt x="173" y="208"/>
                </a:moveTo>
                <a:cubicBezTo>
                  <a:pt x="173" y="208"/>
                  <a:pt x="174" y="209"/>
                  <a:pt x="175" y="209"/>
                </a:cubicBezTo>
                <a:cubicBezTo>
                  <a:pt x="195" y="213"/>
                  <a:pt x="215" y="212"/>
                  <a:pt x="236" y="213"/>
                </a:cubicBezTo>
                <a:cubicBezTo>
                  <a:pt x="238" y="213"/>
                  <a:pt x="241" y="214"/>
                  <a:pt x="241" y="210"/>
                </a:cubicBezTo>
                <a:cubicBezTo>
                  <a:pt x="241" y="208"/>
                  <a:pt x="239" y="208"/>
                  <a:pt x="237" y="208"/>
                </a:cubicBezTo>
                <a:cubicBezTo>
                  <a:pt x="215" y="208"/>
                  <a:pt x="194" y="208"/>
                  <a:pt x="173" y="208"/>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 name="Grupo 1">
            <a:extLst>
              <a:ext uri="{FF2B5EF4-FFF2-40B4-BE49-F238E27FC236}">
                <a16:creationId xmlns:a16="http://schemas.microsoft.com/office/drawing/2014/main" id="{ED26192B-2B29-7C57-427C-E69A7BF934CF}"/>
              </a:ext>
            </a:extLst>
          </p:cNvPr>
          <p:cNvGrpSpPr/>
          <p:nvPr/>
        </p:nvGrpSpPr>
        <p:grpSpPr>
          <a:xfrm>
            <a:off x="5872163" y="360363"/>
            <a:ext cx="1466850" cy="1352551"/>
            <a:chOff x="5872163" y="360363"/>
            <a:chExt cx="1466850" cy="1352551"/>
          </a:xfrm>
        </p:grpSpPr>
        <p:sp>
          <p:nvSpPr>
            <p:cNvPr id="9" name="Freeform 6">
              <a:extLst>
                <a:ext uri="{FF2B5EF4-FFF2-40B4-BE49-F238E27FC236}">
                  <a16:creationId xmlns:a16="http://schemas.microsoft.com/office/drawing/2014/main" id="{0E0739C9-5EF4-4A17-AA7E-329A0E8EDD1B}"/>
                </a:ext>
              </a:extLst>
            </p:cNvPr>
            <p:cNvSpPr>
              <a:spLocks/>
            </p:cNvSpPr>
            <p:nvPr/>
          </p:nvSpPr>
          <p:spPr bwMode="auto">
            <a:xfrm>
              <a:off x="5872163" y="508001"/>
              <a:ext cx="1466850" cy="1204913"/>
            </a:xfrm>
            <a:custGeom>
              <a:avLst/>
              <a:gdLst>
                <a:gd name="T0" fmla="*/ 86 w 388"/>
                <a:gd name="T1" fmla="*/ 318 h 318"/>
                <a:gd name="T2" fmla="*/ 12 w 388"/>
                <a:gd name="T3" fmla="*/ 224 h 318"/>
                <a:gd name="T4" fmla="*/ 1 w 388"/>
                <a:gd name="T5" fmla="*/ 150 h 318"/>
                <a:gd name="T6" fmla="*/ 8 w 388"/>
                <a:gd name="T7" fmla="*/ 143 h 318"/>
                <a:gd name="T8" fmla="*/ 87 w 388"/>
                <a:gd name="T9" fmla="*/ 142 h 318"/>
                <a:gd name="T10" fmla="*/ 135 w 388"/>
                <a:gd name="T11" fmla="*/ 136 h 318"/>
                <a:gd name="T12" fmla="*/ 113 w 388"/>
                <a:gd name="T13" fmla="*/ 133 h 318"/>
                <a:gd name="T14" fmla="*/ 11 w 388"/>
                <a:gd name="T15" fmla="*/ 130 h 318"/>
                <a:gd name="T16" fmla="*/ 5 w 388"/>
                <a:gd name="T17" fmla="*/ 122 h 318"/>
                <a:gd name="T18" fmla="*/ 22 w 388"/>
                <a:gd name="T19" fmla="*/ 107 h 318"/>
                <a:gd name="T20" fmla="*/ 182 w 388"/>
                <a:gd name="T21" fmla="*/ 104 h 318"/>
                <a:gd name="T22" fmla="*/ 201 w 388"/>
                <a:gd name="T23" fmla="*/ 101 h 318"/>
                <a:gd name="T24" fmla="*/ 13 w 388"/>
                <a:gd name="T25" fmla="*/ 94 h 318"/>
                <a:gd name="T26" fmla="*/ 44 w 388"/>
                <a:gd name="T27" fmla="*/ 39 h 318"/>
                <a:gd name="T28" fmla="*/ 76 w 388"/>
                <a:gd name="T29" fmla="*/ 8 h 318"/>
                <a:gd name="T30" fmla="*/ 95 w 388"/>
                <a:gd name="T31" fmla="*/ 2 h 318"/>
                <a:gd name="T32" fmla="*/ 288 w 388"/>
                <a:gd name="T33" fmla="*/ 0 h 318"/>
                <a:gd name="T34" fmla="*/ 296 w 388"/>
                <a:gd name="T35" fmla="*/ 1 h 318"/>
                <a:gd name="T36" fmla="*/ 340 w 388"/>
                <a:gd name="T37" fmla="*/ 42 h 318"/>
                <a:gd name="T38" fmla="*/ 223 w 388"/>
                <a:gd name="T39" fmla="*/ 49 h 318"/>
                <a:gd name="T40" fmla="*/ 270 w 388"/>
                <a:gd name="T41" fmla="*/ 54 h 318"/>
                <a:gd name="T42" fmla="*/ 344 w 388"/>
                <a:gd name="T43" fmla="*/ 55 h 318"/>
                <a:gd name="T44" fmla="*/ 353 w 388"/>
                <a:gd name="T45" fmla="*/ 60 h 318"/>
                <a:gd name="T46" fmla="*/ 370 w 388"/>
                <a:gd name="T47" fmla="*/ 222 h 318"/>
                <a:gd name="T48" fmla="*/ 362 w 388"/>
                <a:gd name="T49" fmla="*/ 228 h 318"/>
                <a:gd name="T50" fmla="*/ 241 w 388"/>
                <a:gd name="T51" fmla="*/ 229 h 318"/>
                <a:gd name="T52" fmla="*/ 199 w 388"/>
                <a:gd name="T53" fmla="*/ 232 h 318"/>
                <a:gd name="T54" fmla="*/ 201 w 388"/>
                <a:gd name="T55" fmla="*/ 207 h 318"/>
                <a:gd name="T56" fmla="*/ 205 w 388"/>
                <a:gd name="T57" fmla="*/ 159 h 318"/>
                <a:gd name="T58" fmla="*/ 202 w 388"/>
                <a:gd name="T59" fmla="*/ 154 h 318"/>
                <a:gd name="T60" fmla="*/ 197 w 388"/>
                <a:gd name="T61" fmla="*/ 158 h 318"/>
                <a:gd name="T62" fmla="*/ 197 w 388"/>
                <a:gd name="T63" fmla="*/ 172 h 318"/>
                <a:gd name="T64" fmla="*/ 196 w 388"/>
                <a:gd name="T65" fmla="*/ 180 h 318"/>
                <a:gd name="T66" fmla="*/ 177 w 388"/>
                <a:gd name="T67" fmla="*/ 180 h 318"/>
                <a:gd name="T68" fmla="*/ 176 w 388"/>
                <a:gd name="T69" fmla="*/ 163 h 318"/>
                <a:gd name="T70" fmla="*/ 181 w 388"/>
                <a:gd name="T71" fmla="*/ 156 h 318"/>
                <a:gd name="T72" fmla="*/ 193 w 388"/>
                <a:gd name="T73" fmla="*/ 146 h 318"/>
                <a:gd name="T74" fmla="*/ 198 w 388"/>
                <a:gd name="T75" fmla="*/ 142 h 318"/>
                <a:gd name="T76" fmla="*/ 193 w 388"/>
                <a:gd name="T77" fmla="*/ 140 h 318"/>
                <a:gd name="T78" fmla="*/ 179 w 388"/>
                <a:gd name="T79" fmla="*/ 134 h 318"/>
                <a:gd name="T80" fmla="*/ 160 w 388"/>
                <a:gd name="T81" fmla="*/ 136 h 318"/>
                <a:gd name="T82" fmla="*/ 152 w 388"/>
                <a:gd name="T83" fmla="*/ 142 h 318"/>
                <a:gd name="T84" fmla="*/ 144 w 388"/>
                <a:gd name="T85" fmla="*/ 144 h 318"/>
                <a:gd name="T86" fmla="*/ 152 w 388"/>
                <a:gd name="T87" fmla="*/ 146 h 318"/>
                <a:gd name="T88" fmla="*/ 158 w 388"/>
                <a:gd name="T89" fmla="*/ 148 h 318"/>
                <a:gd name="T90" fmla="*/ 153 w 388"/>
                <a:gd name="T91" fmla="*/ 166 h 318"/>
                <a:gd name="T92" fmla="*/ 146 w 388"/>
                <a:gd name="T93" fmla="*/ 175 h 318"/>
                <a:gd name="T94" fmla="*/ 144 w 388"/>
                <a:gd name="T95" fmla="*/ 216 h 318"/>
                <a:gd name="T96" fmla="*/ 144 w 388"/>
                <a:gd name="T97" fmla="*/ 309 h 318"/>
                <a:gd name="T98" fmla="*/ 139 w 388"/>
                <a:gd name="T99" fmla="*/ 314 h 318"/>
                <a:gd name="T100" fmla="*/ 86 w 388"/>
                <a:gd name="T101"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8" h="318">
                  <a:moveTo>
                    <a:pt x="86" y="318"/>
                  </a:moveTo>
                  <a:cubicBezTo>
                    <a:pt x="52" y="294"/>
                    <a:pt x="27" y="263"/>
                    <a:pt x="12" y="224"/>
                  </a:cubicBezTo>
                  <a:cubicBezTo>
                    <a:pt x="4" y="200"/>
                    <a:pt x="0" y="175"/>
                    <a:pt x="1" y="150"/>
                  </a:cubicBezTo>
                  <a:cubicBezTo>
                    <a:pt x="1" y="144"/>
                    <a:pt x="3" y="143"/>
                    <a:pt x="8" y="143"/>
                  </a:cubicBezTo>
                  <a:cubicBezTo>
                    <a:pt x="35" y="143"/>
                    <a:pt x="61" y="142"/>
                    <a:pt x="87" y="142"/>
                  </a:cubicBezTo>
                  <a:cubicBezTo>
                    <a:pt x="103" y="141"/>
                    <a:pt x="119" y="140"/>
                    <a:pt x="135" y="136"/>
                  </a:cubicBezTo>
                  <a:cubicBezTo>
                    <a:pt x="128" y="135"/>
                    <a:pt x="120" y="134"/>
                    <a:pt x="113" y="133"/>
                  </a:cubicBezTo>
                  <a:cubicBezTo>
                    <a:pt x="79" y="132"/>
                    <a:pt x="45" y="131"/>
                    <a:pt x="11" y="130"/>
                  </a:cubicBezTo>
                  <a:cubicBezTo>
                    <a:pt x="5" y="130"/>
                    <a:pt x="3" y="128"/>
                    <a:pt x="5" y="122"/>
                  </a:cubicBezTo>
                  <a:cubicBezTo>
                    <a:pt x="7" y="107"/>
                    <a:pt x="7" y="107"/>
                    <a:pt x="22" y="107"/>
                  </a:cubicBezTo>
                  <a:cubicBezTo>
                    <a:pt x="75" y="108"/>
                    <a:pt x="128" y="107"/>
                    <a:pt x="182" y="104"/>
                  </a:cubicBezTo>
                  <a:cubicBezTo>
                    <a:pt x="188" y="104"/>
                    <a:pt x="195" y="103"/>
                    <a:pt x="201" y="101"/>
                  </a:cubicBezTo>
                  <a:cubicBezTo>
                    <a:pt x="139" y="94"/>
                    <a:pt x="76" y="94"/>
                    <a:pt x="13" y="94"/>
                  </a:cubicBezTo>
                  <a:cubicBezTo>
                    <a:pt x="20" y="74"/>
                    <a:pt x="31" y="56"/>
                    <a:pt x="44" y="39"/>
                  </a:cubicBezTo>
                  <a:cubicBezTo>
                    <a:pt x="53" y="27"/>
                    <a:pt x="65" y="17"/>
                    <a:pt x="76" y="8"/>
                  </a:cubicBezTo>
                  <a:cubicBezTo>
                    <a:pt x="82" y="3"/>
                    <a:pt x="88" y="2"/>
                    <a:pt x="95" y="2"/>
                  </a:cubicBezTo>
                  <a:cubicBezTo>
                    <a:pt x="159" y="5"/>
                    <a:pt x="224" y="4"/>
                    <a:pt x="288" y="0"/>
                  </a:cubicBezTo>
                  <a:cubicBezTo>
                    <a:pt x="290" y="0"/>
                    <a:pt x="293" y="0"/>
                    <a:pt x="296" y="1"/>
                  </a:cubicBezTo>
                  <a:cubicBezTo>
                    <a:pt x="312" y="12"/>
                    <a:pt x="327" y="25"/>
                    <a:pt x="340" y="42"/>
                  </a:cubicBezTo>
                  <a:cubicBezTo>
                    <a:pt x="300" y="45"/>
                    <a:pt x="261" y="42"/>
                    <a:pt x="223" y="49"/>
                  </a:cubicBezTo>
                  <a:cubicBezTo>
                    <a:pt x="238" y="53"/>
                    <a:pt x="254" y="53"/>
                    <a:pt x="270" y="54"/>
                  </a:cubicBezTo>
                  <a:cubicBezTo>
                    <a:pt x="295" y="55"/>
                    <a:pt x="319" y="55"/>
                    <a:pt x="344" y="55"/>
                  </a:cubicBezTo>
                  <a:cubicBezTo>
                    <a:pt x="348" y="56"/>
                    <a:pt x="351" y="57"/>
                    <a:pt x="353" y="60"/>
                  </a:cubicBezTo>
                  <a:cubicBezTo>
                    <a:pt x="383" y="112"/>
                    <a:pt x="388" y="166"/>
                    <a:pt x="370" y="222"/>
                  </a:cubicBezTo>
                  <a:cubicBezTo>
                    <a:pt x="368" y="226"/>
                    <a:pt x="366" y="228"/>
                    <a:pt x="362" y="228"/>
                  </a:cubicBezTo>
                  <a:cubicBezTo>
                    <a:pt x="322" y="227"/>
                    <a:pt x="281" y="228"/>
                    <a:pt x="241" y="229"/>
                  </a:cubicBezTo>
                  <a:cubicBezTo>
                    <a:pt x="227" y="230"/>
                    <a:pt x="213" y="230"/>
                    <a:pt x="199" y="232"/>
                  </a:cubicBezTo>
                  <a:cubicBezTo>
                    <a:pt x="200" y="224"/>
                    <a:pt x="200" y="216"/>
                    <a:pt x="201" y="207"/>
                  </a:cubicBezTo>
                  <a:cubicBezTo>
                    <a:pt x="202" y="191"/>
                    <a:pt x="204" y="175"/>
                    <a:pt x="205" y="159"/>
                  </a:cubicBezTo>
                  <a:cubicBezTo>
                    <a:pt x="205" y="156"/>
                    <a:pt x="205" y="154"/>
                    <a:pt x="202" y="154"/>
                  </a:cubicBezTo>
                  <a:cubicBezTo>
                    <a:pt x="199" y="154"/>
                    <a:pt x="197" y="155"/>
                    <a:pt x="197" y="158"/>
                  </a:cubicBezTo>
                  <a:cubicBezTo>
                    <a:pt x="198" y="163"/>
                    <a:pt x="198" y="167"/>
                    <a:pt x="197" y="172"/>
                  </a:cubicBezTo>
                  <a:cubicBezTo>
                    <a:pt x="197" y="175"/>
                    <a:pt x="198" y="178"/>
                    <a:pt x="196" y="180"/>
                  </a:cubicBezTo>
                  <a:cubicBezTo>
                    <a:pt x="193" y="183"/>
                    <a:pt x="180" y="183"/>
                    <a:pt x="177" y="180"/>
                  </a:cubicBezTo>
                  <a:cubicBezTo>
                    <a:pt x="171" y="174"/>
                    <a:pt x="170" y="169"/>
                    <a:pt x="176" y="163"/>
                  </a:cubicBezTo>
                  <a:cubicBezTo>
                    <a:pt x="178" y="161"/>
                    <a:pt x="180" y="158"/>
                    <a:pt x="181" y="156"/>
                  </a:cubicBezTo>
                  <a:cubicBezTo>
                    <a:pt x="181" y="148"/>
                    <a:pt x="186" y="146"/>
                    <a:pt x="193" y="146"/>
                  </a:cubicBezTo>
                  <a:cubicBezTo>
                    <a:pt x="195" y="146"/>
                    <a:pt x="198" y="146"/>
                    <a:pt x="198" y="142"/>
                  </a:cubicBezTo>
                  <a:cubicBezTo>
                    <a:pt x="197" y="139"/>
                    <a:pt x="194" y="140"/>
                    <a:pt x="193" y="140"/>
                  </a:cubicBezTo>
                  <a:cubicBezTo>
                    <a:pt x="187" y="140"/>
                    <a:pt x="183" y="139"/>
                    <a:pt x="179" y="134"/>
                  </a:cubicBezTo>
                  <a:cubicBezTo>
                    <a:pt x="173" y="127"/>
                    <a:pt x="163" y="128"/>
                    <a:pt x="160" y="136"/>
                  </a:cubicBezTo>
                  <a:cubicBezTo>
                    <a:pt x="159" y="141"/>
                    <a:pt x="156" y="142"/>
                    <a:pt x="152" y="142"/>
                  </a:cubicBezTo>
                  <a:cubicBezTo>
                    <a:pt x="149" y="142"/>
                    <a:pt x="144" y="139"/>
                    <a:pt x="144" y="144"/>
                  </a:cubicBezTo>
                  <a:cubicBezTo>
                    <a:pt x="144" y="148"/>
                    <a:pt x="149" y="145"/>
                    <a:pt x="152" y="146"/>
                  </a:cubicBezTo>
                  <a:cubicBezTo>
                    <a:pt x="154" y="147"/>
                    <a:pt x="158" y="145"/>
                    <a:pt x="158" y="148"/>
                  </a:cubicBezTo>
                  <a:cubicBezTo>
                    <a:pt x="158" y="154"/>
                    <a:pt x="162" y="162"/>
                    <a:pt x="153" y="166"/>
                  </a:cubicBezTo>
                  <a:cubicBezTo>
                    <a:pt x="150" y="168"/>
                    <a:pt x="146" y="170"/>
                    <a:pt x="146" y="175"/>
                  </a:cubicBezTo>
                  <a:cubicBezTo>
                    <a:pt x="147" y="189"/>
                    <a:pt x="143" y="202"/>
                    <a:pt x="144" y="216"/>
                  </a:cubicBezTo>
                  <a:cubicBezTo>
                    <a:pt x="145" y="247"/>
                    <a:pt x="147" y="278"/>
                    <a:pt x="144" y="309"/>
                  </a:cubicBezTo>
                  <a:cubicBezTo>
                    <a:pt x="144" y="313"/>
                    <a:pt x="143" y="314"/>
                    <a:pt x="139" y="314"/>
                  </a:cubicBezTo>
                  <a:cubicBezTo>
                    <a:pt x="121" y="316"/>
                    <a:pt x="104" y="318"/>
                    <a:pt x="86" y="318"/>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8">
              <a:extLst>
                <a:ext uri="{FF2B5EF4-FFF2-40B4-BE49-F238E27FC236}">
                  <a16:creationId xmlns:a16="http://schemas.microsoft.com/office/drawing/2014/main" id="{173DD87F-2084-4CE8-B792-39F3239A3DEF}"/>
                </a:ext>
              </a:extLst>
            </p:cNvPr>
            <p:cNvSpPr>
              <a:spLocks/>
            </p:cNvSpPr>
            <p:nvPr/>
          </p:nvSpPr>
          <p:spPr bwMode="auto">
            <a:xfrm>
              <a:off x="6597650" y="1401763"/>
              <a:ext cx="639763" cy="273050"/>
            </a:xfrm>
            <a:custGeom>
              <a:avLst/>
              <a:gdLst>
                <a:gd name="T0" fmla="*/ 140 w 169"/>
                <a:gd name="T1" fmla="*/ 51 h 72"/>
                <a:gd name="T2" fmla="*/ 73 w 169"/>
                <a:gd name="T3" fmla="*/ 62 h 72"/>
                <a:gd name="T4" fmla="*/ 6 w 169"/>
                <a:gd name="T5" fmla="*/ 71 h 72"/>
                <a:gd name="T6" fmla="*/ 1 w 169"/>
                <a:gd name="T7" fmla="*/ 66 h 72"/>
                <a:gd name="T8" fmla="*/ 7 w 169"/>
                <a:gd name="T9" fmla="*/ 0 h 72"/>
                <a:gd name="T10" fmla="*/ 169 w 169"/>
                <a:gd name="T11" fmla="*/ 5 h 72"/>
                <a:gd name="T12" fmla="*/ 140 w 169"/>
                <a:gd name="T13" fmla="*/ 51 h 72"/>
              </a:gdLst>
              <a:ahLst/>
              <a:cxnLst>
                <a:cxn ang="0">
                  <a:pos x="T0" y="T1"/>
                </a:cxn>
                <a:cxn ang="0">
                  <a:pos x="T2" y="T3"/>
                </a:cxn>
                <a:cxn ang="0">
                  <a:pos x="T4" y="T5"/>
                </a:cxn>
                <a:cxn ang="0">
                  <a:pos x="T6" y="T7"/>
                </a:cxn>
                <a:cxn ang="0">
                  <a:pos x="T8" y="T9"/>
                </a:cxn>
                <a:cxn ang="0">
                  <a:pos x="T10" y="T11"/>
                </a:cxn>
                <a:cxn ang="0">
                  <a:pos x="T12" y="T13"/>
                </a:cxn>
              </a:cxnLst>
              <a:rect l="0" t="0" r="r" b="b"/>
              <a:pathLst>
                <a:path w="169" h="72">
                  <a:moveTo>
                    <a:pt x="140" y="51"/>
                  </a:moveTo>
                  <a:cubicBezTo>
                    <a:pt x="118" y="56"/>
                    <a:pt x="95" y="58"/>
                    <a:pt x="73" y="62"/>
                  </a:cubicBezTo>
                  <a:cubicBezTo>
                    <a:pt x="51" y="65"/>
                    <a:pt x="29" y="68"/>
                    <a:pt x="6" y="71"/>
                  </a:cubicBezTo>
                  <a:cubicBezTo>
                    <a:pt x="1" y="72"/>
                    <a:pt x="0" y="71"/>
                    <a:pt x="1" y="66"/>
                  </a:cubicBezTo>
                  <a:cubicBezTo>
                    <a:pt x="3" y="44"/>
                    <a:pt x="5" y="22"/>
                    <a:pt x="7" y="0"/>
                  </a:cubicBezTo>
                  <a:cubicBezTo>
                    <a:pt x="60" y="5"/>
                    <a:pt x="114" y="4"/>
                    <a:pt x="169" y="5"/>
                  </a:cubicBezTo>
                  <a:cubicBezTo>
                    <a:pt x="162" y="22"/>
                    <a:pt x="151" y="36"/>
                    <a:pt x="140" y="51"/>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9">
              <a:extLst>
                <a:ext uri="{FF2B5EF4-FFF2-40B4-BE49-F238E27FC236}">
                  <a16:creationId xmlns:a16="http://schemas.microsoft.com/office/drawing/2014/main" id="{142576A9-E1BD-4668-BE3B-E8A9FC9E0617}"/>
                </a:ext>
              </a:extLst>
            </p:cNvPr>
            <p:cNvSpPr>
              <a:spLocks/>
            </p:cNvSpPr>
            <p:nvPr/>
          </p:nvSpPr>
          <p:spPr bwMode="auto">
            <a:xfrm>
              <a:off x="6269038" y="360363"/>
              <a:ext cx="665163" cy="120650"/>
            </a:xfrm>
            <a:custGeom>
              <a:avLst/>
              <a:gdLst>
                <a:gd name="T0" fmla="*/ 176 w 176"/>
                <a:gd name="T1" fmla="*/ 32 h 32"/>
                <a:gd name="T2" fmla="*/ 0 w 176"/>
                <a:gd name="T3" fmla="*/ 30 h 32"/>
                <a:gd name="T4" fmla="*/ 176 w 176"/>
                <a:gd name="T5" fmla="*/ 32 h 32"/>
              </a:gdLst>
              <a:ahLst/>
              <a:cxnLst>
                <a:cxn ang="0">
                  <a:pos x="T0" y="T1"/>
                </a:cxn>
                <a:cxn ang="0">
                  <a:pos x="T2" y="T3"/>
                </a:cxn>
                <a:cxn ang="0">
                  <a:pos x="T4" y="T5"/>
                </a:cxn>
              </a:cxnLst>
              <a:rect l="0" t="0" r="r" b="b"/>
              <a:pathLst>
                <a:path w="176" h="32">
                  <a:moveTo>
                    <a:pt x="176" y="32"/>
                  </a:moveTo>
                  <a:cubicBezTo>
                    <a:pt x="116" y="29"/>
                    <a:pt x="59" y="30"/>
                    <a:pt x="0" y="30"/>
                  </a:cubicBezTo>
                  <a:cubicBezTo>
                    <a:pt x="44" y="3"/>
                    <a:pt x="119" y="0"/>
                    <a:pt x="176" y="32"/>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10">
              <a:extLst>
                <a:ext uri="{FF2B5EF4-FFF2-40B4-BE49-F238E27FC236}">
                  <a16:creationId xmlns:a16="http://schemas.microsoft.com/office/drawing/2014/main" id="{AAB1406F-C173-456C-9C36-1D62BBA86848}"/>
                </a:ext>
              </a:extLst>
            </p:cNvPr>
            <p:cNvSpPr>
              <a:spLocks/>
            </p:cNvSpPr>
            <p:nvPr/>
          </p:nvSpPr>
          <p:spPr bwMode="auto">
            <a:xfrm>
              <a:off x="6488113" y="1243013"/>
              <a:ext cx="120650" cy="447675"/>
            </a:xfrm>
            <a:custGeom>
              <a:avLst/>
              <a:gdLst>
                <a:gd name="T0" fmla="*/ 12 w 32"/>
                <a:gd name="T1" fmla="*/ 49 h 118"/>
                <a:gd name="T2" fmla="*/ 10 w 32"/>
                <a:gd name="T3" fmla="*/ 37 h 118"/>
                <a:gd name="T4" fmla="*/ 13 w 32"/>
                <a:gd name="T5" fmla="*/ 23 h 118"/>
                <a:gd name="T6" fmla="*/ 13 w 32"/>
                <a:gd name="T7" fmla="*/ 14 h 118"/>
                <a:gd name="T8" fmla="*/ 16 w 32"/>
                <a:gd name="T9" fmla="*/ 4 h 118"/>
                <a:gd name="T10" fmla="*/ 29 w 32"/>
                <a:gd name="T11" fmla="*/ 0 h 118"/>
                <a:gd name="T12" fmla="*/ 30 w 32"/>
                <a:gd name="T13" fmla="*/ 6 h 118"/>
                <a:gd name="T14" fmla="*/ 24 w 32"/>
                <a:gd name="T15" fmla="*/ 68 h 118"/>
                <a:gd name="T16" fmla="*/ 20 w 32"/>
                <a:gd name="T17" fmla="*/ 106 h 118"/>
                <a:gd name="T18" fmla="*/ 10 w 32"/>
                <a:gd name="T19" fmla="*/ 117 h 118"/>
                <a:gd name="T20" fmla="*/ 2 w 32"/>
                <a:gd name="T21" fmla="*/ 108 h 118"/>
                <a:gd name="T22" fmla="*/ 12 w 32"/>
                <a:gd name="T23" fmla="*/ 57 h 118"/>
                <a:gd name="T24" fmla="*/ 12 w 32"/>
                <a:gd name="T25" fmla="*/ 50 h 118"/>
                <a:gd name="T26" fmla="*/ 12 w 32"/>
                <a:gd name="T27" fmla="*/ 4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118">
                  <a:moveTo>
                    <a:pt x="12" y="49"/>
                  </a:moveTo>
                  <a:cubicBezTo>
                    <a:pt x="11" y="45"/>
                    <a:pt x="10" y="41"/>
                    <a:pt x="10" y="37"/>
                  </a:cubicBezTo>
                  <a:cubicBezTo>
                    <a:pt x="10" y="32"/>
                    <a:pt x="8" y="27"/>
                    <a:pt x="13" y="23"/>
                  </a:cubicBezTo>
                  <a:cubicBezTo>
                    <a:pt x="15" y="21"/>
                    <a:pt x="14" y="17"/>
                    <a:pt x="13" y="14"/>
                  </a:cubicBezTo>
                  <a:cubicBezTo>
                    <a:pt x="11" y="9"/>
                    <a:pt x="12" y="7"/>
                    <a:pt x="16" y="4"/>
                  </a:cubicBezTo>
                  <a:cubicBezTo>
                    <a:pt x="20" y="1"/>
                    <a:pt x="24" y="0"/>
                    <a:pt x="29" y="0"/>
                  </a:cubicBezTo>
                  <a:cubicBezTo>
                    <a:pt x="32" y="1"/>
                    <a:pt x="30" y="4"/>
                    <a:pt x="30" y="6"/>
                  </a:cubicBezTo>
                  <a:cubicBezTo>
                    <a:pt x="28" y="26"/>
                    <a:pt x="26" y="47"/>
                    <a:pt x="24" y="68"/>
                  </a:cubicBezTo>
                  <a:cubicBezTo>
                    <a:pt x="23" y="80"/>
                    <a:pt x="21" y="93"/>
                    <a:pt x="20" y="106"/>
                  </a:cubicBezTo>
                  <a:cubicBezTo>
                    <a:pt x="20" y="114"/>
                    <a:pt x="17" y="115"/>
                    <a:pt x="10" y="117"/>
                  </a:cubicBezTo>
                  <a:cubicBezTo>
                    <a:pt x="0" y="118"/>
                    <a:pt x="1" y="115"/>
                    <a:pt x="2" y="108"/>
                  </a:cubicBezTo>
                  <a:cubicBezTo>
                    <a:pt x="6" y="91"/>
                    <a:pt x="6" y="74"/>
                    <a:pt x="12" y="57"/>
                  </a:cubicBezTo>
                  <a:cubicBezTo>
                    <a:pt x="12" y="55"/>
                    <a:pt x="12" y="52"/>
                    <a:pt x="12" y="50"/>
                  </a:cubicBezTo>
                  <a:cubicBezTo>
                    <a:pt x="12" y="49"/>
                    <a:pt x="12" y="49"/>
                    <a:pt x="12" y="49"/>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64846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64"/>
          <p:cNvSpPr txBox="1">
            <a:spLocks noGrp="1"/>
          </p:cNvSpPr>
          <p:nvPr>
            <p:ph type="title"/>
          </p:nvPr>
        </p:nvSpPr>
        <p:spPr>
          <a:xfrm rot="-436">
            <a:off x="599087" y="515815"/>
            <a:ext cx="4728900" cy="1172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Thanks</a:t>
            </a:r>
            <a:endParaRPr dirty="0"/>
          </a:p>
        </p:txBody>
      </p:sp>
      <p:sp>
        <p:nvSpPr>
          <p:cNvPr id="1010" name="Google Shape;1010;p64"/>
          <p:cNvSpPr txBox="1">
            <a:spLocks noGrp="1"/>
          </p:cNvSpPr>
          <p:nvPr>
            <p:ph type="subTitle" idx="1"/>
          </p:nvPr>
        </p:nvSpPr>
        <p:spPr>
          <a:xfrm>
            <a:off x="553762" y="1885096"/>
            <a:ext cx="4728900" cy="83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200" b="1" dirty="0">
                <a:solidFill>
                  <a:srgbClr val="D5BB8B"/>
                </a:solidFill>
              </a:rPr>
              <a:t>Do you have any questions?</a:t>
            </a:r>
            <a:endParaRPr sz="3200" b="1" dirty="0">
              <a:solidFill>
                <a:srgbClr val="D5BB8B"/>
              </a:solidFill>
            </a:endParaRPr>
          </a:p>
          <a:p>
            <a:pPr marL="0" lvl="0" indent="0" algn="ctr" rtl="0">
              <a:spcBef>
                <a:spcPts val="0"/>
              </a:spcBef>
              <a:spcAft>
                <a:spcPts val="0"/>
              </a:spcAft>
              <a:buClr>
                <a:schemeClr val="dk1"/>
              </a:buClr>
              <a:buSzPts val="1100"/>
              <a:buFont typeface="Arial"/>
              <a:buNone/>
            </a:pPr>
            <a:r>
              <a:rPr lang="en" dirty="0"/>
              <a:t>addyouremail@slides.net l +91 620 421 </a:t>
            </a:r>
            <a:r>
              <a:rPr lang="en" dirty="0" smtClean="0"/>
              <a:t>838</a:t>
            </a:r>
            <a:br>
              <a:rPr lang="en" dirty="0" smtClean="0"/>
            </a:br>
            <a:r>
              <a:rPr lang="en" dirty="0" smtClean="0"/>
              <a:t>plantillaspowerpoint.org</a:t>
            </a:r>
            <a:endParaRPr dirty="0"/>
          </a:p>
        </p:txBody>
      </p:sp>
      <p:sp>
        <p:nvSpPr>
          <p:cNvPr id="1011" name="Google Shape;1011;p64"/>
          <p:cNvSpPr/>
          <p:nvPr/>
        </p:nvSpPr>
        <p:spPr>
          <a:xfrm>
            <a:off x="1317162" y="3767662"/>
            <a:ext cx="612600" cy="6126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64"/>
          <p:cNvSpPr/>
          <p:nvPr/>
        </p:nvSpPr>
        <p:spPr>
          <a:xfrm>
            <a:off x="2117687" y="3767662"/>
            <a:ext cx="612600" cy="6126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64"/>
          <p:cNvSpPr/>
          <p:nvPr/>
        </p:nvSpPr>
        <p:spPr>
          <a:xfrm>
            <a:off x="2918212" y="3767662"/>
            <a:ext cx="612600" cy="612600"/>
          </a:xfrm>
          <a:prstGeom prst="ellipse">
            <a:avLst/>
          </a:prstGeom>
          <a:solidFill>
            <a:srgbClr val="F1E8D8"/>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64"/>
          <p:cNvSpPr/>
          <p:nvPr/>
        </p:nvSpPr>
        <p:spPr>
          <a:xfrm>
            <a:off x="3718737" y="3767662"/>
            <a:ext cx="612600" cy="612600"/>
          </a:xfrm>
          <a:prstGeom prst="ellipse">
            <a:avLst/>
          </a:prstGeom>
          <a:solidFill>
            <a:schemeClr val="dk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64"/>
          <p:cNvSpPr txBox="1"/>
          <p:nvPr/>
        </p:nvSpPr>
        <p:spPr>
          <a:xfrm>
            <a:off x="1112086" y="4575526"/>
            <a:ext cx="3702900" cy="29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solidFill>
                  <a:srgbClr val="5B6356"/>
                </a:solidFill>
                <a:latin typeface="Amiri"/>
                <a:ea typeface="Amiri"/>
                <a:cs typeface="Amiri"/>
                <a:sym typeface="Amiri"/>
              </a:rPr>
              <a:t>Free Template</a:t>
            </a:r>
            <a:endParaRPr sz="1800" dirty="0">
              <a:solidFill>
                <a:srgbClr val="5B6356"/>
              </a:solidFill>
              <a:latin typeface="Amiri"/>
              <a:ea typeface="Amiri"/>
              <a:cs typeface="Amiri"/>
              <a:sym typeface="Amiri"/>
            </a:endParaRPr>
          </a:p>
        </p:txBody>
      </p:sp>
      <p:sp>
        <p:nvSpPr>
          <p:cNvPr id="1016" name="Google Shape;1016;p64"/>
          <p:cNvSpPr/>
          <p:nvPr/>
        </p:nvSpPr>
        <p:spPr>
          <a:xfrm>
            <a:off x="1450630" y="3900936"/>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7" name="Google Shape;1017;p64"/>
          <p:cNvGrpSpPr/>
          <p:nvPr/>
        </p:nvGrpSpPr>
        <p:grpSpPr>
          <a:xfrm>
            <a:off x="2250964" y="3901127"/>
            <a:ext cx="346056" cy="345674"/>
            <a:chOff x="3303268" y="3817349"/>
            <a:chExt cx="346056" cy="345674"/>
          </a:xfrm>
        </p:grpSpPr>
        <p:sp>
          <p:nvSpPr>
            <p:cNvPr id="1018" name="Google Shape;1018;p64"/>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64"/>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64"/>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64"/>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2" name="Google Shape;1022;p64"/>
          <p:cNvGrpSpPr/>
          <p:nvPr/>
        </p:nvGrpSpPr>
        <p:grpSpPr>
          <a:xfrm>
            <a:off x="3051478" y="3901139"/>
            <a:ext cx="346056" cy="345674"/>
            <a:chOff x="3752358" y="3817349"/>
            <a:chExt cx="346056" cy="345674"/>
          </a:xfrm>
        </p:grpSpPr>
        <p:sp>
          <p:nvSpPr>
            <p:cNvPr id="1023" name="Google Shape;1023;p64"/>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64"/>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64"/>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64"/>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7" name="Google Shape;1027;p64"/>
          <p:cNvGrpSpPr/>
          <p:nvPr/>
        </p:nvGrpSpPr>
        <p:grpSpPr>
          <a:xfrm>
            <a:off x="3852001" y="3901139"/>
            <a:ext cx="346056" cy="345674"/>
            <a:chOff x="2238181" y="4120624"/>
            <a:chExt cx="346056" cy="345674"/>
          </a:xfrm>
        </p:grpSpPr>
        <p:grpSp>
          <p:nvGrpSpPr>
            <p:cNvPr id="1028" name="Google Shape;1028;p64"/>
            <p:cNvGrpSpPr/>
            <p:nvPr/>
          </p:nvGrpSpPr>
          <p:grpSpPr>
            <a:xfrm>
              <a:off x="2309155" y="4177413"/>
              <a:ext cx="203862" cy="231903"/>
              <a:chOff x="1512725" y="258500"/>
              <a:chExt cx="4570900" cy="5199625"/>
            </a:xfrm>
          </p:grpSpPr>
          <p:sp>
            <p:nvSpPr>
              <p:cNvPr id="1029" name="Google Shape;1029;p64"/>
              <p:cNvSpPr/>
              <p:nvPr/>
            </p:nvSpPr>
            <p:spPr>
              <a:xfrm>
                <a:off x="1512725" y="2700900"/>
                <a:ext cx="2654475" cy="2757225"/>
              </a:xfrm>
              <a:custGeom>
                <a:avLst/>
                <a:gdLst/>
                <a:ahLst/>
                <a:cxnLst/>
                <a:rect l="l" t="t" r="r" b="b"/>
                <a:pathLst>
                  <a:path w="106179" h="110289" extrusionOk="0">
                    <a:moveTo>
                      <a:pt x="19199" y="1"/>
                    </a:moveTo>
                    <a:cubicBezTo>
                      <a:pt x="18076" y="1"/>
                      <a:pt x="16954" y="466"/>
                      <a:pt x="16148" y="1404"/>
                    </a:cubicBezTo>
                    <a:cubicBezTo>
                      <a:pt x="5840" y="13310"/>
                      <a:pt x="1" y="28739"/>
                      <a:pt x="33" y="44494"/>
                    </a:cubicBezTo>
                    <a:cubicBezTo>
                      <a:pt x="33" y="62077"/>
                      <a:pt x="6916" y="78582"/>
                      <a:pt x="19442" y="91010"/>
                    </a:cubicBezTo>
                    <a:cubicBezTo>
                      <a:pt x="31968" y="103439"/>
                      <a:pt x="48572" y="110289"/>
                      <a:pt x="66252" y="110289"/>
                    </a:cubicBezTo>
                    <a:cubicBezTo>
                      <a:pt x="69546" y="110289"/>
                      <a:pt x="72939" y="110060"/>
                      <a:pt x="76201" y="109571"/>
                    </a:cubicBezTo>
                    <a:cubicBezTo>
                      <a:pt x="86248" y="108071"/>
                      <a:pt x="95675" y="104352"/>
                      <a:pt x="103895" y="98643"/>
                    </a:cubicBezTo>
                    <a:cubicBezTo>
                      <a:pt x="105983" y="97208"/>
                      <a:pt x="106179" y="94272"/>
                      <a:pt x="104417" y="92478"/>
                    </a:cubicBezTo>
                    <a:cubicBezTo>
                      <a:pt x="104384" y="92348"/>
                      <a:pt x="104384" y="92315"/>
                      <a:pt x="104352" y="92315"/>
                    </a:cubicBezTo>
                    <a:cubicBezTo>
                      <a:pt x="103555" y="91537"/>
                      <a:pt x="102517" y="91128"/>
                      <a:pt x="101470" y="91128"/>
                    </a:cubicBezTo>
                    <a:cubicBezTo>
                      <a:pt x="100673" y="91128"/>
                      <a:pt x="99870" y="91365"/>
                      <a:pt x="99165" y="91859"/>
                    </a:cubicBezTo>
                    <a:cubicBezTo>
                      <a:pt x="91956" y="96849"/>
                      <a:pt x="83769" y="100111"/>
                      <a:pt x="74994" y="101416"/>
                    </a:cubicBezTo>
                    <a:cubicBezTo>
                      <a:pt x="72091" y="101808"/>
                      <a:pt x="69155" y="102069"/>
                      <a:pt x="66252" y="102069"/>
                    </a:cubicBezTo>
                    <a:cubicBezTo>
                      <a:pt x="50757" y="102069"/>
                      <a:pt x="36176" y="96066"/>
                      <a:pt x="25216" y="85171"/>
                    </a:cubicBezTo>
                    <a:cubicBezTo>
                      <a:pt x="14256" y="74309"/>
                      <a:pt x="8221" y="59826"/>
                      <a:pt x="8188" y="44462"/>
                    </a:cubicBezTo>
                    <a:cubicBezTo>
                      <a:pt x="8188" y="30664"/>
                      <a:pt x="13277" y="17126"/>
                      <a:pt x="22313" y="6721"/>
                    </a:cubicBezTo>
                    <a:cubicBezTo>
                      <a:pt x="23650" y="5188"/>
                      <a:pt x="23650" y="2904"/>
                      <a:pt x="22248" y="1404"/>
                    </a:cubicBezTo>
                    <a:lnTo>
                      <a:pt x="22215" y="1338"/>
                    </a:lnTo>
                    <a:cubicBezTo>
                      <a:pt x="21407" y="449"/>
                      <a:pt x="20302" y="1"/>
                      <a:pt x="191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64"/>
              <p:cNvSpPr/>
              <p:nvPr/>
            </p:nvSpPr>
            <p:spPr>
              <a:xfrm>
                <a:off x="2323325" y="258500"/>
                <a:ext cx="3760300" cy="4390225"/>
              </a:xfrm>
              <a:custGeom>
                <a:avLst/>
                <a:gdLst/>
                <a:ahLst/>
                <a:cxnLst/>
                <a:rect l="l" t="t" r="r" b="b"/>
                <a:pathLst>
                  <a:path w="150412" h="175609" extrusionOk="0">
                    <a:moveTo>
                      <a:pt x="63610" y="0"/>
                    </a:moveTo>
                    <a:cubicBezTo>
                      <a:pt x="61359" y="0"/>
                      <a:pt x="59532" y="1827"/>
                      <a:pt x="59532" y="4078"/>
                    </a:cubicBezTo>
                    <a:lnTo>
                      <a:pt x="59532" y="93228"/>
                    </a:lnTo>
                    <a:lnTo>
                      <a:pt x="59467" y="142060"/>
                    </a:lnTo>
                    <a:cubicBezTo>
                      <a:pt x="59467" y="153020"/>
                      <a:pt x="52421" y="162741"/>
                      <a:pt x="41950" y="166199"/>
                    </a:cubicBezTo>
                    <a:cubicBezTo>
                      <a:pt x="39320" y="167047"/>
                      <a:pt x="36616" y="167503"/>
                      <a:pt x="33881" y="167503"/>
                    </a:cubicBezTo>
                    <a:cubicBezTo>
                      <a:pt x="33462" y="167503"/>
                      <a:pt x="33042" y="167493"/>
                      <a:pt x="32621" y="167471"/>
                    </a:cubicBezTo>
                    <a:cubicBezTo>
                      <a:pt x="19181" y="166818"/>
                      <a:pt x="8515" y="155793"/>
                      <a:pt x="8319" y="142419"/>
                    </a:cubicBezTo>
                    <a:cubicBezTo>
                      <a:pt x="8221" y="135569"/>
                      <a:pt x="10798" y="129143"/>
                      <a:pt x="15593" y="124250"/>
                    </a:cubicBezTo>
                    <a:cubicBezTo>
                      <a:pt x="20454" y="119291"/>
                      <a:pt x="26978" y="116584"/>
                      <a:pt x="33926" y="116584"/>
                    </a:cubicBezTo>
                    <a:cubicBezTo>
                      <a:pt x="36633" y="116584"/>
                      <a:pt x="39373" y="117041"/>
                      <a:pt x="41983" y="117889"/>
                    </a:cubicBezTo>
                    <a:cubicBezTo>
                      <a:pt x="42399" y="118019"/>
                      <a:pt x="42825" y="118082"/>
                      <a:pt x="43246" y="118082"/>
                    </a:cubicBezTo>
                    <a:cubicBezTo>
                      <a:pt x="44409" y="118082"/>
                      <a:pt x="45540" y="117600"/>
                      <a:pt x="46354" y="116714"/>
                    </a:cubicBezTo>
                    <a:cubicBezTo>
                      <a:pt x="47006" y="115931"/>
                      <a:pt x="47332" y="114920"/>
                      <a:pt x="47332" y="113909"/>
                    </a:cubicBezTo>
                    <a:lnTo>
                      <a:pt x="47332" y="81028"/>
                    </a:lnTo>
                    <a:cubicBezTo>
                      <a:pt x="47332" y="79038"/>
                      <a:pt x="45865" y="77277"/>
                      <a:pt x="43875" y="76983"/>
                    </a:cubicBezTo>
                    <a:cubicBezTo>
                      <a:pt x="40547" y="76494"/>
                      <a:pt x="37220" y="76233"/>
                      <a:pt x="33926" y="76233"/>
                    </a:cubicBezTo>
                    <a:cubicBezTo>
                      <a:pt x="26651" y="76233"/>
                      <a:pt x="19638" y="77407"/>
                      <a:pt x="12984" y="79593"/>
                    </a:cubicBezTo>
                    <a:cubicBezTo>
                      <a:pt x="10831" y="80311"/>
                      <a:pt x="9820" y="82724"/>
                      <a:pt x="10831" y="84780"/>
                    </a:cubicBezTo>
                    <a:lnTo>
                      <a:pt x="10831" y="84812"/>
                    </a:lnTo>
                    <a:cubicBezTo>
                      <a:pt x="10961" y="85008"/>
                      <a:pt x="11092" y="85269"/>
                      <a:pt x="11157" y="85465"/>
                    </a:cubicBezTo>
                    <a:cubicBezTo>
                      <a:pt x="11790" y="86730"/>
                      <a:pt x="13091" y="87485"/>
                      <a:pt x="14435" y="87485"/>
                    </a:cubicBezTo>
                    <a:cubicBezTo>
                      <a:pt x="14823" y="87485"/>
                      <a:pt x="15214" y="87423"/>
                      <a:pt x="15593" y="87291"/>
                    </a:cubicBezTo>
                    <a:cubicBezTo>
                      <a:pt x="21400" y="85367"/>
                      <a:pt x="27565" y="84388"/>
                      <a:pt x="33860" y="84388"/>
                    </a:cubicBezTo>
                    <a:cubicBezTo>
                      <a:pt x="35622" y="84388"/>
                      <a:pt x="37383" y="84486"/>
                      <a:pt x="39145" y="84649"/>
                    </a:cubicBezTo>
                    <a:lnTo>
                      <a:pt x="39145" y="108853"/>
                    </a:lnTo>
                    <a:cubicBezTo>
                      <a:pt x="37383" y="108592"/>
                      <a:pt x="35622" y="108462"/>
                      <a:pt x="33860" y="108462"/>
                    </a:cubicBezTo>
                    <a:cubicBezTo>
                      <a:pt x="24727" y="108462"/>
                      <a:pt x="16180" y="112050"/>
                      <a:pt x="9787" y="118541"/>
                    </a:cubicBezTo>
                    <a:cubicBezTo>
                      <a:pt x="3426" y="124967"/>
                      <a:pt x="1" y="133481"/>
                      <a:pt x="99" y="142549"/>
                    </a:cubicBezTo>
                    <a:cubicBezTo>
                      <a:pt x="360" y="160197"/>
                      <a:pt x="14452" y="174712"/>
                      <a:pt x="32164" y="175561"/>
                    </a:cubicBezTo>
                    <a:cubicBezTo>
                      <a:pt x="32758" y="175593"/>
                      <a:pt x="33351" y="175609"/>
                      <a:pt x="33941" y="175609"/>
                    </a:cubicBezTo>
                    <a:cubicBezTo>
                      <a:pt x="37530" y="175609"/>
                      <a:pt x="41044" y="175018"/>
                      <a:pt x="44462" y="173897"/>
                    </a:cubicBezTo>
                    <a:cubicBezTo>
                      <a:pt x="58325" y="169330"/>
                      <a:pt x="67622" y="156543"/>
                      <a:pt x="67622" y="142027"/>
                    </a:cubicBezTo>
                    <a:lnTo>
                      <a:pt x="67687" y="93163"/>
                    </a:lnTo>
                    <a:lnTo>
                      <a:pt x="67687" y="8155"/>
                    </a:lnTo>
                    <a:lnTo>
                      <a:pt x="78321" y="8155"/>
                    </a:lnTo>
                    <a:cubicBezTo>
                      <a:pt x="81697" y="8133"/>
                      <a:pt x="85305" y="8095"/>
                      <a:pt x="88344" y="8095"/>
                    </a:cubicBezTo>
                    <a:cubicBezTo>
                      <a:pt x="89709" y="8095"/>
                      <a:pt x="90960" y="8103"/>
                      <a:pt x="92022" y="8123"/>
                    </a:cubicBezTo>
                    <a:cubicBezTo>
                      <a:pt x="93098" y="21073"/>
                      <a:pt x="98643" y="33110"/>
                      <a:pt x="107973" y="42374"/>
                    </a:cubicBezTo>
                    <a:cubicBezTo>
                      <a:pt x="117269" y="51573"/>
                      <a:pt x="129339" y="57053"/>
                      <a:pt x="142256" y="58031"/>
                    </a:cubicBezTo>
                    <a:cubicBezTo>
                      <a:pt x="142256" y="64131"/>
                      <a:pt x="142289" y="76005"/>
                      <a:pt x="142354" y="82333"/>
                    </a:cubicBezTo>
                    <a:cubicBezTo>
                      <a:pt x="133155" y="81876"/>
                      <a:pt x="124250" y="79821"/>
                      <a:pt x="115769" y="76233"/>
                    </a:cubicBezTo>
                    <a:cubicBezTo>
                      <a:pt x="109506" y="73624"/>
                      <a:pt x="103700" y="70198"/>
                      <a:pt x="98350" y="66088"/>
                    </a:cubicBezTo>
                    <a:cubicBezTo>
                      <a:pt x="97610" y="65524"/>
                      <a:pt x="96719" y="65238"/>
                      <a:pt x="95830" y="65238"/>
                    </a:cubicBezTo>
                    <a:cubicBezTo>
                      <a:pt x="95229" y="65238"/>
                      <a:pt x="94629" y="65369"/>
                      <a:pt x="94077" y="65632"/>
                    </a:cubicBezTo>
                    <a:cubicBezTo>
                      <a:pt x="92674" y="66284"/>
                      <a:pt x="91793" y="67752"/>
                      <a:pt x="91793" y="69318"/>
                    </a:cubicBezTo>
                    <a:lnTo>
                      <a:pt x="91956" y="142354"/>
                    </a:lnTo>
                    <a:cubicBezTo>
                      <a:pt x="91891" y="150443"/>
                      <a:pt x="90195" y="158272"/>
                      <a:pt x="86966" y="165514"/>
                    </a:cubicBezTo>
                    <a:cubicBezTo>
                      <a:pt x="86150" y="167308"/>
                      <a:pt x="86802" y="169428"/>
                      <a:pt x="88433" y="170472"/>
                    </a:cubicBezTo>
                    <a:cubicBezTo>
                      <a:pt x="88466" y="170472"/>
                      <a:pt x="88466" y="170505"/>
                      <a:pt x="88531" y="170505"/>
                    </a:cubicBezTo>
                    <a:cubicBezTo>
                      <a:pt x="89214" y="170960"/>
                      <a:pt x="89984" y="171174"/>
                      <a:pt x="90744" y="171174"/>
                    </a:cubicBezTo>
                    <a:cubicBezTo>
                      <a:pt x="92271" y="171174"/>
                      <a:pt x="93760" y="170311"/>
                      <a:pt x="94436" y="168808"/>
                    </a:cubicBezTo>
                    <a:cubicBezTo>
                      <a:pt x="98089" y="160555"/>
                      <a:pt x="100046" y="151650"/>
                      <a:pt x="100111" y="142354"/>
                    </a:cubicBezTo>
                    <a:lnTo>
                      <a:pt x="99850" y="77049"/>
                    </a:lnTo>
                    <a:lnTo>
                      <a:pt x="99850" y="77049"/>
                    </a:lnTo>
                    <a:cubicBezTo>
                      <a:pt x="103895" y="79593"/>
                      <a:pt x="108071" y="81844"/>
                      <a:pt x="112474" y="83670"/>
                    </a:cubicBezTo>
                    <a:cubicBezTo>
                      <a:pt x="123206" y="88205"/>
                      <a:pt x="134591" y="90521"/>
                      <a:pt x="146301" y="90521"/>
                    </a:cubicBezTo>
                    <a:cubicBezTo>
                      <a:pt x="147410" y="90521"/>
                      <a:pt x="148454" y="90097"/>
                      <a:pt x="149237" y="89346"/>
                    </a:cubicBezTo>
                    <a:cubicBezTo>
                      <a:pt x="149987" y="88563"/>
                      <a:pt x="150411" y="87552"/>
                      <a:pt x="150411" y="86443"/>
                    </a:cubicBezTo>
                    <a:lnTo>
                      <a:pt x="150379" y="70231"/>
                    </a:lnTo>
                    <a:lnTo>
                      <a:pt x="150313" y="54345"/>
                    </a:lnTo>
                    <a:cubicBezTo>
                      <a:pt x="150281" y="49974"/>
                      <a:pt x="146301" y="49942"/>
                      <a:pt x="146236" y="49942"/>
                    </a:cubicBezTo>
                    <a:cubicBezTo>
                      <a:pt x="120955" y="49942"/>
                      <a:pt x="100177" y="29358"/>
                      <a:pt x="99981" y="4045"/>
                    </a:cubicBezTo>
                    <a:cubicBezTo>
                      <a:pt x="99981" y="2121"/>
                      <a:pt x="98546" y="131"/>
                      <a:pt x="959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1" name="Google Shape;1031;p64"/>
            <p:cNvSpPr/>
            <p:nvPr/>
          </p:nvSpPr>
          <p:spPr>
            <a:xfrm>
              <a:off x="2238181" y="4120624"/>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rupo 2">
            <a:extLst>
              <a:ext uri="{FF2B5EF4-FFF2-40B4-BE49-F238E27FC236}">
                <a16:creationId xmlns:a16="http://schemas.microsoft.com/office/drawing/2014/main" id="{16A9E1FE-B3E1-B39C-8BF5-B1E5C6DEA879}"/>
              </a:ext>
            </a:extLst>
          </p:cNvPr>
          <p:cNvGrpSpPr/>
          <p:nvPr/>
        </p:nvGrpSpPr>
        <p:grpSpPr>
          <a:xfrm>
            <a:off x="4570412" y="3121026"/>
            <a:ext cx="4329114" cy="1866900"/>
            <a:chOff x="4570412" y="3121026"/>
            <a:chExt cx="4329114" cy="1866900"/>
          </a:xfrm>
        </p:grpSpPr>
        <p:sp>
          <p:nvSpPr>
            <p:cNvPr id="6" name="Freeform 5">
              <a:extLst>
                <a:ext uri="{FF2B5EF4-FFF2-40B4-BE49-F238E27FC236}">
                  <a16:creationId xmlns:a16="http://schemas.microsoft.com/office/drawing/2014/main" id="{D5807B12-6DDE-48AF-A49A-646EA88DABE6}"/>
                </a:ext>
              </a:extLst>
            </p:cNvPr>
            <p:cNvSpPr>
              <a:spLocks noEditPoints="1"/>
            </p:cNvSpPr>
            <p:nvPr/>
          </p:nvSpPr>
          <p:spPr bwMode="auto">
            <a:xfrm>
              <a:off x="4570412" y="3121026"/>
              <a:ext cx="3613150" cy="1866900"/>
            </a:xfrm>
            <a:custGeom>
              <a:avLst/>
              <a:gdLst>
                <a:gd name="T0" fmla="*/ 266 w 2043"/>
                <a:gd name="T1" fmla="*/ 1023 h 1054"/>
                <a:gd name="T2" fmla="*/ 272 w 2043"/>
                <a:gd name="T3" fmla="*/ 998 h 1054"/>
                <a:gd name="T4" fmla="*/ 23 w 2043"/>
                <a:gd name="T5" fmla="*/ 971 h 1054"/>
                <a:gd name="T6" fmla="*/ 366 w 2043"/>
                <a:gd name="T7" fmla="*/ 929 h 1054"/>
                <a:gd name="T8" fmla="*/ 579 w 2043"/>
                <a:gd name="T9" fmla="*/ 752 h 1054"/>
                <a:gd name="T10" fmla="*/ 676 w 2043"/>
                <a:gd name="T11" fmla="*/ 499 h 1054"/>
                <a:gd name="T12" fmla="*/ 645 w 2043"/>
                <a:gd name="T13" fmla="*/ 440 h 1054"/>
                <a:gd name="T14" fmla="*/ 786 w 2043"/>
                <a:gd name="T15" fmla="*/ 568 h 1054"/>
                <a:gd name="T16" fmla="*/ 909 w 2043"/>
                <a:gd name="T17" fmla="*/ 236 h 1054"/>
                <a:gd name="T18" fmla="*/ 896 w 2043"/>
                <a:gd name="T19" fmla="*/ 160 h 1054"/>
                <a:gd name="T20" fmla="*/ 1081 w 2043"/>
                <a:gd name="T21" fmla="*/ 135 h 1054"/>
                <a:gd name="T22" fmla="*/ 1086 w 2043"/>
                <a:gd name="T23" fmla="*/ 238 h 1054"/>
                <a:gd name="T24" fmla="*/ 1425 w 2043"/>
                <a:gd name="T25" fmla="*/ 9 h 1054"/>
                <a:gd name="T26" fmla="*/ 1151 w 2043"/>
                <a:gd name="T27" fmla="*/ 290 h 1054"/>
                <a:gd name="T28" fmla="*/ 1067 w 2043"/>
                <a:gd name="T29" fmla="*/ 494 h 1054"/>
                <a:gd name="T30" fmla="*/ 1501 w 2043"/>
                <a:gd name="T31" fmla="*/ 650 h 1054"/>
                <a:gd name="T32" fmla="*/ 1737 w 2043"/>
                <a:gd name="T33" fmla="*/ 3 h 1054"/>
                <a:gd name="T34" fmla="*/ 1724 w 2043"/>
                <a:gd name="T35" fmla="*/ 180 h 1054"/>
                <a:gd name="T36" fmla="*/ 1671 w 2043"/>
                <a:gd name="T37" fmla="*/ 894 h 1054"/>
                <a:gd name="T38" fmla="*/ 1208 w 2043"/>
                <a:gd name="T39" fmla="*/ 948 h 1054"/>
                <a:gd name="T40" fmla="*/ 1259 w 2043"/>
                <a:gd name="T41" fmla="*/ 994 h 1054"/>
                <a:gd name="T42" fmla="*/ 1415 w 2043"/>
                <a:gd name="T43" fmla="*/ 963 h 1054"/>
                <a:gd name="T44" fmla="*/ 1675 w 2043"/>
                <a:gd name="T45" fmla="*/ 973 h 1054"/>
                <a:gd name="T46" fmla="*/ 1931 w 2043"/>
                <a:gd name="T47" fmla="*/ 1008 h 1054"/>
                <a:gd name="T48" fmla="*/ 1955 w 2043"/>
                <a:gd name="T49" fmla="*/ 1037 h 1054"/>
                <a:gd name="T50" fmla="*/ 1654 w 2043"/>
                <a:gd name="T51" fmla="*/ 1034 h 1054"/>
                <a:gd name="T52" fmla="*/ 1400 w 2043"/>
                <a:gd name="T53" fmla="*/ 1040 h 1054"/>
                <a:gd name="T54" fmla="*/ 1253 w 2043"/>
                <a:gd name="T55" fmla="*/ 1042 h 1054"/>
                <a:gd name="T56" fmla="*/ 1060 w 2043"/>
                <a:gd name="T57" fmla="*/ 987 h 1054"/>
                <a:gd name="T58" fmla="*/ 1034 w 2043"/>
                <a:gd name="T59" fmla="*/ 1040 h 1054"/>
                <a:gd name="T60" fmla="*/ 738 w 2043"/>
                <a:gd name="T61" fmla="*/ 1036 h 1054"/>
                <a:gd name="T62" fmla="*/ 605 w 2043"/>
                <a:gd name="T63" fmla="*/ 960 h 1054"/>
                <a:gd name="T64" fmla="*/ 499 w 2043"/>
                <a:gd name="T65" fmla="*/ 922 h 1054"/>
                <a:gd name="T66" fmla="*/ 493 w 2043"/>
                <a:gd name="T67" fmla="*/ 1023 h 1054"/>
                <a:gd name="T68" fmla="*/ 622 w 2043"/>
                <a:gd name="T69" fmla="*/ 976 h 1054"/>
                <a:gd name="T70" fmla="*/ 655 w 2043"/>
                <a:gd name="T71" fmla="*/ 1013 h 1054"/>
                <a:gd name="T72" fmla="*/ 429 w 2043"/>
                <a:gd name="T73" fmla="*/ 1039 h 1054"/>
                <a:gd name="T74" fmla="*/ 64 w 2043"/>
                <a:gd name="T75" fmla="*/ 1052 h 1054"/>
                <a:gd name="T76" fmla="*/ 1579 w 2043"/>
                <a:gd name="T77" fmla="*/ 909 h 1054"/>
                <a:gd name="T78" fmla="*/ 1701 w 2043"/>
                <a:gd name="T79" fmla="*/ 177 h 1054"/>
                <a:gd name="T80" fmla="*/ 1731 w 2043"/>
                <a:gd name="T81" fmla="*/ 83 h 1054"/>
                <a:gd name="T82" fmla="*/ 1540 w 2043"/>
                <a:gd name="T83" fmla="*/ 917 h 1054"/>
                <a:gd name="T84" fmla="*/ 515 w 2043"/>
                <a:gd name="T85" fmla="*/ 917 h 1054"/>
                <a:gd name="T86" fmla="*/ 547 w 2043"/>
                <a:gd name="T87" fmla="*/ 847 h 1054"/>
                <a:gd name="T88" fmla="*/ 899 w 2043"/>
                <a:gd name="T89" fmla="*/ 494 h 1054"/>
                <a:gd name="T90" fmla="*/ 906 w 2043"/>
                <a:gd name="T91" fmla="*/ 496 h 1054"/>
                <a:gd name="T92" fmla="*/ 982 w 2043"/>
                <a:gd name="T93" fmla="*/ 766 h 1054"/>
                <a:gd name="T94" fmla="*/ 1385 w 2043"/>
                <a:gd name="T95" fmla="*/ 738 h 1054"/>
                <a:gd name="T96" fmla="*/ 681 w 2043"/>
                <a:gd name="T97" fmla="*/ 659 h 1054"/>
                <a:gd name="T98" fmla="*/ 931 w 2043"/>
                <a:gd name="T99" fmla="*/ 929 h 1054"/>
                <a:gd name="T100" fmla="*/ 898 w 2043"/>
                <a:gd name="T101" fmla="*/ 888 h 1054"/>
                <a:gd name="T102" fmla="*/ 811 w 2043"/>
                <a:gd name="T103" fmla="*/ 945 h 1054"/>
                <a:gd name="T104" fmla="*/ 746 w 2043"/>
                <a:gd name="T105" fmla="*/ 846 h 1054"/>
                <a:gd name="T106" fmla="*/ 558 w 2043"/>
                <a:gd name="T107" fmla="*/ 931 h 1054"/>
                <a:gd name="T108" fmla="*/ 876 w 2043"/>
                <a:gd name="T109" fmla="*/ 965 h 1054"/>
                <a:gd name="T110" fmla="*/ 837 w 2043"/>
                <a:gd name="T111" fmla="*/ 998 h 1054"/>
                <a:gd name="T112" fmla="*/ 1062 w 2043"/>
                <a:gd name="T113" fmla="*/ 956 h 1054"/>
                <a:gd name="T114" fmla="*/ 167 w 2043"/>
                <a:gd name="T115" fmla="*/ 983 h 1054"/>
                <a:gd name="T116" fmla="*/ 296 w 2043"/>
                <a:gd name="T117" fmla="*/ 983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43" h="1054">
                  <a:moveTo>
                    <a:pt x="0" y="1024"/>
                  </a:moveTo>
                  <a:cubicBezTo>
                    <a:pt x="14" y="1025"/>
                    <a:pt x="29" y="1023"/>
                    <a:pt x="42" y="1026"/>
                  </a:cubicBezTo>
                  <a:cubicBezTo>
                    <a:pt x="67" y="1031"/>
                    <a:pt x="91" y="1032"/>
                    <a:pt x="117" y="1026"/>
                  </a:cubicBezTo>
                  <a:cubicBezTo>
                    <a:pt x="134" y="1021"/>
                    <a:pt x="154" y="1021"/>
                    <a:pt x="171" y="1025"/>
                  </a:cubicBezTo>
                  <a:cubicBezTo>
                    <a:pt x="204" y="1032"/>
                    <a:pt x="235" y="1029"/>
                    <a:pt x="266" y="1023"/>
                  </a:cubicBezTo>
                  <a:cubicBezTo>
                    <a:pt x="287" y="1019"/>
                    <a:pt x="305" y="1023"/>
                    <a:pt x="323" y="1034"/>
                  </a:cubicBezTo>
                  <a:cubicBezTo>
                    <a:pt x="330" y="1038"/>
                    <a:pt x="342" y="1040"/>
                    <a:pt x="348" y="1037"/>
                  </a:cubicBezTo>
                  <a:cubicBezTo>
                    <a:pt x="368" y="1028"/>
                    <a:pt x="385" y="1017"/>
                    <a:pt x="405" y="1006"/>
                  </a:cubicBezTo>
                  <a:cubicBezTo>
                    <a:pt x="393" y="988"/>
                    <a:pt x="375" y="992"/>
                    <a:pt x="362" y="998"/>
                  </a:cubicBezTo>
                  <a:cubicBezTo>
                    <a:pt x="332" y="1012"/>
                    <a:pt x="303" y="1010"/>
                    <a:pt x="272" y="998"/>
                  </a:cubicBezTo>
                  <a:cubicBezTo>
                    <a:pt x="258" y="993"/>
                    <a:pt x="238" y="997"/>
                    <a:pt x="222" y="1002"/>
                  </a:cubicBezTo>
                  <a:cubicBezTo>
                    <a:pt x="197" y="1011"/>
                    <a:pt x="174" y="1011"/>
                    <a:pt x="149" y="1001"/>
                  </a:cubicBezTo>
                  <a:cubicBezTo>
                    <a:pt x="129" y="993"/>
                    <a:pt x="106" y="989"/>
                    <a:pt x="82" y="983"/>
                  </a:cubicBezTo>
                  <a:cubicBezTo>
                    <a:pt x="87" y="977"/>
                    <a:pt x="93" y="971"/>
                    <a:pt x="99" y="963"/>
                  </a:cubicBezTo>
                  <a:cubicBezTo>
                    <a:pt x="72" y="948"/>
                    <a:pt x="49" y="981"/>
                    <a:pt x="23" y="971"/>
                  </a:cubicBezTo>
                  <a:cubicBezTo>
                    <a:pt x="48" y="940"/>
                    <a:pt x="102" y="921"/>
                    <a:pt x="130" y="937"/>
                  </a:cubicBezTo>
                  <a:cubicBezTo>
                    <a:pt x="155" y="951"/>
                    <a:pt x="178" y="949"/>
                    <a:pt x="202" y="936"/>
                  </a:cubicBezTo>
                  <a:cubicBezTo>
                    <a:pt x="223" y="926"/>
                    <a:pt x="244" y="930"/>
                    <a:pt x="264" y="937"/>
                  </a:cubicBezTo>
                  <a:cubicBezTo>
                    <a:pt x="290" y="948"/>
                    <a:pt x="315" y="950"/>
                    <a:pt x="340" y="935"/>
                  </a:cubicBezTo>
                  <a:cubicBezTo>
                    <a:pt x="347" y="931"/>
                    <a:pt x="355" y="931"/>
                    <a:pt x="366" y="929"/>
                  </a:cubicBezTo>
                  <a:cubicBezTo>
                    <a:pt x="344" y="901"/>
                    <a:pt x="317" y="910"/>
                    <a:pt x="292" y="914"/>
                  </a:cubicBezTo>
                  <a:cubicBezTo>
                    <a:pt x="294" y="891"/>
                    <a:pt x="314" y="879"/>
                    <a:pt x="341" y="882"/>
                  </a:cubicBezTo>
                  <a:cubicBezTo>
                    <a:pt x="353" y="884"/>
                    <a:pt x="367" y="887"/>
                    <a:pt x="378" y="893"/>
                  </a:cubicBezTo>
                  <a:cubicBezTo>
                    <a:pt x="397" y="902"/>
                    <a:pt x="413" y="899"/>
                    <a:pt x="428" y="886"/>
                  </a:cubicBezTo>
                  <a:cubicBezTo>
                    <a:pt x="478" y="841"/>
                    <a:pt x="528" y="796"/>
                    <a:pt x="579" y="752"/>
                  </a:cubicBezTo>
                  <a:cubicBezTo>
                    <a:pt x="590" y="742"/>
                    <a:pt x="601" y="731"/>
                    <a:pt x="614" y="722"/>
                  </a:cubicBezTo>
                  <a:cubicBezTo>
                    <a:pt x="632" y="710"/>
                    <a:pt x="645" y="695"/>
                    <a:pt x="647" y="671"/>
                  </a:cubicBezTo>
                  <a:cubicBezTo>
                    <a:pt x="650" y="632"/>
                    <a:pt x="670" y="601"/>
                    <a:pt x="694" y="572"/>
                  </a:cubicBezTo>
                  <a:cubicBezTo>
                    <a:pt x="703" y="562"/>
                    <a:pt x="705" y="513"/>
                    <a:pt x="695" y="503"/>
                  </a:cubicBezTo>
                  <a:cubicBezTo>
                    <a:pt x="692" y="499"/>
                    <a:pt x="683" y="499"/>
                    <a:pt x="676" y="499"/>
                  </a:cubicBezTo>
                  <a:cubicBezTo>
                    <a:pt x="667" y="499"/>
                    <a:pt x="656" y="505"/>
                    <a:pt x="652" y="490"/>
                  </a:cubicBezTo>
                  <a:cubicBezTo>
                    <a:pt x="650" y="477"/>
                    <a:pt x="658" y="474"/>
                    <a:pt x="669" y="471"/>
                  </a:cubicBezTo>
                  <a:cubicBezTo>
                    <a:pt x="675" y="469"/>
                    <a:pt x="679" y="461"/>
                    <a:pt x="684" y="456"/>
                  </a:cubicBezTo>
                  <a:cubicBezTo>
                    <a:pt x="678" y="453"/>
                    <a:pt x="672" y="451"/>
                    <a:pt x="666" y="448"/>
                  </a:cubicBezTo>
                  <a:cubicBezTo>
                    <a:pt x="659" y="445"/>
                    <a:pt x="652" y="442"/>
                    <a:pt x="645" y="440"/>
                  </a:cubicBezTo>
                  <a:cubicBezTo>
                    <a:pt x="649" y="431"/>
                    <a:pt x="651" y="418"/>
                    <a:pt x="659" y="414"/>
                  </a:cubicBezTo>
                  <a:cubicBezTo>
                    <a:pt x="699" y="391"/>
                    <a:pt x="741" y="415"/>
                    <a:pt x="744" y="461"/>
                  </a:cubicBezTo>
                  <a:cubicBezTo>
                    <a:pt x="746" y="490"/>
                    <a:pt x="749" y="519"/>
                    <a:pt x="752" y="548"/>
                  </a:cubicBezTo>
                  <a:cubicBezTo>
                    <a:pt x="754" y="560"/>
                    <a:pt x="760" y="570"/>
                    <a:pt x="765" y="584"/>
                  </a:cubicBezTo>
                  <a:cubicBezTo>
                    <a:pt x="774" y="577"/>
                    <a:pt x="781" y="573"/>
                    <a:pt x="786" y="568"/>
                  </a:cubicBezTo>
                  <a:cubicBezTo>
                    <a:pt x="822" y="536"/>
                    <a:pt x="857" y="503"/>
                    <a:pt x="893" y="471"/>
                  </a:cubicBezTo>
                  <a:cubicBezTo>
                    <a:pt x="909" y="457"/>
                    <a:pt x="920" y="442"/>
                    <a:pt x="911" y="419"/>
                  </a:cubicBezTo>
                  <a:cubicBezTo>
                    <a:pt x="876" y="420"/>
                    <a:pt x="847" y="375"/>
                    <a:pt x="860" y="345"/>
                  </a:cubicBezTo>
                  <a:cubicBezTo>
                    <a:pt x="866" y="331"/>
                    <a:pt x="866" y="315"/>
                    <a:pt x="872" y="301"/>
                  </a:cubicBezTo>
                  <a:cubicBezTo>
                    <a:pt x="883" y="279"/>
                    <a:pt x="895" y="257"/>
                    <a:pt x="909" y="236"/>
                  </a:cubicBezTo>
                  <a:cubicBezTo>
                    <a:pt x="915" y="228"/>
                    <a:pt x="928" y="224"/>
                    <a:pt x="938" y="220"/>
                  </a:cubicBezTo>
                  <a:cubicBezTo>
                    <a:pt x="956" y="213"/>
                    <a:pt x="962" y="202"/>
                    <a:pt x="956" y="180"/>
                  </a:cubicBezTo>
                  <a:cubicBezTo>
                    <a:pt x="951" y="165"/>
                    <a:pt x="939" y="164"/>
                    <a:pt x="925" y="166"/>
                  </a:cubicBezTo>
                  <a:cubicBezTo>
                    <a:pt x="923" y="166"/>
                    <a:pt x="920" y="167"/>
                    <a:pt x="917" y="167"/>
                  </a:cubicBezTo>
                  <a:cubicBezTo>
                    <a:pt x="910" y="165"/>
                    <a:pt x="903" y="162"/>
                    <a:pt x="896" y="160"/>
                  </a:cubicBezTo>
                  <a:cubicBezTo>
                    <a:pt x="902" y="156"/>
                    <a:pt x="908" y="150"/>
                    <a:pt x="914" y="148"/>
                  </a:cubicBezTo>
                  <a:cubicBezTo>
                    <a:pt x="934" y="143"/>
                    <a:pt x="953" y="138"/>
                    <a:pt x="962" y="115"/>
                  </a:cubicBezTo>
                  <a:cubicBezTo>
                    <a:pt x="966" y="105"/>
                    <a:pt x="981" y="100"/>
                    <a:pt x="991" y="108"/>
                  </a:cubicBezTo>
                  <a:cubicBezTo>
                    <a:pt x="1013" y="125"/>
                    <a:pt x="1036" y="132"/>
                    <a:pt x="1063" y="129"/>
                  </a:cubicBezTo>
                  <a:cubicBezTo>
                    <a:pt x="1067" y="128"/>
                    <a:pt x="1072" y="132"/>
                    <a:pt x="1081" y="135"/>
                  </a:cubicBezTo>
                  <a:cubicBezTo>
                    <a:pt x="1072" y="140"/>
                    <a:pt x="1066" y="145"/>
                    <a:pt x="1060" y="145"/>
                  </a:cubicBezTo>
                  <a:cubicBezTo>
                    <a:pt x="1025" y="145"/>
                    <a:pt x="1014" y="170"/>
                    <a:pt x="1003" y="200"/>
                  </a:cubicBezTo>
                  <a:cubicBezTo>
                    <a:pt x="1017" y="204"/>
                    <a:pt x="1029" y="208"/>
                    <a:pt x="1043" y="210"/>
                  </a:cubicBezTo>
                  <a:cubicBezTo>
                    <a:pt x="1059" y="213"/>
                    <a:pt x="1073" y="219"/>
                    <a:pt x="1082" y="234"/>
                  </a:cubicBezTo>
                  <a:cubicBezTo>
                    <a:pt x="1083" y="235"/>
                    <a:pt x="1085" y="237"/>
                    <a:pt x="1086" y="238"/>
                  </a:cubicBezTo>
                  <a:cubicBezTo>
                    <a:pt x="1125" y="274"/>
                    <a:pt x="1123" y="269"/>
                    <a:pt x="1154" y="240"/>
                  </a:cubicBezTo>
                  <a:cubicBezTo>
                    <a:pt x="1201" y="197"/>
                    <a:pt x="1251" y="156"/>
                    <a:pt x="1297" y="113"/>
                  </a:cubicBezTo>
                  <a:cubicBezTo>
                    <a:pt x="1325" y="87"/>
                    <a:pt x="1349" y="59"/>
                    <a:pt x="1375" y="32"/>
                  </a:cubicBezTo>
                  <a:cubicBezTo>
                    <a:pt x="1385" y="23"/>
                    <a:pt x="1396" y="14"/>
                    <a:pt x="1408" y="7"/>
                  </a:cubicBezTo>
                  <a:cubicBezTo>
                    <a:pt x="1412" y="5"/>
                    <a:pt x="1423" y="6"/>
                    <a:pt x="1425" y="9"/>
                  </a:cubicBezTo>
                  <a:cubicBezTo>
                    <a:pt x="1429" y="14"/>
                    <a:pt x="1431" y="24"/>
                    <a:pt x="1428" y="29"/>
                  </a:cubicBezTo>
                  <a:cubicBezTo>
                    <a:pt x="1423" y="39"/>
                    <a:pt x="1416" y="49"/>
                    <a:pt x="1407" y="54"/>
                  </a:cubicBezTo>
                  <a:cubicBezTo>
                    <a:pt x="1325" y="102"/>
                    <a:pt x="1263" y="172"/>
                    <a:pt x="1191" y="232"/>
                  </a:cubicBezTo>
                  <a:cubicBezTo>
                    <a:pt x="1178" y="242"/>
                    <a:pt x="1165" y="255"/>
                    <a:pt x="1152" y="266"/>
                  </a:cubicBezTo>
                  <a:cubicBezTo>
                    <a:pt x="1143" y="274"/>
                    <a:pt x="1144" y="280"/>
                    <a:pt x="1151" y="290"/>
                  </a:cubicBezTo>
                  <a:cubicBezTo>
                    <a:pt x="1168" y="313"/>
                    <a:pt x="1162" y="328"/>
                    <a:pt x="1135" y="337"/>
                  </a:cubicBezTo>
                  <a:cubicBezTo>
                    <a:pt x="1112" y="343"/>
                    <a:pt x="1088" y="348"/>
                    <a:pt x="1068" y="364"/>
                  </a:cubicBezTo>
                  <a:cubicBezTo>
                    <a:pt x="1057" y="373"/>
                    <a:pt x="1055" y="381"/>
                    <a:pt x="1057" y="392"/>
                  </a:cubicBezTo>
                  <a:cubicBezTo>
                    <a:pt x="1060" y="418"/>
                    <a:pt x="1065" y="443"/>
                    <a:pt x="1068" y="468"/>
                  </a:cubicBezTo>
                  <a:cubicBezTo>
                    <a:pt x="1069" y="477"/>
                    <a:pt x="1071" y="487"/>
                    <a:pt x="1067" y="494"/>
                  </a:cubicBezTo>
                  <a:cubicBezTo>
                    <a:pt x="1052" y="523"/>
                    <a:pt x="1060" y="553"/>
                    <a:pt x="1060" y="582"/>
                  </a:cubicBezTo>
                  <a:cubicBezTo>
                    <a:pt x="1060" y="618"/>
                    <a:pt x="1062" y="654"/>
                    <a:pt x="1064" y="690"/>
                  </a:cubicBezTo>
                  <a:cubicBezTo>
                    <a:pt x="1066" y="713"/>
                    <a:pt x="1075" y="721"/>
                    <a:pt x="1097" y="720"/>
                  </a:cubicBezTo>
                  <a:cubicBezTo>
                    <a:pt x="1171" y="719"/>
                    <a:pt x="1245" y="721"/>
                    <a:pt x="1319" y="715"/>
                  </a:cubicBezTo>
                  <a:cubicBezTo>
                    <a:pt x="1384" y="710"/>
                    <a:pt x="1449" y="695"/>
                    <a:pt x="1501" y="650"/>
                  </a:cubicBezTo>
                  <a:cubicBezTo>
                    <a:pt x="1520" y="634"/>
                    <a:pt x="1533" y="611"/>
                    <a:pt x="1549" y="592"/>
                  </a:cubicBezTo>
                  <a:cubicBezTo>
                    <a:pt x="1576" y="556"/>
                    <a:pt x="1605" y="520"/>
                    <a:pt x="1631" y="483"/>
                  </a:cubicBezTo>
                  <a:cubicBezTo>
                    <a:pt x="1641" y="469"/>
                    <a:pt x="1649" y="451"/>
                    <a:pt x="1651" y="433"/>
                  </a:cubicBezTo>
                  <a:cubicBezTo>
                    <a:pt x="1664" y="328"/>
                    <a:pt x="1657" y="222"/>
                    <a:pt x="1655" y="116"/>
                  </a:cubicBezTo>
                  <a:cubicBezTo>
                    <a:pt x="1654" y="60"/>
                    <a:pt x="1688" y="9"/>
                    <a:pt x="1737" y="3"/>
                  </a:cubicBezTo>
                  <a:cubicBezTo>
                    <a:pt x="1754" y="0"/>
                    <a:pt x="1773" y="3"/>
                    <a:pt x="1790" y="5"/>
                  </a:cubicBezTo>
                  <a:cubicBezTo>
                    <a:pt x="1794" y="5"/>
                    <a:pt x="1799" y="13"/>
                    <a:pt x="1799" y="17"/>
                  </a:cubicBezTo>
                  <a:cubicBezTo>
                    <a:pt x="1801" y="43"/>
                    <a:pt x="1802" y="69"/>
                    <a:pt x="1802" y="95"/>
                  </a:cubicBezTo>
                  <a:cubicBezTo>
                    <a:pt x="1803" y="109"/>
                    <a:pt x="1796" y="115"/>
                    <a:pt x="1782" y="116"/>
                  </a:cubicBezTo>
                  <a:cubicBezTo>
                    <a:pt x="1746" y="120"/>
                    <a:pt x="1718" y="141"/>
                    <a:pt x="1724" y="180"/>
                  </a:cubicBezTo>
                  <a:cubicBezTo>
                    <a:pt x="1733" y="235"/>
                    <a:pt x="1745" y="290"/>
                    <a:pt x="1753" y="346"/>
                  </a:cubicBezTo>
                  <a:cubicBezTo>
                    <a:pt x="1765" y="426"/>
                    <a:pt x="1794" y="501"/>
                    <a:pt x="1827" y="574"/>
                  </a:cubicBezTo>
                  <a:cubicBezTo>
                    <a:pt x="1846" y="615"/>
                    <a:pt x="1845" y="659"/>
                    <a:pt x="1831" y="702"/>
                  </a:cubicBezTo>
                  <a:cubicBezTo>
                    <a:pt x="1810" y="767"/>
                    <a:pt x="1778" y="823"/>
                    <a:pt x="1715" y="858"/>
                  </a:cubicBezTo>
                  <a:cubicBezTo>
                    <a:pt x="1699" y="867"/>
                    <a:pt x="1685" y="882"/>
                    <a:pt x="1671" y="894"/>
                  </a:cubicBezTo>
                  <a:cubicBezTo>
                    <a:pt x="1635" y="926"/>
                    <a:pt x="1589" y="934"/>
                    <a:pt x="1545" y="935"/>
                  </a:cubicBezTo>
                  <a:cubicBezTo>
                    <a:pt x="1476" y="937"/>
                    <a:pt x="1407" y="933"/>
                    <a:pt x="1339" y="929"/>
                  </a:cubicBezTo>
                  <a:cubicBezTo>
                    <a:pt x="1283" y="926"/>
                    <a:pt x="1227" y="919"/>
                    <a:pt x="1171" y="917"/>
                  </a:cubicBezTo>
                  <a:cubicBezTo>
                    <a:pt x="1184" y="926"/>
                    <a:pt x="1197" y="934"/>
                    <a:pt x="1210" y="943"/>
                  </a:cubicBezTo>
                  <a:cubicBezTo>
                    <a:pt x="1209" y="945"/>
                    <a:pt x="1209" y="946"/>
                    <a:pt x="1208" y="948"/>
                  </a:cubicBezTo>
                  <a:cubicBezTo>
                    <a:pt x="1183" y="949"/>
                    <a:pt x="1156" y="943"/>
                    <a:pt x="1136" y="965"/>
                  </a:cubicBezTo>
                  <a:cubicBezTo>
                    <a:pt x="1152" y="975"/>
                    <a:pt x="1164" y="977"/>
                    <a:pt x="1190" y="963"/>
                  </a:cubicBezTo>
                  <a:cubicBezTo>
                    <a:pt x="1210" y="951"/>
                    <a:pt x="1228" y="956"/>
                    <a:pt x="1246" y="966"/>
                  </a:cubicBezTo>
                  <a:cubicBezTo>
                    <a:pt x="1254" y="971"/>
                    <a:pt x="1258" y="982"/>
                    <a:pt x="1263" y="990"/>
                  </a:cubicBezTo>
                  <a:cubicBezTo>
                    <a:pt x="1262" y="992"/>
                    <a:pt x="1260" y="993"/>
                    <a:pt x="1259" y="994"/>
                  </a:cubicBezTo>
                  <a:cubicBezTo>
                    <a:pt x="1243" y="991"/>
                    <a:pt x="1227" y="986"/>
                    <a:pt x="1211" y="985"/>
                  </a:cubicBezTo>
                  <a:cubicBezTo>
                    <a:pt x="1195" y="983"/>
                    <a:pt x="1178" y="985"/>
                    <a:pt x="1169" y="998"/>
                  </a:cubicBezTo>
                  <a:cubicBezTo>
                    <a:pt x="1191" y="1004"/>
                    <a:pt x="1212" y="1011"/>
                    <a:pt x="1233" y="1017"/>
                  </a:cubicBezTo>
                  <a:cubicBezTo>
                    <a:pt x="1256" y="1023"/>
                    <a:pt x="1285" y="1013"/>
                    <a:pt x="1301" y="993"/>
                  </a:cubicBezTo>
                  <a:cubicBezTo>
                    <a:pt x="1323" y="964"/>
                    <a:pt x="1382" y="948"/>
                    <a:pt x="1415" y="963"/>
                  </a:cubicBezTo>
                  <a:cubicBezTo>
                    <a:pt x="1437" y="973"/>
                    <a:pt x="1458" y="974"/>
                    <a:pt x="1480" y="964"/>
                  </a:cubicBezTo>
                  <a:cubicBezTo>
                    <a:pt x="1504" y="954"/>
                    <a:pt x="1527" y="953"/>
                    <a:pt x="1551" y="964"/>
                  </a:cubicBezTo>
                  <a:cubicBezTo>
                    <a:pt x="1574" y="975"/>
                    <a:pt x="1596" y="973"/>
                    <a:pt x="1619" y="964"/>
                  </a:cubicBezTo>
                  <a:cubicBezTo>
                    <a:pt x="1628" y="960"/>
                    <a:pt x="1639" y="956"/>
                    <a:pt x="1649" y="957"/>
                  </a:cubicBezTo>
                  <a:cubicBezTo>
                    <a:pt x="1658" y="958"/>
                    <a:pt x="1667" y="964"/>
                    <a:pt x="1675" y="973"/>
                  </a:cubicBezTo>
                  <a:cubicBezTo>
                    <a:pt x="1650" y="977"/>
                    <a:pt x="1624" y="970"/>
                    <a:pt x="1606" y="996"/>
                  </a:cubicBezTo>
                  <a:cubicBezTo>
                    <a:pt x="1642" y="1005"/>
                    <a:pt x="1673" y="1027"/>
                    <a:pt x="1712" y="1008"/>
                  </a:cubicBezTo>
                  <a:cubicBezTo>
                    <a:pt x="1738" y="995"/>
                    <a:pt x="1765" y="995"/>
                    <a:pt x="1792" y="1008"/>
                  </a:cubicBezTo>
                  <a:cubicBezTo>
                    <a:pt x="1809" y="1017"/>
                    <a:pt x="1827" y="1016"/>
                    <a:pt x="1844" y="1009"/>
                  </a:cubicBezTo>
                  <a:cubicBezTo>
                    <a:pt x="1873" y="997"/>
                    <a:pt x="1901" y="998"/>
                    <a:pt x="1931" y="1008"/>
                  </a:cubicBezTo>
                  <a:cubicBezTo>
                    <a:pt x="1946" y="1013"/>
                    <a:pt x="1965" y="1010"/>
                    <a:pt x="1981" y="1008"/>
                  </a:cubicBezTo>
                  <a:cubicBezTo>
                    <a:pt x="1992" y="1007"/>
                    <a:pt x="2003" y="1000"/>
                    <a:pt x="2014" y="1000"/>
                  </a:cubicBezTo>
                  <a:cubicBezTo>
                    <a:pt x="2023" y="1000"/>
                    <a:pt x="2032" y="1006"/>
                    <a:pt x="2043" y="1009"/>
                  </a:cubicBezTo>
                  <a:cubicBezTo>
                    <a:pt x="2039" y="1015"/>
                    <a:pt x="2038" y="1017"/>
                    <a:pt x="2038" y="1017"/>
                  </a:cubicBezTo>
                  <a:cubicBezTo>
                    <a:pt x="2007" y="1014"/>
                    <a:pt x="1982" y="1030"/>
                    <a:pt x="1955" y="1037"/>
                  </a:cubicBezTo>
                  <a:cubicBezTo>
                    <a:pt x="1939" y="1041"/>
                    <a:pt x="1920" y="1038"/>
                    <a:pt x="1905" y="1033"/>
                  </a:cubicBezTo>
                  <a:cubicBezTo>
                    <a:pt x="1883" y="1026"/>
                    <a:pt x="1863" y="1023"/>
                    <a:pt x="1842" y="1034"/>
                  </a:cubicBezTo>
                  <a:cubicBezTo>
                    <a:pt x="1819" y="1045"/>
                    <a:pt x="1795" y="1043"/>
                    <a:pt x="1772" y="1034"/>
                  </a:cubicBezTo>
                  <a:cubicBezTo>
                    <a:pt x="1751" y="1025"/>
                    <a:pt x="1730" y="1026"/>
                    <a:pt x="1710" y="1034"/>
                  </a:cubicBezTo>
                  <a:cubicBezTo>
                    <a:pt x="1691" y="1042"/>
                    <a:pt x="1673" y="1042"/>
                    <a:pt x="1654" y="1034"/>
                  </a:cubicBezTo>
                  <a:cubicBezTo>
                    <a:pt x="1634" y="1026"/>
                    <a:pt x="1615" y="1027"/>
                    <a:pt x="1595" y="1037"/>
                  </a:cubicBezTo>
                  <a:cubicBezTo>
                    <a:pt x="1571" y="1049"/>
                    <a:pt x="1546" y="1049"/>
                    <a:pt x="1522" y="1036"/>
                  </a:cubicBezTo>
                  <a:cubicBezTo>
                    <a:pt x="1504" y="1026"/>
                    <a:pt x="1486" y="1026"/>
                    <a:pt x="1467" y="1034"/>
                  </a:cubicBezTo>
                  <a:cubicBezTo>
                    <a:pt x="1453" y="1039"/>
                    <a:pt x="1439" y="1042"/>
                    <a:pt x="1425" y="1044"/>
                  </a:cubicBezTo>
                  <a:cubicBezTo>
                    <a:pt x="1419" y="1045"/>
                    <a:pt x="1412" y="1042"/>
                    <a:pt x="1400" y="1040"/>
                  </a:cubicBezTo>
                  <a:cubicBezTo>
                    <a:pt x="1416" y="1027"/>
                    <a:pt x="1428" y="1017"/>
                    <a:pt x="1441" y="1007"/>
                  </a:cubicBezTo>
                  <a:cubicBezTo>
                    <a:pt x="1391" y="982"/>
                    <a:pt x="1353" y="974"/>
                    <a:pt x="1329" y="1001"/>
                  </a:cubicBezTo>
                  <a:cubicBezTo>
                    <a:pt x="1336" y="1014"/>
                    <a:pt x="1361" y="1015"/>
                    <a:pt x="1355" y="1038"/>
                  </a:cubicBezTo>
                  <a:cubicBezTo>
                    <a:pt x="1352" y="1038"/>
                    <a:pt x="1350" y="1039"/>
                    <a:pt x="1348" y="1039"/>
                  </a:cubicBezTo>
                  <a:cubicBezTo>
                    <a:pt x="1316" y="1025"/>
                    <a:pt x="1285" y="1028"/>
                    <a:pt x="1253" y="1042"/>
                  </a:cubicBezTo>
                  <a:cubicBezTo>
                    <a:pt x="1241" y="1048"/>
                    <a:pt x="1224" y="1044"/>
                    <a:pt x="1210" y="1040"/>
                  </a:cubicBezTo>
                  <a:cubicBezTo>
                    <a:pt x="1189" y="1033"/>
                    <a:pt x="1168" y="1024"/>
                    <a:pt x="1145" y="1033"/>
                  </a:cubicBezTo>
                  <a:cubicBezTo>
                    <a:pt x="1143" y="1034"/>
                    <a:pt x="1139" y="1032"/>
                    <a:pt x="1132" y="1031"/>
                  </a:cubicBezTo>
                  <a:cubicBezTo>
                    <a:pt x="1140" y="1020"/>
                    <a:pt x="1146" y="1012"/>
                    <a:pt x="1153" y="1002"/>
                  </a:cubicBezTo>
                  <a:cubicBezTo>
                    <a:pt x="1121" y="996"/>
                    <a:pt x="1091" y="989"/>
                    <a:pt x="1060" y="987"/>
                  </a:cubicBezTo>
                  <a:cubicBezTo>
                    <a:pt x="1030" y="985"/>
                    <a:pt x="1000" y="989"/>
                    <a:pt x="966" y="991"/>
                  </a:cubicBezTo>
                  <a:cubicBezTo>
                    <a:pt x="982" y="1014"/>
                    <a:pt x="1001" y="1018"/>
                    <a:pt x="1027" y="1008"/>
                  </a:cubicBezTo>
                  <a:cubicBezTo>
                    <a:pt x="1049" y="1000"/>
                    <a:pt x="1070" y="991"/>
                    <a:pt x="1093" y="1001"/>
                  </a:cubicBezTo>
                  <a:cubicBezTo>
                    <a:pt x="1103" y="1005"/>
                    <a:pt x="1111" y="1013"/>
                    <a:pt x="1120" y="1018"/>
                  </a:cubicBezTo>
                  <a:cubicBezTo>
                    <a:pt x="1089" y="1026"/>
                    <a:pt x="1062" y="1035"/>
                    <a:pt x="1034" y="1040"/>
                  </a:cubicBezTo>
                  <a:cubicBezTo>
                    <a:pt x="1019" y="1042"/>
                    <a:pt x="1001" y="1040"/>
                    <a:pt x="987" y="1034"/>
                  </a:cubicBezTo>
                  <a:cubicBezTo>
                    <a:pt x="967" y="1026"/>
                    <a:pt x="950" y="1024"/>
                    <a:pt x="931" y="1031"/>
                  </a:cubicBezTo>
                  <a:cubicBezTo>
                    <a:pt x="903" y="1043"/>
                    <a:pt x="875" y="1046"/>
                    <a:pt x="847" y="1030"/>
                  </a:cubicBezTo>
                  <a:cubicBezTo>
                    <a:pt x="828" y="1018"/>
                    <a:pt x="808" y="1028"/>
                    <a:pt x="790" y="1035"/>
                  </a:cubicBezTo>
                  <a:cubicBezTo>
                    <a:pt x="774" y="1041"/>
                    <a:pt x="758" y="1048"/>
                    <a:pt x="738" y="1036"/>
                  </a:cubicBezTo>
                  <a:cubicBezTo>
                    <a:pt x="753" y="1023"/>
                    <a:pt x="767" y="1011"/>
                    <a:pt x="783" y="998"/>
                  </a:cubicBezTo>
                  <a:cubicBezTo>
                    <a:pt x="742" y="973"/>
                    <a:pt x="703" y="1006"/>
                    <a:pt x="662" y="994"/>
                  </a:cubicBezTo>
                  <a:cubicBezTo>
                    <a:pt x="667" y="989"/>
                    <a:pt x="671" y="985"/>
                    <a:pt x="675" y="982"/>
                  </a:cubicBezTo>
                  <a:cubicBezTo>
                    <a:pt x="679" y="979"/>
                    <a:pt x="684" y="977"/>
                    <a:pt x="689" y="975"/>
                  </a:cubicBezTo>
                  <a:cubicBezTo>
                    <a:pt x="671" y="951"/>
                    <a:pt x="636" y="945"/>
                    <a:pt x="605" y="960"/>
                  </a:cubicBezTo>
                  <a:cubicBezTo>
                    <a:pt x="586" y="970"/>
                    <a:pt x="568" y="971"/>
                    <a:pt x="550" y="962"/>
                  </a:cubicBezTo>
                  <a:cubicBezTo>
                    <a:pt x="524" y="949"/>
                    <a:pt x="499" y="950"/>
                    <a:pt x="473" y="962"/>
                  </a:cubicBezTo>
                  <a:cubicBezTo>
                    <a:pt x="464" y="966"/>
                    <a:pt x="452" y="966"/>
                    <a:pt x="441" y="968"/>
                  </a:cubicBezTo>
                  <a:cubicBezTo>
                    <a:pt x="441" y="966"/>
                    <a:pt x="440" y="963"/>
                    <a:pt x="439" y="961"/>
                  </a:cubicBezTo>
                  <a:cubicBezTo>
                    <a:pt x="458" y="949"/>
                    <a:pt x="477" y="936"/>
                    <a:pt x="499" y="922"/>
                  </a:cubicBezTo>
                  <a:cubicBezTo>
                    <a:pt x="439" y="887"/>
                    <a:pt x="405" y="921"/>
                    <a:pt x="374" y="963"/>
                  </a:cubicBezTo>
                  <a:cubicBezTo>
                    <a:pt x="373" y="963"/>
                    <a:pt x="375" y="966"/>
                    <a:pt x="377" y="967"/>
                  </a:cubicBezTo>
                  <a:cubicBezTo>
                    <a:pt x="396" y="976"/>
                    <a:pt x="416" y="984"/>
                    <a:pt x="435" y="993"/>
                  </a:cubicBezTo>
                  <a:cubicBezTo>
                    <a:pt x="441" y="996"/>
                    <a:pt x="449" y="1001"/>
                    <a:pt x="451" y="1006"/>
                  </a:cubicBezTo>
                  <a:cubicBezTo>
                    <a:pt x="460" y="1026"/>
                    <a:pt x="476" y="1028"/>
                    <a:pt x="493" y="1023"/>
                  </a:cubicBezTo>
                  <a:cubicBezTo>
                    <a:pt x="508" y="1020"/>
                    <a:pt x="522" y="1012"/>
                    <a:pt x="537" y="1007"/>
                  </a:cubicBezTo>
                  <a:cubicBezTo>
                    <a:pt x="536" y="1004"/>
                    <a:pt x="536" y="1002"/>
                    <a:pt x="536" y="999"/>
                  </a:cubicBezTo>
                  <a:cubicBezTo>
                    <a:pt x="515" y="997"/>
                    <a:pt x="494" y="995"/>
                    <a:pt x="472" y="993"/>
                  </a:cubicBezTo>
                  <a:cubicBezTo>
                    <a:pt x="473" y="979"/>
                    <a:pt x="483" y="974"/>
                    <a:pt x="494" y="976"/>
                  </a:cubicBezTo>
                  <a:cubicBezTo>
                    <a:pt x="537" y="984"/>
                    <a:pt x="579" y="980"/>
                    <a:pt x="622" y="976"/>
                  </a:cubicBezTo>
                  <a:cubicBezTo>
                    <a:pt x="624" y="976"/>
                    <a:pt x="627" y="976"/>
                    <a:pt x="628" y="977"/>
                  </a:cubicBezTo>
                  <a:cubicBezTo>
                    <a:pt x="635" y="982"/>
                    <a:pt x="641" y="988"/>
                    <a:pt x="648" y="994"/>
                  </a:cubicBezTo>
                  <a:cubicBezTo>
                    <a:pt x="640" y="995"/>
                    <a:pt x="633" y="996"/>
                    <a:pt x="625" y="996"/>
                  </a:cubicBezTo>
                  <a:cubicBezTo>
                    <a:pt x="603" y="996"/>
                    <a:pt x="580" y="997"/>
                    <a:pt x="558" y="1001"/>
                  </a:cubicBezTo>
                  <a:cubicBezTo>
                    <a:pt x="589" y="1019"/>
                    <a:pt x="619" y="1035"/>
                    <a:pt x="655" y="1013"/>
                  </a:cubicBezTo>
                  <a:cubicBezTo>
                    <a:pt x="678" y="999"/>
                    <a:pt x="696" y="1006"/>
                    <a:pt x="702" y="1021"/>
                  </a:cubicBezTo>
                  <a:cubicBezTo>
                    <a:pt x="674" y="1030"/>
                    <a:pt x="646" y="1041"/>
                    <a:pt x="617" y="1047"/>
                  </a:cubicBezTo>
                  <a:cubicBezTo>
                    <a:pt x="602" y="1050"/>
                    <a:pt x="583" y="1047"/>
                    <a:pt x="567" y="1042"/>
                  </a:cubicBezTo>
                  <a:cubicBezTo>
                    <a:pt x="547" y="1034"/>
                    <a:pt x="528" y="1031"/>
                    <a:pt x="508" y="1040"/>
                  </a:cubicBezTo>
                  <a:cubicBezTo>
                    <a:pt x="482" y="1052"/>
                    <a:pt x="456" y="1051"/>
                    <a:pt x="429" y="1039"/>
                  </a:cubicBezTo>
                  <a:cubicBezTo>
                    <a:pt x="417" y="1034"/>
                    <a:pt x="398" y="1032"/>
                    <a:pt x="387" y="1038"/>
                  </a:cubicBezTo>
                  <a:cubicBezTo>
                    <a:pt x="356" y="1054"/>
                    <a:pt x="326" y="1047"/>
                    <a:pt x="294" y="1046"/>
                  </a:cubicBezTo>
                  <a:cubicBezTo>
                    <a:pt x="267" y="1046"/>
                    <a:pt x="239" y="1050"/>
                    <a:pt x="212" y="1052"/>
                  </a:cubicBezTo>
                  <a:cubicBezTo>
                    <a:pt x="199" y="1052"/>
                    <a:pt x="185" y="1052"/>
                    <a:pt x="172" y="1052"/>
                  </a:cubicBezTo>
                  <a:cubicBezTo>
                    <a:pt x="136" y="1040"/>
                    <a:pt x="100" y="1044"/>
                    <a:pt x="64" y="1052"/>
                  </a:cubicBezTo>
                  <a:cubicBezTo>
                    <a:pt x="43" y="1052"/>
                    <a:pt x="21" y="1052"/>
                    <a:pt x="0" y="1052"/>
                  </a:cubicBezTo>
                  <a:cubicBezTo>
                    <a:pt x="0" y="1043"/>
                    <a:pt x="0" y="1034"/>
                    <a:pt x="0" y="1024"/>
                  </a:cubicBezTo>
                  <a:close/>
                  <a:moveTo>
                    <a:pt x="1531" y="925"/>
                  </a:moveTo>
                  <a:cubicBezTo>
                    <a:pt x="1532" y="926"/>
                    <a:pt x="1533" y="927"/>
                    <a:pt x="1534" y="929"/>
                  </a:cubicBezTo>
                  <a:cubicBezTo>
                    <a:pt x="1549" y="922"/>
                    <a:pt x="1564" y="916"/>
                    <a:pt x="1579" y="909"/>
                  </a:cubicBezTo>
                  <a:cubicBezTo>
                    <a:pt x="1611" y="895"/>
                    <a:pt x="1641" y="878"/>
                    <a:pt x="1662" y="850"/>
                  </a:cubicBezTo>
                  <a:cubicBezTo>
                    <a:pt x="1716" y="781"/>
                    <a:pt x="1734" y="701"/>
                    <a:pt x="1736" y="617"/>
                  </a:cubicBezTo>
                  <a:cubicBezTo>
                    <a:pt x="1737" y="556"/>
                    <a:pt x="1735" y="495"/>
                    <a:pt x="1731" y="434"/>
                  </a:cubicBezTo>
                  <a:cubicBezTo>
                    <a:pt x="1729" y="394"/>
                    <a:pt x="1722" y="354"/>
                    <a:pt x="1717" y="314"/>
                  </a:cubicBezTo>
                  <a:cubicBezTo>
                    <a:pt x="1712" y="268"/>
                    <a:pt x="1704" y="223"/>
                    <a:pt x="1701" y="177"/>
                  </a:cubicBezTo>
                  <a:cubicBezTo>
                    <a:pt x="1698" y="135"/>
                    <a:pt x="1712" y="117"/>
                    <a:pt x="1744" y="109"/>
                  </a:cubicBezTo>
                  <a:cubicBezTo>
                    <a:pt x="1794" y="96"/>
                    <a:pt x="1793" y="96"/>
                    <a:pt x="1789" y="43"/>
                  </a:cubicBezTo>
                  <a:cubicBezTo>
                    <a:pt x="1788" y="24"/>
                    <a:pt x="1781" y="18"/>
                    <a:pt x="1762" y="19"/>
                  </a:cubicBezTo>
                  <a:cubicBezTo>
                    <a:pt x="1728" y="20"/>
                    <a:pt x="1727" y="20"/>
                    <a:pt x="1728" y="55"/>
                  </a:cubicBezTo>
                  <a:cubicBezTo>
                    <a:pt x="1728" y="64"/>
                    <a:pt x="1731" y="74"/>
                    <a:pt x="1731" y="83"/>
                  </a:cubicBezTo>
                  <a:cubicBezTo>
                    <a:pt x="1730" y="89"/>
                    <a:pt x="1728" y="98"/>
                    <a:pt x="1723" y="100"/>
                  </a:cubicBezTo>
                  <a:cubicBezTo>
                    <a:pt x="1690" y="116"/>
                    <a:pt x="1687" y="145"/>
                    <a:pt x="1690" y="176"/>
                  </a:cubicBezTo>
                  <a:cubicBezTo>
                    <a:pt x="1699" y="292"/>
                    <a:pt x="1710" y="408"/>
                    <a:pt x="1717" y="524"/>
                  </a:cubicBezTo>
                  <a:cubicBezTo>
                    <a:pt x="1721" y="602"/>
                    <a:pt x="1713" y="680"/>
                    <a:pt x="1688" y="754"/>
                  </a:cubicBezTo>
                  <a:cubicBezTo>
                    <a:pt x="1662" y="830"/>
                    <a:pt x="1618" y="890"/>
                    <a:pt x="1540" y="917"/>
                  </a:cubicBezTo>
                  <a:cubicBezTo>
                    <a:pt x="1536" y="919"/>
                    <a:pt x="1534" y="922"/>
                    <a:pt x="1531" y="925"/>
                  </a:cubicBezTo>
                  <a:close/>
                  <a:moveTo>
                    <a:pt x="721" y="832"/>
                  </a:moveTo>
                  <a:cubicBezTo>
                    <a:pt x="675" y="808"/>
                    <a:pt x="662" y="764"/>
                    <a:pt x="637" y="723"/>
                  </a:cubicBezTo>
                  <a:cubicBezTo>
                    <a:pt x="579" y="774"/>
                    <a:pt x="523" y="824"/>
                    <a:pt x="470" y="871"/>
                  </a:cubicBezTo>
                  <a:cubicBezTo>
                    <a:pt x="486" y="888"/>
                    <a:pt x="500" y="903"/>
                    <a:pt x="515" y="917"/>
                  </a:cubicBezTo>
                  <a:cubicBezTo>
                    <a:pt x="517" y="919"/>
                    <a:pt x="523" y="921"/>
                    <a:pt x="525" y="919"/>
                  </a:cubicBezTo>
                  <a:cubicBezTo>
                    <a:pt x="546" y="904"/>
                    <a:pt x="567" y="889"/>
                    <a:pt x="593" y="869"/>
                  </a:cubicBezTo>
                  <a:cubicBezTo>
                    <a:pt x="569" y="869"/>
                    <a:pt x="551" y="869"/>
                    <a:pt x="533" y="869"/>
                  </a:cubicBezTo>
                  <a:cubicBezTo>
                    <a:pt x="532" y="867"/>
                    <a:pt x="531" y="866"/>
                    <a:pt x="530" y="864"/>
                  </a:cubicBezTo>
                  <a:cubicBezTo>
                    <a:pt x="536" y="858"/>
                    <a:pt x="540" y="848"/>
                    <a:pt x="547" y="847"/>
                  </a:cubicBezTo>
                  <a:cubicBezTo>
                    <a:pt x="566" y="845"/>
                    <a:pt x="588" y="840"/>
                    <a:pt x="606" y="846"/>
                  </a:cubicBezTo>
                  <a:cubicBezTo>
                    <a:pt x="634" y="857"/>
                    <a:pt x="658" y="858"/>
                    <a:pt x="684" y="845"/>
                  </a:cubicBezTo>
                  <a:cubicBezTo>
                    <a:pt x="693" y="840"/>
                    <a:pt x="705" y="837"/>
                    <a:pt x="721" y="832"/>
                  </a:cubicBezTo>
                  <a:close/>
                  <a:moveTo>
                    <a:pt x="906" y="496"/>
                  </a:moveTo>
                  <a:cubicBezTo>
                    <a:pt x="904" y="495"/>
                    <a:pt x="901" y="495"/>
                    <a:pt x="899" y="494"/>
                  </a:cubicBezTo>
                  <a:cubicBezTo>
                    <a:pt x="892" y="498"/>
                    <a:pt x="885" y="502"/>
                    <a:pt x="879" y="508"/>
                  </a:cubicBezTo>
                  <a:cubicBezTo>
                    <a:pt x="849" y="534"/>
                    <a:pt x="820" y="560"/>
                    <a:pt x="791" y="586"/>
                  </a:cubicBezTo>
                  <a:cubicBezTo>
                    <a:pt x="772" y="602"/>
                    <a:pt x="769" y="610"/>
                    <a:pt x="785" y="629"/>
                  </a:cubicBezTo>
                  <a:cubicBezTo>
                    <a:pt x="817" y="669"/>
                    <a:pt x="863" y="681"/>
                    <a:pt x="913" y="693"/>
                  </a:cubicBezTo>
                  <a:cubicBezTo>
                    <a:pt x="924" y="625"/>
                    <a:pt x="893" y="562"/>
                    <a:pt x="906" y="496"/>
                  </a:cubicBezTo>
                  <a:close/>
                  <a:moveTo>
                    <a:pt x="681" y="617"/>
                  </a:moveTo>
                  <a:cubicBezTo>
                    <a:pt x="680" y="617"/>
                    <a:pt x="679" y="616"/>
                    <a:pt x="678" y="616"/>
                  </a:cubicBezTo>
                  <a:cubicBezTo>
                    <a:pt x="675" y="622"/>
                    <a:pt x="669" y="628"/>
                    <a:pt x="669" y="634"/>
                  </a:cubicBezTo>
                  <a:cubicBezTo>
                    <a:pt x="664" y="683"/>
                    <a:pt x="674" y="714"/>
                    <a:pt x="723" y="728"/>
                  </a:cubicBezTo>
                  <a:cubicBezTo>
                    <a:pt x="808" y="753"/>
                    <a:pt x="895" y="761"/>
                    <a:pt x="982" y="766"/>
                  </a:cubicBezTo>
                  <a:cubicBezTo>
                    <a:pt x="1084" y="774"/>
                    <a:pt x="1187" y="771"/>
                    <a:pt x="1289" y="768"/>
                  </a:cubicBezTo>
                  <a:cubicBezTo>
                    <a:pt x="1398" y="765"/>
                    <a:pt x="1486" y="718"/>
                    <a:pt x="1557" y="637"/>
                  </a:cubicBezTo>
                  <a:cubicBezTo>
                    <a:pt x="1576" y="615"/>
                    <a:pt x="1592" y="591"/>
                    <a:pt x="1610" y="568"/>
                  </a:cubicBezTo>
                  <a:cubicBezTo>
                    <a:pt x="1579" y="594"/>
                    <a:pt x="1552" y="623"/>
                    <a:pt x="1523" y="651"/>
                  </a:cubicBezTo>
                  <a:cubicBezTo>
                    <a:pt x="1483" y="689"/>
                    <a:pt x="1440" y="725"/>
                    <a:pt x="1385" y="738"/>
                  </a:cubicBezTo>
                  <a:cubicBezTo>
                    <a:pt x="1349" y="747"/>
                    <a:pt x="1311" y="751"/>
                    <a:pt x="1273" y="754"/>
                  </a:cubicBezTo>
                  <a:cubicBezTo>
                    <a:pt x="1221" y="758"/>
                    <a:pt x="1168" y="760"/>
                    <a:pt x="1116" y="759"/>
                  </a:cubicBezTo>
                  <a:cubicBezTo>
                    <a:pt x="1073" y="758"/>
                    <a:pt x="1030" y="753"/>
                    <a:pt x="987" y="748"/>
                  </a:cubicBezTo>
                  <a:cubicBezTo>
                    <a:pt x="911" y="740"/>
                    <a:pt x="835" y="733"/>
                    <a:pt x="759" y="724"/>
                  </a:cubicBezTo>
                  <a:cubicBezTo>
                    <a:pt x="709" y="718"/>
                    <a:pt x="688" y="699"/>
                    <a:pt x="681" y="659"/>
                  </a:cubicBezTo>
                  <a:cubicBezTo>
                    <a:pt x="679" y="645"/>
                    <a:pt x="681" y="631"/>
                    <a:pt x="681" y="617"/>
                  </a:cubicBezTo>
                  <a:close/>
                  <a:moveTo>
                    <a:pt x="742" y="966"/>
                  </a:moveTo>
                  <a:cubicBezTo>
                    <a:pt x="765" y="969"/>
                    <a:pt x="784" y="973"/>
                    <a:pt x="804" y="975"/>
                  </a:cubicBezTo>
                  <a:cubicBezTo>
                    <a:pt x="819" y="976"/>
                    <a:pt x="821" y="962"/>
                    <a:pt x="828" y="954"/>
                  </a:cubicBezTo>
                  <a:cubicBezTo>
                    <a:pt x="858" y="918"/>
                    <a:pt x="888" y="911"/>
                    <a:pt x="931" y="929"/>
                  </a:cubicBezTo>
                  <a:cubicBezTo>
                    <a:pt x="951" y="937"/>
                    <a:pt x="971" y="941"/>
                    <a:pt x="991" y="930"/>
                  </a:cubicBezTo>
                  <a:cubicBezTo>
                    <a:pt x="1015" y="917"/>
                    <a:pt x="1039" y="916"/>
                    <a:pt x="1063" y="928"/>
                  </a:cubicBezTo>
                  <a:cubicBezTo>
                    <a:pt x="1096" y="945"/>
                    <a:pt x="1123" y="928"/>
                    <a:pt x="1152" y="914"/>
                  </a:cubicBezTo>
                  <a:cubicBezTo>
                    <a:pt x="1066" y="902"/>
                    <a:pt x="980" y="891"/>
                    <a:pt x="890" y="879"/>
                  </a:cubicBezTo>
                  <a:cubicBezTo>
                    <a:pt x="895" y="884"/>
                    <a:pt x="896" y="886"/>
                    <a:pt x="898" y="888"/>
                  </a:cubicBezTo>
                  <a:cubicBezTo>
                    <a:pt x="901" y="893"/>
                    <a:pt x="905" y="898"/>
                    <a:pt x="908" y="903"/>
                  </a:cubicBezTo>
                  <a:cubicBezTo>
                    <a:pt x="902" y="903"/>
                    <a:pt x="896" y="904"/>
                    <a:pt x="890" y="905"/>
                  </a:cubicBezTo>
                  <a:cubicBezTo>
                    <a:pt x="882" y="906"/>
                    <a:pt x="873" y="906"/>
                    <a:pt x="865" y="908"/>
                  </a:cubicBezTo>
                  <a:cubicBezTo>
                    <a:pt x="846" y="914"/>
                    <a:pt x="828" y="922"/>
                    <a:pt x="808" y="929"/>
                  </a:cubicBezTo>
                  <a:cubicBezTo>
                    <a:pt x="809" y="932"/>
                    <a:pt x="810" y="938"/>
                    <a:pt x="811" y="945"/>
                  </a:cubicBezTo>
                  <a:cubicBezTo>
                    <a:pt x="786" y="944"/>
                    <a:pt x="762" y="940"/>
                    <a:pt x="742" y="966"/>
                  </a:cubicBezTo>
                  <a:close/>
                  <a:moveTo>
                    <a:pt x="746" y="846"/>
                  </a:moveTo>
                  <a:cubicBezTo>
                    <a:pt x="761" y="888"/>
                    <a:pt x="780" y="900"/>
                    <a:pt x="813" y="891"/>
                  </a:cubicBezTo>
                  <a:cubicBezTo>
                    <a:pt x="830" y="886"/>
                    <a:pt x="847" y="879"/>
                    <a:pt x="868" y="872"/>
                  </a:cubicBezTo>
                  <a:cubicBezTo>
                    <a:pt x="826" y="863"/>
                    <a:pt x="787" y="854"/>
                    <a:pt x="746" y="846"/>
                  </a:cubicBezTo>
                  <a:close/>
                  <a:moveTo>
                    <a:pt x="1574" y="1001"/>
                  </a:moveTo>
                  <a:cubicBezTo>
                    <a:pt x="1539" y="1000"/>
                    <a:pt x="1508" y="969"/>
                    <a:pt x="1471" y="993"/>
                  </a:cubicBezTo>
                  <a:cubicBezTo>
                    <a:pt x="1520" y="1016"/>
                    <a:pt x="1555" y="1026"/>
                    <a:pt x="1574" y="1001"/>
                  </a:cubicBezTo>
                  <a:close/>
                  <a:moveTo>
                    <a:pt x="647" y="920"/>
                  </a:moveTo>
                  <a:cubicBezTo>
                    <a:pt x="624" y="903"/>
                    <a:pt x="577" y="910"/>
                    <a:pt x="558" y="931"/>
                  </a:cubicBezTo>
                  <a:cubicBezTo>
                    <a:pt x="590" y="952"/>
                    <a:pt x="616" y="930"/>
                    <a:pt x="647" y="920"/>
                  </a:cubicBezTo>
                  <a:close/>
                  <a:moveTo>
                    <a:pt x="684" y="926"/>
                  </a:moveTo>
                  <a:cubicBezTo>
                    <a:pt x="712" y="947"/>
                    <a:pt x="742" y="943"/>
                    <a:pt x="776" y="916"/>
                  </a:cubicBezTo>
                  <a:cubicBezTo>
                    <a:pt x="743" y="895"/>
                    <a:pt x="717" y="923"/>
                    <a:pt x="684" y="926"/>
                  </a:cubicBezTo>
                  <a:close/>
                  <a:moveTo>
                    <a:pt x="876" y="965"/>
                  </a:moveTo>
                  <a:cubicBezTo>
                    <a:pt x="903" y="971"/>
                    <a:pt x="928" y="983"/>
                    <a:pt x="956" y="968"/>
                  </a:cubicBezTo>
                  <a:cubicBezTo>
                    <a:pt x="933" y="944"/>
                    <a:pt x="901" y="943"/>
                    <a:pt x="876" y="965"/>
                  </a:cubicBezTo>
                  <a:close/>
                  <a:moveTo>
                    <a:pt x="837" y="998"/>
                  </a:moveTo>
                  <a:cubicBezTo>
                    <a:pt x="859" y="1020"/>
                    <a:pt x="897" y="1018"/>
                    <a:pt x="912" y="995"/>
                  </a:cubicBezTo>
                  <a:cubicBezTo>
                    <a:pt x="887" y="983"/>
                    <a:pt x="863" y="985"/>
                    <a:pt x="837" y="998"/>
                  </a:cubicBezTo>
                  <a:close/>
                  <a:moveTo>
                    <a:pt x="646" y="887"/>
                  </a:moveTo>
                  <a:cubicBezTo>
                    <a:pt x="676" y="902"/>
                    <a:pt x="699" y="884"/>
                    <a:pt x="725" y="874"/>
                  </a:cubicBezTo>
                  <a:cubicBezTo>
                    <a:pt x="704" y="861"/>
                    <a:pt x="671" y="866"/>
                    <a:pt x="646" y="887"/>
                  </a:cubicBezTo>
                  <a:close/>
                  <a:moveTo>
                    <a:pt x="1011" y="961"/>
                  </a:moveTo>
                  <a:cubicBezTo>
                    <a:pt x="1034" y="978"/>
                    <a:pt x="1047" y="976"/>
                    <a:pt x="1062" y="956"/>
                  </a:cubicBezTo>
                  <a:cubicBezTo>
                    <a:pt x="1046" y="945"/>
                    <a:pt x="1029" y="947"/>
                    <a:pt x="1011" y="961"/>
                  </a:cubicBezTo>
                  <a:close/>
                  <a:moveTo>
                    <a:pt x="224" y="965"/>
                  </a:moveTo>
                  <a:cubicBezTo>
                    <a:pt x="224" y="962"/>
                    <a:pt x="223" y="960"/>
                    <a:pt x="222" y="957"/>
                  </a:cubicBezTo>
                  <a:cubicBezTo>
                    <a:pt x="203" y="963"/>
                    <a:pt x="184" y="969"/>
                    <a:pt x="164" y="975"/>
                  </a:cubicBezTo>
                  <a:cubicBezTo>
                    <a:pt x="165" y="978"/>
                    <a:pt x="166" y="980"/>
                    <a:pt x="167" y="983"/>
                  </a:cubicBezTo>
                  <a:cubicBezTo>
                    <a:pt x="189" y="987"/>
                    <a:pt x="207" y="976"/>
                    <a:pt x="224" y="965"/>
                  </a:cubicBezTo>
                  <a:close/>
                  <a:moveTo>
                    <a:pt x="332" y="969"/>
                  </a:moveTo>
                  <a:cubicBezTo>
                    <a:pt x="331" y="967"/>
                    <a:pt x="330" y="965"/>
                    <a:pt x="329" y="963"/>
                  </a:cubicBezTo>
                  <a:cubicBezTo>
                    <a:pt x="317" y="967"/>
                    <a:pt x="305" y="972"/>
                    <a:pt x="294" y="977"/>
                  </a:cubicBezTo>
                  <a:cubicBezTo>
                    <a:pt x="295" y="979"/>
                    <a:pt x="295" y="981"/>
                    <a:pt x="296" y="983"/>
                  </a:cubicBezTo>
                  <a:cubicBezTo>
                    <a:pt x="311" y="985"/>
                    <a:pt x="325" y="987"/>
                    <a:pt x="332" y="96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5311316C-F3E8-4220-BC15-34FFBCE50C7A}"/>
                </a:ext>
              </a:extLst>
            </p:cNvPr>
            <p:cNvSpPr>
              <a:spLocks/>
            </p:cNvSpPr>
            <p:nvPr/>
          </p:nvSpPr>
          <p:spPr bwMode="auto">
            <a:xfrm>
              <a:off x="8237538" y="4791076"/>
              <a:ext cx="661988" cy="174625"/>
            </a:xfrm>
            <a:custGeom>
              <a:avLst/>
              <a:gdLst>
                <a:gd name="T0" fmla="*/ 374 w 374"/>
                <a:gd name="T1" fmla="*/ 77 h 98"/>
                <a:gd name="T2" fmla="*/ 310 w 374"/>
                <a:gd name="T3" fmla="*/ 89 h 98"/>
                <a:gd name="T4" fmla="*/ 261 w 374"/>
                <a:gd name="T5" fmla="*/ 90 h 98"/>
                <a:gd name="T6" fmla="*/ 174 w 374"/>
                <a:gd name="T7" fmla="*/ 91 h 98"/>
                <a:gd name="T8" fmla="*/ 130 w 374"/>
                <a:gd name="T9" fmla="*/ 91 h 98"/>
                <a:gd name="T10" fmla="*/ 44 w 374"/>
                <a:gd name="T11" fmla="*/ 93 h 98"/>
                <a:gd name="T12" fmla="*/ 4 w 374"/>
                <a:gd name="T13" fmla="*/ 97 h 98"/>
                <a:gd name="T14" fmla="*/ 0 w 374"/>
                <a:gd name="T15" fmla="*/ 87 h 98"/>
                <a:gd name="T16" fmla="*/ 67 w 374"/>
                <a:gd name="T17" fmla="*/ 47 h 98"/>
                <a:gd name="T18" fmla="*/ 3 w 374"/>
                <a:gd name="T19" fmla="*/ 33 h 98"/>
                <a:gd name="T20" fmla="*/ 42 w 374"/>
                <a:gd name="T21" fmla="*/ 7 h 98"/>
                <a:gd name="T22" fmla="*/ 58 w 374"/>
                <a:gd name="T23" fmla="*/ 10 h 98"/>
                <a:gd name="T24" fmla="*/ 130 w 374"/>
                <a:gd name="T25" fmla="*/ 10 h 98"/>
                <a:gd name="T26" fmla="*/ 179 w 374"/>
                <a:gd name="T27" fmla="*/ 40 h 98"/>
                <a:gd name="T28" fmla="*/ 86 w 374"/>
                <a:gd name="T29" fmla="*/ 52 h 98"/>
                <a:gd name="T30" fmla="*/ 169 w 374"/>
                <a:gd name="T31" fmla="*/ 62 h 98"/>
                <a:gd name="T32" fmla="*/ 239 w 374"/>
                <a:gd name="T33" fmla="*/ 61 h 98"/>
                <a:gd name="T34" fmla="*/ 308 w 374"/>
                <a:gd name="T35" fmla="*/ 59 h 98"/>
                <a:gd name="T36" fmla="*/ 374 w 374"/>
                <a:gd name="T37" fmla="*/ 69 h 98"/>
                <a:gd name="T38" fmla="*/ 374 w 374"/>
                <a:gd name="T39" fmla="*/ 7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4" h="98">
                  <a:moveTo>
                    <a:pt x="374" y="77"/>
                  </a:moveTo>
                  <a:cubicBezTo>
                    <a:pt x="352" y="76"/>
                    <a:pt x="332" y="80"/>
                    <a:pt x="310" y="89"/>
                  </a:cubicBezTo>
                  <a:cubicBezTo>
                    <a:pt x="296" y="95"/>
                    <a:pt x="276" y="95"/>
                    <a:pt x="261" y="90"/>
                  </a:cubicBezTo>
                  <a:cubicBezTo>
                    <a:pt x="231" y="81"/>
                    <a:pt x="204" y="78"/>
                    <a:pt x="174" y="91"/>
                  </a:cubicBezTo>
                  <a:cubicBezTo>
                    <a:pt x="162" y="97"/>
                    <a:pt x="143" y="97"/>
                    <a:pt x="130" y="91"/>
                  </a:cubicBezTo>
                  <a:cubicBezTo>
                    <a:pt x="100" y="78"/>
                    <a:pt x="73" y="80"/>
                    <a:pt x="44" y="93"/>
                  </a:cubicBezTo>
                  <a:cubicBezTo>
                    <a:pt x="32" y="98"/>
                    <a:pt x="17" y="96"/>
                    <a:pt x="4" y="97"/>
                  </a:cubicBezTo>
                  <a:cubicBezTo>
                    <a:pt x="2" y="94"/>
                    <a:pt x="1" y="91"/>
                    <a:pt x="0" y="87"/>
                  </a:cubicBezTo>
                  <a:cubicBezTo>
                    <a:pt x="23" y="74"/>
                    <a:pt x="45" y="60"/>
                    <a:pt x="67" y="47"/>
                  </a:cubicBezTo>
                  <a:cubicBezTo>
                    <a:pt x="50" y="25"/>
                    <a:pt x="25" y="36"/>
                    <a:pt x="3" y="33"/>
                  </a:cubicBezTo>
                  <a:cubicBezTo>
                    <a:pt x="9" y="13"/>
                    <a:pt x="23" y="4"/>
                    <a:pt x="42" y="7"/>
                  </a:cubicBezTo>
                  <a:cubicBezTo>
                    <a:pt x="47" y="7"/>
                    <a:pt x="53" y="8"/>
                    <a:pt x="58" y="10"/>
                  </a:cubicBezTo>
                  <a:cubicBezTo>
                    <a:pt x="82" y="24"/>
                    <a:pt x="105" y="20"/>
                    <a:pt x="130" y="10"/>
                  </a:cubicBezTo>
                  <a:cubicBezTo>
                    <a:pt x="157" y="0"/>
                    <a:pt x="174" y="10"/>
                    <a:pt x="179" y="40"/>
                  </a:cubicBezTo>
                  <a:cubicBezTo>
                    <a:pt x="145" y="26"/>
                    <a:pt x="115" y="28"/>
                    <a:pt x="86" y="52"/>
                  </a:cubicBezTo>
                  <a:cubicBezTo>
                    <a:pt x="113" y="65"/>
                    <a:pt x="138" y="77"/>
                    <a:pt x="169" y="62"/>
                  </a:cubicBezTo>
                  <a:cubicBezTo>
                    <a:pt x="192" y="50"/>
                    <a:pt x="215" y="50"/>
                    <a:pt x="239" y="61"/>
                  </a:cubicBezTo>
                  <a:cubicBezTo>
                    <a:pt x="262" y="72"/>
                    <a:pt x="285" y="71"/>
                    <a:pt x="308" y="59"/>
                  </a:cubicBezTo>
                  <a:cubicBezTo>
                    <a:pt x="332" y="47"/>
                    <a:pt x="354" y="52"/>
                    <a:pt x="374" y="69"/>
                  </a:cubicBezTo>
                  <a:cubicBezTo>
                    <a:pt x="374" y="72"/>
                    <a:pt x="374" y="75"/>
                    <a:pt x="374" y="7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AAD4CF6A-94C5-4899-8CCA-4B2DF02D8D4A}"/>
                </a:ext>
              </a:extLst>
            </p:cNvPr>
            <p:cNvSpPr>
              <a:spLocks/>
            </p:cNvSpPr>
            <p:nvPr/>
          </p:nvSpPr>
          <p:spPr bwMode="auto">
            <a:xfrm>
              <a:off x="7559675" y="4700588"/>
              <a:ext cx="671513" cy="107950"/>
            </a:xfrm>
            <a:custGeom>
              <a:avLst/>
              <a:gdLst>
                <a:gd name="T0" fmla="*/ 0 w 380"/>
                <a:gd name="T1" fmla="*/ 49 h 61"/>
                <a:gd name="T2" fmla="*/ 93 w 380"/>
                <a:gd name="T3" fmla="*/ 15 h 61"/>
                <a:gd name="T4" fmla="*/ 176 w 380"/>
                <a:gd name="T5" fmla="*/ 15 h 61"/>
                <a:gd name="T6" fmla="*/ 238 w 380"/>
                <a:gd name="T7" fmla="*/ 16 h 61"/>
                <a:gd name="T8" fmla="*/ 305 w 380"/>
                <a:gd name="T9" fmla="*/ 16 h 61"/>
                <a:gd name="T10" fmla="*/ 355 w 380"/>
                <a:gd name="T11" fmla="*/ 13 h 61"/>
                <a:gd name="T12" fmla="*/ 380 w 380"/>
                <a:gd name="T13" fmla="*/ 30 h 61"/>
                <a:gd name="T14" fmla="*/ 292 w 380"/>
                <a:gd name="T15" fmla="*/ 51 h 61"/>
                <a:gd name="T16" fmla="*/ 246 w 380"/>
                <a:gd name="T17" fmla="*/ 43 h 61"/>
                <a:gd name="T18" fmla="*/ 189 w 380"/>
                <a:gd name="T19" fmla="*/ 45 h 61"/>
                <a:gd name="T20" fmla="*/ 125 w 380"/>
                <a:gd name="T21" fmla="*/ 48 h 61"/>
                <a:gd name="T22" fmla="*/ 42 w 380"/>
                <a:gd name="T23" fmla="*/ 50 h 61"/>
                <a:gd name="T24" fmla="*/ 0 w 380"/>
                <a:gd name="T25" fmla="*/ 4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0" h="61">
                  <a:moveTo>
                    <a:pt x="0" y="49"/>
                  </a:moveTo>
                  <a:cubicBezTo>
                    <a:pt x="22" y="14"/>
                    <a:pt x="57" y="0"/>
                    <a:pt x="93" y="15"/>
                  </a:cubicBezTo>
                  <a:cubicBezTo>
                    <a:pt x="122" y="26"/>
                    <a:pt x="149" y="27"/>
                    <a:pt x="176" y="15"/>
                  </a:cubicBezTo>
                  <a:cubicBezTo>
                    <a:pt x="197" y="7"/>
                    <a:pt x="218" y="7"/>
                    <a:pt x="238" y="16"/>
                  </a:cubicBezTo>
                  <a:cubicBezTo>
                    <a:pt x="261" y="27"/>
                    <a:pt x="282" y="24"/>
                    <a:pt x="305" y="16"/>
                  </a:cubicBezTo>
                  <a:cubicBezTo>
                    <a:pt x="320" y="11"/>
                    <a:pt x="339" y="11"/>
                    <a:pt x="355" y="13"/>
                  </a:cubicBezTo>
                  <a:cubicBezTo>
                    <a:pt x="364" y="14"/>
                    <a:pt x="371" y="24"/>
                    <a:pt x="380" y="30"/>
                  </a:cubicBezTo>
                  <a:cubicBezTo>
                    <a:pt x="348" y="38"/>
                    <a:pt x="321" y="47"/>
                    <a:pt x="292" y="51"/>
                  </a:cubicBezTo>
                  <a:cubicBezTo>
                    <a:pt x="277" y="53"/>
                    <a:pt x="261" y="48"/>
                    <a:pt x="246" y="43"/>
                  </a:cubicBezTo>
                  <a:cubicBezTo>
                    <a:pt x="226" y="35"/>
                    <a:pt x="207" y="35"/>
                    <a:pt x="189" y="45"/>
                  </a:cubicBezTo>
                  <a:cubicBezTo>
                    <a:pt x="168" y="56"/>
                    <a:pt x="146" y="57"/>
                    <a:pt x="125" y="48"/>
                  </a:cubicBezTo>
                  <a:cubicBezTo>
                    <a:pt x="97" y="36"/>
                    <a:pt x="70" y="34"/>
                    <a:pt x="42" y="50"/>
                  </a:cubicBezTo>
                  <a:cubicBezTo>
                    <a:pt x="29" y="58"/>
                    <a:pt x="13" y="61"/>
                    <a:pt x="0"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73B4E198-A45C-436E-9E98-971FA38FC132}"/>
                </a:ext>
              </a:extLst>
            </p:cNvPr>
            <p:cNvSpPr>
              <a:spLocks/>
            </p:cNvSpPr>
            <p:nvPr/>
          </p:nvSpPr>
          <p:spPr bwMode="auto">
            <a:xfrm>
              <a:off x="7534275" y="4787901"/>
              <a:ext cx="658813" cy="100013"/>
            </a:xfrm>
            <a:custGeom>
              <a:avLst/>
              <a:gdLst>
                <a:gd name="T0" fmla="*/ 1 w 373"/>
                <a:gd name="T1" fmla="*/ 53 h 56"/>
                <a:gd name="T2" fmla="*/ 0 w 373"/>
                <a:gd name="T3" fmla="*/ 44 h 56"/>
                <a:gd name="T4" fmla="*/ 118 w 373"/>
                <a:gd name="T5" fmla="*/ 16 h 56"/>
                <a:gd name="T6" fmla="*/ 179 w 373"/>
                <a:gd name="T7" fmla="*/ 17 h 56"/>
                <a:gd name="T8" fmla="*/ 253 w 373"/>
                <a:gd name="T9" fmla="*/ 17 h 56"/>
                <a:gd name="T10" fmla="*/ 320 w 373"/>
                <a:gd name="T11" fmla="*/ 13 h 56"/>
                <a:gd name="T12" fmla="*/ 373 w 373"/>
                <a:gd name="T13" fmla="*/ 23 h 56"/>
                <a:gd name="T14" fmla="*/ 371 w 373"/>
                <a:gd name="T15" fmla="*/ 26 h 56"/>
                <a:gd name="T16" fmla="*/ 295 w 373"/>
                <a:gd name="T17" fmla="*/ 45 h 56"/>
                <a:gd name="T18" fmla="*/ 246 w 373"/>
                <a:gd name="T19" fmla="*/ 43 h 56"/>
                <a:gd name="T20" fmla="*/ 169 w 373"/>
                <a:gd name="T21" fmla="*/ 45 h 56"/>
                <a:gd name="T22" fmla="*/ 104 w 373"/>
                <a:gd name="T23" fmla="*/ 44 h 56"/>
                <a:gd name="T24" fmla="*/ 39 w 373"/>
                <a:gd name="T25" fmla="*/ 43 h 56"/>
                <a:gd name="T26" fmla="*/ 1 w 373"/>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3" h="56">
                  <a:moveTo>
                    <a:pt x="1" y="53"/>
                  </a:moveTo>
                  <a:cubicBezTo>
                    <a:pt x="0" y="47"/>
                    <a:pt x="0" y="45"/>
                    <a:pt x="0" y="44"/>
                  </a:cubicBezTo>
                  <a:cubicBezTo>
                    <a:pt x="26" y="15"/>
                    <a:pt x="83" y="0"/>
                    <a:pt x="118" y="16"/>
                  </a:cubicBezTo>
                  <a:cubicBezTo>
                    <a:pt x="139" y="26"/>
                    <a:pt x="159" y="26"/>
                    <a:pt x="179" y="17"/>
                  </a:cubicBezTo>
                  <a:cubicBezTo>
                    <a:pt x="204" y="5"/>
                    <a:pt x="228" y="4"/>
                    <a:pt x="253" y="17"/>
                  </a:cubicBezTo>
                  <a:cubicBezTo>
                    <a:pt x="275" y="28"/>
                    <a:pt x="298" y="25"/>
                    <a:pt x="320" y="13"/>
                  </a:cubicBezTo>
                  <a:cubicBezTo>
                    <a:pt x="344" y="1"/>
                    <a:pt x="362" y="5"/>
                    <a:pt x="373" y="23"/>
                  </a:cubicBezTo>
                  <a:cubicBezTo>
                    <a:pt x="372" y="24"/>
                    <a:pt x="371" y="26"/>
                    <a:pt x="371" y="26"/>
                  </a:cubicBezTo>
                  <a:cubicBezTo>
                    <a:pt x="344" y="25"/>
                    <a:pt x="320" y="34"/>
                    <a:pt x="295" y="45"/>
                  </a:cubicBezTo>
                  <a:cubicBezTo>
                    <a:pt x="281" y="51"/>
                    <a:pt x="261" y="48"/>
                    <a:pt x="246" y="43"/>
                  </a:cubicBezTo>
                  <a:cubicBezTo>
                    <a:pt x="219" y="35"/>
                    <a:pt x="196" y="31"/>
                    <a:pt x="169" y="45"/>
                  </a:cubicBezTo>
                  <a:cubicBezTo>
                    <a:pt x="149" y="56"/>
                    <a:pt x="125" y="56"/>
                    <a:pt x="104" y="44"/>
                  </a:cubicBezTo>
                  <a:cubicBezTo>
                    <a:pt x="82" y="32"/>
                    <a:pt x="62" y="33"/>
                    <a:pt x="39" y="43"/>
                  </a:cubicBezTo>
                  <a:cubicBezTo>
                    <a:pt x="28" y="48"/>
                    <a:pt x="15" y="50"/>
                    <a:pt x="1" y="53"/>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AC5BBE30-DB0C-4FE6-A61A-17AB335F5544}"/>
                </a:ext>
              </a:extLst>
            </p:cNvPr>
            <p:cNvSpPr>
              <a:spLocks/>
            </p:cNvSpPr>
            <p:nvPr/>
          </p:nvSpPr>
          <p:spPr bwMode="auto">
            <a:xfrm>
              <a:off x="7712075" y="4624388"/>
              <a:ext cx="446088" cy="84138"/>
            </a:xfrm>
            <a:custGeom>
              <a:avLst/>
              <a:gdLst>
                <a:gd name="T0" fmla="*/ 0 w 252"/>
                <a:gd name="T1" fmla="*/ 32 h 47"/>
                <a:gd name="T2" fmla="*/ 78 w 252"/>
                <a:gd name="T3" fmla="*/ 9 h 47"/>
                <a:gd name="T4" fmla="*/ 189 w 252"/>
                <a:gd name="T5" fmla="*/ 8 h 47"/>
                <a:gd name="T6" fmla="*/ 252 w 252"/>
                <a:gd name="T7" fmla="*/ 32 h 47"/>
                <a:gd name="T8" fmla="*/ 109 w 252"/>
                <a:gd name="T9" fmla="*/ 33 h 47"/>
                <a:gd name="T10" fmla="*/ 42 w 252"/>
                <a:gd name="T11" fmla="*/ 37 h 47"/>
                <a:gd name="T12" fmla="*/ 1 w 252"/>
                <a:gd name="T13" fmla="*/ 39 h 47"/>
                <a:gd name="T14" fmla="*/ 0 w 252"/>
                <a:gd name="T15" fmla="*/ 32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47">
                  <a:moveTo>
                    <a:pt x="0" y="32"/>
                  </a:moveTo>
                  <a:cubicBezTo>
                    <a:pt x="23" y="14"/>
                    <a:pt x="49" y="3"/>
                    <a:pt x="78" y="9"/>
                  </a:cubicBezTo>
                  <a:cubicBezTo>
                    <a:pt x="116" y="16"/>
                    <a:pt x="151" y="18"/>
                    <a:pt x="189" y="8"/>
                  </a:cubicBezTo>
                  <a:cubicBezTo>
                    <a:pt x="218" y="0"/>
                    <a:pt x="241" y="10"/>
                    <a:pt x="252" y="32"/>
                  </a:cubicBezTo>
                  <a:cubicBezTo>
                    <a:pt x="203" y="21"/>
                    <a:pt x="157" y="47"/>
                    <a:pt x="109" y="33"/>
                  </a:cubicBezTo>
                  <a:cubicBezTo>
                    <a:pt x="89" y="27"/>
                    <a:pt x="65" y="36"/>
                    <a:pt x="42" y="37"/>
                  </a:cubicBezTo>
                  <a:cubicBezTo>
                    <a:pt x="29" y="38"/>
                    <a:pt x="15" y="39"/>
                    <a:pt x="1" y="39"/>
                  </a:cubicBezTo>
                  <a:cubicBezTo>
                    <a:pt x="1" y="37"/>
                    <a:pt x="1" y="34"/>
                    <a:pt x="0" y="32"/>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753F8C59-0B16-4B70-B50E-F8D490F7D3D1}"/>
                </a:ext>
              </a:extLst>
            </p:cNvPr>
            <p:cNvSpPr>
              <a:spLocks/>
            </p:cNvSpPr>
            <p:nvPr/>
          </p:nvSpPr>
          <p:spPr bwMode="auto">
            <a:xfrm>
              <a:off x="6470650" y="4256088"/>
              <a:ext cx="239713" cy="120650"/>
            </a:xfrm>
            <a:custGeom>
              <a:avLst/>
              <a:gdLst>
                <a:gd name="T0" fmla="*/ 7 w 135"/>
                <a:gd name="T1" fmla="*/ 0 h 68"/>
                <a:gd name="T2" fmla="*/ 135 w 135"/>
                <a:gd name="T3" fmla="*/ 62 h 68"/>
                <a:gd name="T4" fmla="*/ 135 w 135"/>
                <a:gd name="T5" fmla="*/ 66 h 68"/>
                <a:gd name="T6" fmla="*/ 121 w 135"/>
                <a:gd name="T7" fmla="*/ 68 h 68"/>
                <a:gd name="T8" fmla="*/ 29 w 135"/>
                <a:gd name="T9" fmla="*/ 64 h 68"/>
                <a:gd name="T10" fmla="*/ 2 w 135"/>
                <a:gd name="T11" fmla="*/ 34 h 68"/>
                <a:gd name="T12" fmla="*/ 7 w 135"/>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135" h="68">
                  <a:moveTo>
                    <a:pt x="7" y="0"/>
                  </a:moveTo>
                  <a:cubicBezTo>
                    <a:pt x="51" y="21"/>
                    <a:pt x="93" y="42"/>
                    <a:pt x="135" y="62"/>
                  </a:cubicBezTo>
                  <a:cubicBezTo>
                    <a:pt x="135" y="63"/>
                    <a:pt x="135" y="65"/>
                    <a:pt x="135" y="66"/>
                  </a:cubicBezTo>
                  <a:cubicBezTo>
                    <a:pt x="130" y="67"/>
                    <a:pt x="125" y="68"/>
                    <a:pt x="121" y="68"/>
                  </a:cubicBezTo>
                  <a:cubicBezTo>
                    <a:pt x="90" y="67"/>
                    <a:pt x="60" y="65"/>
                    <a:pt x="29" y="64"/>
                  </a:cubicBezTo>
                  <a:cubicBezTo>
                    <a:pt x="6" y="64"/>
                    <a:pt x="0" y="57"/>
                    <a:pt x="2" y="34"/>
                  </a:cubicBezTo>
                  <a:cubicBezTo>
                    <a:pt x="4" y="24"/>
                    <a:pt x="5" y="14"/>
                    <a:pt x="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 name="Grupo 1">
            <a:extLst>
              <a:ext uri="{FF2B5EF4-FFF2-40B4-BE49-F238E27FC236}">
                <a16:creationId xmlns:a16="http://schemas.microsoft.com/office/drawing/2014/main" id="{C0DF10DE-5D15-5B54-BC11-E30FD5E83AB5}"/>
              </a:ext>
            </a:extLst>
          </p:cNvPr>
          <p:cNvGrpSpPr/>
          <p:nvPr/>
        </p:nvGrpSpPr>
        <p:grpSpPr>
          <a:xfrm>
            <a:off x="6235547" y="512467"/>
            <a:ext cx="1817783" cy="1685580"/>
            <a:chOff x="6235547" y="512467"/>
            <a:chExt cx="1817783" cy="1685580"/>
          </a:xfrm>
        </p:grpSpPr>
        <p:sp>
          <p:nvSpPr>
            <p:cNvPr id="12" name="Elipse 11">
              <a:extLst>
                <a:ext uri="{FF2B5EF4-FFF2-40B4-BE49-F238E27FC236}">
                  <a16:creationId xmlns:a16="http://schemas.microsoft.com/office/drawing/2014/main" id="{3ABF4EB3-C908-4642-B959-5F53293B7A77}"/>
                </a:ext>
              </a:extLst>
            </p:cNvPr>
            <p:cNvSpPr/>
            <p:nvPr/>
          </p:nvSpPr>
          <p:spPr>
            <a:xfrm>
              <a:off x="6411817" y="732804"/>
              <a:ext cx="1465243" cy="1465243"/>
            </a:xfrm>
            <a:prstGeom prst="ellipse">
              <a:avLst/>
            </a:prstGeom>
            <a:solidFill>
              <a:srgbClr val="5B6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Triángulo isósceles 12">
              <a:extLst>
                <a:ext uri="{FF2B5EF4-FFF2-40B4-BE49-F238E27FC236}">
                  <a16:creationId xmlns:a16="http://schemas.microsoft.com/office/drawing/2014/main" id="{BA6AE79A-E20D-41E7-8ED2-E6DF93F847F4}"/>
                </a:ext>
              </a:extLst>
            </p:cNvPr>
            <p:cNvSpPr/>
            <p:nvPr/>
          </p:nvSpPr>
          <p:spPr>
            <a:xfrm>
              <a:off x="6235547" y="512467"/>
              <a:ext cx="1817783" cy="1567054"/>
            </a:xfrm>
            <a:prstGeom prst="triangle">
              <a:avLst/>
            </a:prstGeom>
            <a:solidFill>
              <a:srgbClr val="5B6356"/>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arco en el mar cerca del faro rojo durante el día">
            <a:extLst>
              <a:ext uri="{FF2B5EF4-FFF2-40B4-BE49-F238E27FC236}">
                <a16:creationId xmlns:a16="http://schemas.microsoft.com/office/drawing/2014/main" id="{7F5ADB19-9355-4F0B-8DDA-2826DF4BA1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278"/>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직사각형 1">
            <a:extLst>
              <a:ext uri="{FF2B5EF4-FFF2-40B4-BE49-F238E27FC236}">
                <a16:creationId xmlns:a16="http://schemas.microsoft.com/office/drawing/2014/main" id="{2448DE1F-D061-4916-946B-764BEEA8C1DC}"/>
              </a:ext>
            </a:extLst>
          </p:cNvPr>
          <p:cNvSpPr/>
          <p:nvPr/>
        </p:nvSpPr>
        <p:spPr>
          <a:xfrm>
            <a:off x="-371699" y="46434"/>
            <a:ext cx="9201780" cy="707886"/>
          </a:xfrm>
          <a:prstGeom prst="rect">
            <a:avLst/>
          </a:prstGeom>
        </p:spPr>
        <p:txBody>
          <a:bodyPr wrap="square" anchor="ctr" anchorCtr="0">
            <a:spAutoFit/>
          </a:bodyPr>
          <a:lstStyle/>
          <a:p>
            <a:pPr algn="ctr"/>
            <a:r>
              <a:rPr lang="en-US" altLang="ko-KR" sz="4000" dirty="0">
                <a:solidFill>
                  <a:srgbClr val="5B6356"/>
                </a:solidFill>
                <a:latin typeface="Cinzel Decorative" panose="020B0604020202020204" charset="0"/>
              </a:rPr>
              <a:t>Section Break Slide Title</a:t>
            </a:r>
            <a:endParaRPr lang="ko-KR" altLang="en-US" sz="4000" dirty="0">
              <a:solidFill>
                <a:srgbClr val="5B6356"/>
              </a:solidFill>
              <a:latin typeface="Cinzel Decorative" panose="020B0604020202020204" charset="0"/>
            </a:endParaRPr>
          </a:p>
        </p:txBody>
      </p:sp>
      <p:sp>
        <p:nvSpPr>
          <p:cNvPr id="9" name="Rectángulo 8">
            <a:extLst>
              <a:ext uri="{FF2B5EF4-FFF2-40B4-BE49-F238E27FC236}">
                <a16:creationId xmlns:a16="http://schemas.microsoft.com/office/drawing/2014/main" id="{81795AAF-AB9B-4858-9169-052910BC8341}"/>
              </a:ext>
            </a:extLst>
          </p:cNvPr>
          <p:cNvSpPr/>
          <p:nvPr/>
        </p:nvSpPr>
        <p:spPr>
          <a:xfrm>
            <a:off x="424860" y="735702"/>
            <a:ext cx="7517200" cy="117047"/>
          </a:xfrm>
          <a:prstGeom prst="rect">
            <a:avLst/>
          </a:pr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solidFill>
                <a:srgbClr val="2667FF"/>
              </a:solidFill>
            </a:endParaRPr>
          </a:p>
        </p:txBody>
      </p:sp>
      <p:grpSp>
        <p:nvGrpSpPr>
          <p:cNvPr id="10" name="Grupo 9">
            <a:extLst>
              <a:ext uri="{FF2B5EF4-FFF2-40B4-BE49-F238E27FC236}">
                <a16:creationId xmlns:a16="http://schemas.microsoft.com/office/drawing/2014/main" id="{16624A06-8498-4C8D-AB48-A23B617D1B49}"/>
              </a:ext>
            </a:extLst>
          </p:cNvPr>
          <p:cNvGrpSpPr/>
          <p:nvPr/>
        </p:nvGrpSpPr>
        <p:grpSpPr>
          <a:xfrm>
            <a:off x="130581" y="241279"/>
            <a:ext cx="8872538" cy="954087"/>
            <a:chOff x="111125" y="357188"/>
            <a:chExt cx="8872538" cy="954087"/>
          </a:xfrm>
        </p:grpSpPr>
        <p:sp>
          <p:nvSpPr>
            <p:cNvPr id="11" name="Freeform 5">
              <a:extLst>
                <a:ext uri="{FF2B5EF4-FFF2-40B4-BE49-F238E27FC236}">
                  <a16:creationId xmlns:a16="http://schemas.microsoft.com/office/drawing/2014/main" id="{32961663-6048-477A-88E6-91B7705A9A30}"/>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6BAEC4AB-7789-428D-B3F3-4916792B5E85}"/>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7">
              <a:extLst>
                <a:ext uri="{FF2B5EF4-FFF2-40B4-BE49-F238E27FC236}">
                  <a16:creationId xmlns:a16="http://schemas.microsoft.com/office/drawing/2014/main" id="{0221AFD6-E886-4512-A0BD-6EEE6B115E9A}"/>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Rectangle 8">
              <a:extLst>
                <a:ext uri="{FF2B5EF4-FFF2-40B4-BE49-F238E27FC236}">
                  <a16:creationId xmlns:a16="http://schemas.microsoft.com/office/drawing/2014/main" id="{8080DC1D-0727-468C-96EE-F8DECEE517F4}"/>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9">
              <a:extLst>
                <a:ext uri="{FF2B5EF4-FFF2-40B4-BE49-F238E27FC236}">
                  <a16:creationId xmlns:a16="http://schemas.microsoft.com/office/drawing/2014/main" id="{CE4FFCB9-184F-433E-ACF2-663D68DCC3E4}"/>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0">
              <a:extLst>
                <a:ext uri="{FF2B5EF4-FFF2-40B4-BE49-F238E27FC236}">
                  <a16:creationId xmlns:a16="http://schemas.microsoft.com/office/drawing/2014/main" id="{FC777DE3-60C0-47D6-80C7-F8E96D14440A}"/>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1">
              <a:extLst>
                <a:ext uri="{FF2B5EF4-FFF2-40B4-BE49-F238E27FC236}">
                  <a16:creationId xmlns:a16="http://schemas.microsoft.com/office/drawing/2014/main" id="{09FB48FD-BC19-419F-8CEC-5ACB716DC6FE}"/>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2">
              <a:extLst>
                <a:ext uri="{FF2B5EF4-FFF2-40B4-BE49-F238E27FC236}">
                  <a16:creationId xmlns:a16="http://schemas.microsoft.com/office/drawing/2014/main" id="{4473F9EF-0CE2-487E-9B99-B7F624B8CCED}"/>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3622686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lipse 35">
            <a:extLst>
              <a:ext uri="{FF2B5EF4-FFF2-40B4-BE49-F238E27FC236}">
                <a16:creationId xmlns:a16="http://schemas.microsoft.com/office/drawing/2014/main" id="{30E2B0BA-6B55-470F-8F89-28B6820C522D}"/>
              </a:ext>
            </a:extLst>
          </p:cNvPr>
          <p:cNvSpPr/>
          <p:nvPr/>
        </p:nvSpPr>
        <p:spPr>
          <a:xfrm>
            <a:off x="3383526" y="4126624"/>
            <a:ext cx="4558534" cy="684600"/>
          </a:xfrm>
          <a:prstGeom prst="ellipse">
            <a:avLst/>
          </a:prstGeom>
          <a:solidFill>
            <a:srgbClr val="5B6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10" name="Google Shape;263;p42"/>
          <p:cNvSpPr txBox="1">
            <a:spLocks/>
          </p:cNvSpPr>
          <p:nvPr/>
        </p:nvSpPr>
        <p:spPr>
          <a:xfrm>
            <a:off x="2537850" y="281610"/>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b="0" dirty="0">
                <a:solidFill>
                  <a:srgbClr val="5B6356"/>
                </a:solidFill>
                <a:latin typeface="Cinzel Decorative" panose="020B0604020202020204" charset="0"/>
                <a:cs typeface="Rubik" panose="020B0604020202020204" charset="-79"/>
              </a:rPr>
              <a:t>FUENTE</a:t>
            </a:r>
          </a:p>
        </p:txBody>
      </p:sp>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dirty="0">
                <a:solidFill>
                  <a:srgbClr val="5B6356"/>
                </a:solidFill>
                <a:latin typeface="+mj-lt"/>
                <a:ea typeface="Rubik"/>
                <a:cs typeface="Arial" panose="020B0604020202020204" pitchFamily="34" charset="0"/>
                <a:sym typeface="Rubik"/>
              </a:rPr>
              <a:t>ELABORADO POR  </a:t>
            </a:r>
            <a:r>
              <a:rPr lang="es-PE" sz="1600" dirty="0">
                <a:solidFill>
                  <a:srgbClr val="5B6356"/>
                </a:solidFill>
                <a:latin typeface="+mj-lt"/>
                <a:ea typeface="Montserrat"/>
                <a:cs typeface="Arial" panose="020B0604020202020204" pitchFamily="34" charset="0"/>
                <a:sym typeface="Montserrat"/>
              </a:rPr>
              <a:t>: </a:t>
            </a:r>
            <a:r>
              <a:rPr lang="es-PE" sz="1600" dirty="0" smtClean="0">
                <a:solidFill>
                  <a:schemeClr val="bg1">
                    <a:lumMod val="50000"/>
                  </a:schemeClr>
                </a:solidFill>
                <a:latin typeface="+mj-lt"/>
                <a:ea typeface="Montserrat"/>
                <a:cs typeface="Arial" panose="020B0604020202020204" pitchFamily="34" charset="0"/>
                <a:sym typeface="Montserrat"/>
              </a:rPr>
              <a:t/>
            </a:r>
            <a:br>
              <a:rPr lang="es-PE" sz="1600" dirty="0" smtClean="0">
                <a:solidFill>
                  <a:schemeClr val="bg1">
                    <a:lumMod val="50000"/>
                  </a:schemeClr>
                </a:solidFill>
                <a:latin typeface="+mj-lt"/>
                <a:ea typeface="Montserrat"/>
                <a:cs typeface="Arial" panose="020B0604020202020204" pitchFamily="34" charset="0"/>
                <a:sym typeface="Montserrat"/>
              </a:rPr>
            </a:br>
            <a:r>
              <a:rPr lang="es-PE" sz="1600" dirty="0" smtClean="0">
                <a:solidFill>
                  <a:schemeClr val="bg1">
                    <a:lumMod val="50000"/>
                  </a:schemeClr>
                </a:solidFill>
                <a:latin typeface="+mj-lt"/>
                <a:ea typeface="Montserrat"/>
                <a:cs typeface="Arial" panose="020B0604020202020204" pitchFamily="34" charset="0"/>
                <a:sym typeface="Montserrat"/>
              </a:rPr>
              <a:t>plantillaspowerpoint.org</a:t>
            </a:r>
            <a:endParaRPr lang="es-PE" sz="1600" dirty="0">
              <a:solidFill>
                <a:schemeClr val="bg1">
                  <a:lumMod val="50000"/>
                </a:schemeClr>
              </a:solidFill>
              <a:latin typeface="+mj-lt"/>
              <a:ea typeface="Montserrat"/>
              <a:cs typeface="Arial" panose="020B0604020202020204" pitchFamily="34" charset="0"/>
              <a:sym typeface="Montserrat"/>
            </a:endParaRPr>
          </a:p>
          <a:p>
            <a:pPr lvl="0"/>
            <a:endParaRPr sz="1600" b="1" dirty="0">
              <a:solidFill>
                <a:srgbClr val="02FFB3"/>
              </a:solidFill>
              <a:latin typeface="+mj-lt"/>
              <a:ea typeface="Rubik"/>
              <a:cs typeface="Arial" panose="020B0604020202020204" pitchFamily="34" charset="0"/>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51"/>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rgbClr val="5B6356"/>
                  </a:solidFill>
                  <a:latin typeface="+mj-lt"/>
                  <a:ea typeface="Rubik"/>
                  <a:cs typeface="Arial" panose="020B0604020202020204" pitchFamily="34" charset="0"/>
                  <a:sym typeface="Rubik"/>
                </a:rPr>
                <a:t>IMAGES</a:t>
              </a:r>
              <a:r>
                <a:rPr lang="en" sz="1600" dirty="0">
                  <a:solidFill>
                    <a:srgbClr val="5B6356"/>
                  </a:solidFill>
                  <a:latin typeface="+mj-lt"/>
                  <a:ea typeface="Rubik"/>
                  <a:cs typeface="Arial" panose="020B0604020202020204" pitchFamily="34" charset="0"/>
                  <a:sym typeface="Rubik"/>
                </a:rPr>
                <a:t> :</a:t>
              </a:r>
              <a:endParaRPr sz="1600" dirty="0">
                <a:solidFill>
                  <a:srgbClr val="5B6356"/>
                </a:solidFill>
                <a:latin typeface="+mj-lt"/>
                <a:ea typeface="Rubik"/>
                <a:cs typeface="Arial" panose="020B0604020202020204" pitchFamily="34" charset="0"/>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22" indent="-285722">
                <a:buFont typeface="Arial" panose="020B0604020202020204" pitchFamily="34" charset="0"/>
                <a:buChar char="•"/>
              </a:pPr>
              <a:r>
                <a:rPr lang="es-PE" sz="1500" dirty="0">
                  <a:solidFill>
                    <a:schemeClr val="bg1">
                      <a:lumMod val="50000"/>
                    </a:schemeClr>
                  </a:solidFill>
                  <a:latin typeface="+mj-lt"/>
                  <a:ea typeface="Montserrat"/>
                  <a:cs typeface="Arial" panose="020B0604020202020204" pitchFamily="34" charset="0"/>
                  <a:sym typeface="Montserrat"/>
                </a:rPr>
                <a:t>unsplash.com</a:t>
              </a:r>
            </a:p>
          </p:txBody>
        </p:sp>
      </p:grpSp>
      <p:sp>
        <p:nvSpPr>
          <p:cNvPr id="16" name="Google Shape;274;p42"/>
          <p:cNvSpPr txBox="1"/>
          <p:nvPr/>
        </p:nvSpPr>
        <p:spPr>
          <a:xfrm>
            <a:off x="877424" y="3467042"/>
            <a:ext cx="2117100" cy="308700"/>
          </a:xfrm>
          <a:prstGeom prst="rect">
            <a:avLst/>
          </a:prstGeom>
          <a:noFill/>
          <a:ln>
            <a:noFill/>
          </a:ln>
        </p:spPr>
        <p:txBody>
          <a:bodyPr spcFirstLastPara="1" wrap="square" lIns="91425" tIns="91425" rIns="91425" bIns="91425" anchor="t" anchorCtr="0">
            <a:noAutofit/>
          </a:bodyPr>
          <a:lstStyle/>
          <a:p>
            <a:r>
              <a:rPr lang="en" sz="1600" dirty="0">
                <a:solidFill>
                  <a:srgbClr val="5B6356"/>
                </a:solidFill>
                <a:latin typeface="+mj-lt"/>
                <a:ea typeface="Rubik"/>
                <a:cs typeface="Arial" panose="020B0604020202020204" pitchFamily="34" charset="0"/>
                <a:sym typeface="Rubik"/>
              </a:rPr>
              <a:t>FONTS :</a:t>
            </a:r>
            <a:endParaRPr sz="1600" dirty="0">
              <a:solidFill>
                <a:srgbClr val="5B6356"/>
              </a:solidFill>
              <a:latin typeface="+mj-lt"/>
              <a:ea typeface="Rubik"/>
              <a:cs typeface="Arial" panose="020B0604020202020204" pitchFamily="34" charset="0"/>
              <a:sym typeface="Rubik"/>
            </a:endParaRPr>
          </a:p>
        </p:txBody>
      </p:sp>
      <p:sp>
        <p:nvSpPr>
          <p:cNvPr id="17" name="Google Shape;275;p42"/>
          <p:cNvSpPr txBox="1"/>
          <p:nvPr/>
        </p:nvSpPr>
        <p:spPr>
          <a:xfrm>
            <a:off x="877424" y="3775667"/>
            <a:ext cx="2645376" cy="684600"/>
          </a:xfrm>
          <a:prstGeom prst="rect">
            <a:avLst/>
          </a:prstGeom>
          <a:noFill/>
          <a:ln>
            <a:noFill/>
          </a:ln>
        </p:spPr>
        <p:txBody>
          <a:bodyPr spcFirstLastPara="1" wrap="square" lIns="91425" tIns="91425" rIns="91425" bIns="91425" anchor="t" anchorCtr="0">
            <a:noAutofit/>
          </a:bodyPr>
          <a:lstStyle/>
          <a:p>
            <a:pPr marL="285722" indent="-285722">
              <a:buFont typeface="Arial" panose="020B0604020202020204" pitchFamily="34" charset="0"/>
              <a:buChar char="•"/>
            </a:pPr>
            <a:r>
              <a:rPr lang="es-PE" sz="1500" dirty="0">
                <a:solidFill>
                  <a:schemeClr val="bg1">
                    <a:lumMod val="50000"/>
                  </a:schemeClr>
                </a:solidFill>
                <a:latin typeface="+mj-lt"/>
                <a:ea typeface="Montserrat"/>
                <a:cs typeface="Arial" panose="020B0604020202020204" pitchFamily="34" charset="0"/>
                <a:sym typeface="Montserrat"/>
              </a:rPr>
              <a:t>Cinzel Decorative</a:t>
            </a:r>
          </a:p>
          <a:p>
            <a:pPr marL="285722" indent="-285722">
              <a:buFont typeface="Arial" panose="020B0604020202020204" pitchFamily="34" charset="0"/>
              <a:buChar char="•"/>
            </a:pPr>
            <a:r>
              <a:rPr lang="es-PE" sz="1500" dirty="0">
                <a:solidFill>
                  <a:schemeClr val="bg1">
                    <a:lumMod val="50000"/>
                  </a:schemeClr>
                </a:solidFill>
                <a:latin typeface="+mj-lt"/>
                <a:ea typeface="Montserrat"/>
                <a:cs typeface="Arial" panose="020B0604020202020204" pitchFamily="34" charset="0"/>
                <a:sym typeface="Montserrat"/>
              </a:rPr>
              <a:t>Arial</a:t>
            </a:r>
          </a:p>
          <a:p>
            <a:endParaRPr lang="es-PE" sz="1500" dirty="0">
              <a:solidFill>
                <a:schemeClr val="bg1">
                  <a:lumMod val="50000"/>
                </a:schemeClr>
              </a:solidFill>
              <a:latin typeface="+mj-lt"/>
              <a:ea typeface="Montserrat"/>
              <a:cs typeface="Arial" panose="020B0604020202020204" pitchFamily="34" charset="0"/>
              <a:sym typeface="Montserrat"/>
            </a:endParaRPr>
          </a:p>
        </p:txBody>
      </p:sp>
      <p:sp>
        <p:nvSpPr>
          <p:cNvPr id="37" name="Rectángulo 36">
            <a:extLst>
              <a:ext uri="{FF2B5EF4-FFF2-40B4-BE49-F238E27FC236}">
                <a16:creationId xmlns:a16="http://schemas.microsoft.com/office/drawing/2014/main" id="{D36B01FE-67BB-4340-A11C-8B469738ABCE}"/>
              </a:ext>
            </a:extLst>
          </p:cNvPr>
          <p:cNvSpPr/>
          <p:nvPr/>
        </p:nvSpPr>
        <p:spPr>
          <a:xfrm>
            <a:off x="424860" y="880795"/>
            <a:ext cx="7517200" cy="117047"/>
          </a:xfrm>
          <a:prstGeom prst="rect">
            <a:avLst/>
          </a:pr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solidFill>
                <a:srgbClr val="2667FF"/>
              </a:solidFill>
            </a:endParaRPr>
          </a:p>
        </p:txBody>
      </p:sp>
      <p:grpSp>
        <p:nvGrpSpPr>
          <p:cNvPr id="38" name="Grupo 37">
            <a:extLst>
              <a:ext uri="{FF2B5EF4-FFF2-40B4-BE49-F238E27FC236}">
                <a16:creationId xmlns:a16="http://schemas.microsoft.com/office/drawing/2014/main" id="{5BCF0180-DB68-4F85-9C9C-33C0724A4280}"/>
              </a:ext>
            </a:extLst>
          </p:cNvPr>
          <p:cNvGrpSpPr/>
          <p:nvPr/>
        </p:nvGrpSpPr>
        <p:grpSpPr>
          <a:xfrm>
            <a:off x="130581" y="386372"/>
            <a:ext cx="8872538" cy="954087"/>
            <a:chOff x="111125" y="357188"/>
            <a:chExt cx="8872538" cy="954087"/>
          </a:xfrm>
        </p:grpSpPr>
        <p:sp>
          <p:nvSpPr>
            <p:cNvPr id="39" name="Freeform 5">
              <a:extLst>
                <a:ext uri="{FF2B5EF4-FFF2-40B4-BE49-F238E27FC236}">
                  <a16:creationId xmlns:a16="http://schemas.microsoft.com/office/drawing/2014/main" id="{BF24FD69-EBB8-4EAF-B9B3-63D06105A56D}"/>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6">
              <a:extLst>
                <a:ext uri="{FF2B5EF4-FFF2-40B4-BE49-F238E27FC236}">
                  <a16:creationId xmlns:a16="http://schemas.microsoft.com/office/drawing/2014/main" id="{B6C51F55-04A9-42F2-B3FB-B031BE5BF89E}"/>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7">
              <a:extLst>
                <a:ext uri="{FF2B5EF4-FFF2-40B4-BE49-F238E27FC236}">
                  <a16:creationId xmlns:a16="http://schemas.microsoft.com/office/drawing/2014/main" id="{CC1026B5-F05E-4534-97CD-E3790E251F1D}"/>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Rectangle 8">
              <a:extLst>
                <a:ext uri="{FF2B5EF4-FFF2-40B4-BE49-F238E27FC236}">
                  <a16:creationId xmlns:a16="http://schemas.microsoft.com/office/drawing/2014/main" id="{F48306ED-B768-4F21-83BA-857C28770F2E}"/>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9">
              <a:extLst>
                <a:ext uri="{FF2B5EF4-FFF2-40B4-BE49-F238E27FC236}">
                  <a16:creationId xmlns:a16="http://schemas.microsoft.com/office/drawing/2014/main" id="{5A015088-68B6-47E5-88D6-85761CC05217}"/>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10">
              <a:extLst>
                <a:ext uri="{FF2B5EF4-FFF2-40B4-BE49-F238E27FC236}">
                  <a16:creationId xmlns:a16="http://schemas.microsoft.com/office/drawing/2014/main" id="{C2F44F82-9528-4991-9993-D69F77A1797F}"/>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11">
              <a:extLst>
                <a:ext uri="{FF2B5EF4-FFF2-40B4-BE49-F238E27FC236}">
                  <a16:creationId xmlns:a16="http://schemas.microsoft.com/office/drawing/2014/main" id="{2C3F4601-1261-473C-AF4B-60C925DB2919}"/>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12">
              <a:extLst>
                <a:ext uri="{FF2B5EF4-FFF2-40B4-BE49-F238E27FC236}">
                  <a16:creationId xmlns:a16="http://schemas.microsoft.com/office/drawing/2014/main" id="{BF705D20-8A0C-43F7-95AD-65AED8BB23CC}"/>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11" name="Freeform 4">
            <a:extLst>
              <a:ext uri="{FF2B5EF4-FFF2-40B4-BE49-F238E27FC236}">
                <a16:creationId xmlns:a16="http://schemas.microsoft.com/office/drawing/2014/main" id="{7923D058-2BED-4A55-91EB-3256C4CCE3BA}"/>
              </a:ext>
            </a:extLst>
          </p:cNvPr>
          <p:cNvSpPr>
            <a:spLocks noEditPoints="1"/>
          </p:cNvSpPr>
          <p:nvPr/>
        </p:nvSpPr>
        <p:spPr bwMode="auto">
          <a:xfrm>
            <a:off x="3404213" y="2473398"/>
            <a:ext cx="4112602" cy="2220840"/>
          </a:xfrm>
          <a:custGeom>
            <a:avLst/>
            <a:gdLst>
              <a:gd name="T0" fmla="*/ 1936 w 2210"/>
              <a:gd name="T1" fmla="*/ 997 h 1192"/>
              <a:gd name="T2" fmla="*/ 2121 w 2210"/>
              <a:gd name="T3" fmla="*/ 972 h 1192"/>
              <a:gd name="T4" fmla="*/ 1704 w 2210"/>
              <a:gd name="T5" fmla="*/ 1113 h 1192"/>
              <a:gd name="T6" fmla="*/ 75 w 2210"/>
              <a:gd name="T7" fmla="*/ 1106 h 1192"/>
              <a:gd name="T8" fmla="*/ 356 w 2210"/>
              <a:gd name="T9" fmla="*/ 1045 h 1192"/>
              <a:gd name="T10" fmla="*/ 53 w 2210"/>
              <a:gd name="T11" fmla="*/ 694 h 1192"/>
              <a:gd name="T12" fmla="*/ 28 w 2210"/>
              <a:gd name="T13" fmla="*/ 659 h 1192"/>
              <a:gd name="T14" fmla="*/ 31 w 2210"/>
              <a:gd name="T15" fmla="*/ 609 h 1192"/>
              <a:gd name="T16" fmla="*/ 76 w 2210"/>
              <a:gd name="T17" fmla="*/ 566 h 1192"/>
              <a:gd name="T18" fmla="*/ 153 w 2210"/>
              <a:gd name="T19" fmla="*/ 584 h 1192"/>
              <a:gd name="T20" fmla="*/ 393 w 2210"/>
              <a:gd name="T21" fmla="*/ 661 h 1192"/>
              <a:gd name="T22" fmla="*/ 736 w 2210"/>
              <a:gd name="T23" fmla="*/ 624 h 1192"/>
              <a:gd name="T24" fmla="*/ 739 w 2210"/>
              <a:gd name="T25" fmla="*/ 462 h 1192"/>
              <a:gd name="T26" fmla="*/ 889 w 2210"/>
              <a:gd name="T27" fmla="*/ 570 h 1192"/>
              <a:gd name="T28" fmla="*/ 958 w 2210"/>
              <a:gd name="T29" fmla="*/ 510 h 1192"/>
              <a:gd name="T30" fmla="*/ 815 w 2210"/>
              <a:gd name="T31" fmla="*/ 734 h 1192"/>
              <a:gd name="T32" fmla="*/ 1482 w 2210"/>
              <a:gd name="T33" fmla="*/ 869 h 1192"/>
              <a:gd name="T34" fmla="*/ 1652 w 2210"/>
              <a:gd name="T35" fmla="*/ 548 h 1192"/>
              <a:gd name="T36" fmla="*/ 1574 w 2210"/>
              <a:gd name="T37" fmla="*/ 445 h 1192"/>
              <a:gd name="T38" fmla="*/ 1207 w 2210"/>
              <a:gd name="T39" fmla="*/ 533 h 1192"/>
              <a:gd name="T40" fmla="*/ 1342 w 2210"/>
              <a:gd name="T41" fmla="*/ 670 h 1192"/>
              <a:gd name="T42" fmla="*/ 1360 w 2210"/>
              <a:gd name="T43" fmla="*/ 647 h 1192"/>
              <a:gd name="T44" fmla="*/ 1080 w 2210"/>
              <a:gd name="T45" fmla="*/ 543 h 1192"/>
              <a:gd name="T46" fmla="*/ 1134 w 2210"/>
              <a:gd name="T47" fmla="*/ 450 h 1192"/>
              <a:gd name="T48" fmla="*/ 935 w 2210"/>
              <a:gd name="T49" fmla="*/ 259 h 1192"/>
              <a:gd name="T50" fmla="*/ 1575 w 2210"/>
              <a:gd name="T51" fmla="*/ 263 h 1192"/>
              <a:gd name="T52" fmla="*/ 1741 w 2210"/>
              <a:gd name="T53" fmla="*/ 128 h 1192"/>
              <a:gd name="T54" fmla="*/ 1756 w 2210"/>
              <a:gd name="T55" fmla="*/ 2 h 1192"/>
              <a:gd name="T56" fmla="*/ 1802 w 2210"/>
              <a:gd name="T57" fmla="*/ 125 h 1192"/>
              <a:gd name="T58" fmla="*/ 1949 w 2210"/>
              <a:gd name="T59" fmla="*/ 0 h 1192"/>
              <a:gd name="T60" fmla="*/ 1867 w 2210"/>
              <a:gd name="T61" fmla="*/ 258 h 1192"/>
              <a:gd name="T62" fmla="*/ 1864 w 2210"/>
              <a:gd name="T63" fmla="*/ 404 h 1192"/>
              <a:gd name="T64" fmla="*/ 2103 w 2210"/>
              <a:gd name="T65" fmla="*/ 724 h 1192"/>
              <a:gd name="T66" fmla="*/ 307 w 2210"/>
              <a:gd name="T67" fmla="*/ 834 h 1192"/>
              <a:gd name="T68" fmla="*/ 1638 w 2210"/>
              <a:gd name="T69" fmla="*/ 911 h 1192"/>
              <a:gd name="T70" fmla="*/ 382 w 2210"/>
              <a:gd name="T71" fmla="*/ 841 h 1192"/>
              <a:gd name="T72" fmla="*/ 1598 w 2210"/>
              <a:gd name="T73" fmla="*/ 893 h 1192"/>
              <a:gd name="T74" fmla="*/ 1617 w 2210"/>
              <a:gd name="T75" fmla="*/ 703 h 1192"/>
              <a:gd name="T76" fmla="*/ 1726 w 2210"/>
              <a:gd name="T77" fmla="*/ 853 h 1192"/>
              <a:gd name="T78" fmla="*/ 1761 w 2210"/>
              <a:gd name="T79" fmla="*/ 865 h 1192"/>
              <a:gd name="T80" fmla="*/ 1765 w 2210"/>
              <a:gd name="T81" fmla="*/ 735 h 1192"/>
              <a:gd name="T82" fmla="*/ 1390 w 2210"/>
              <a:gd name="T83" fmla="*/ 1047 h 1192"/>
              <a:gd name="T84" fmla="*/ 1591 w 2210"/>
              <a:gd name="T85" fmla="*/ 864 h 1192"/>
              <a:gd name="T86" fmla="*/ 1274 w 2210"/>
              <a:gd name="T87" fmla="*/ 267 h 1192"/>
              <a:gd name="T88" fmla="*/ 1713 w 2210"/>
              <a:gd name="T89" fmla="*/ 338 h 1192"/>
              <a:gd name="T90" fmla="*/ 1419 w 2210"/>
              <a:gd name="T91" fmla="*/ 1054 h 1192"/>
              <a:gd name="T92" fmla="*/ 955 w 2210"/>
              <a:gd name="T93" fmla="*/ 326 h 1192"/>
              <a:gd name="T94" fmla="*/ 1377 w 2210"/>
              <a:gd name="T95" fmla="*/ 238 h 1192"/>
              <a:gd name="T96" fmla="*/ 908 w 2210"/>
              <a:gd name="T97" fmla="*/ 299 h 1192"/>
              <a:gd name="T98" fmla="*/ 1152 w 2210"/>
              <a:gd name="T99" fmla="*/ 278 h 1192"/>
              <a:gd name="T100" fmla="*/ 1489 w 2210"/>
              <a:gd name="T101" fmla="*/ 276 h 1192"/>
              <a:gd name="T102" fmla="*/ 1314 w 2210"/>
              <a:gd name="T103" fmla="*/ 237 h 1192"/>
              <a:gd name="T104" fmla="*/ 1441 w 2210"/>
              <a:gd name="T105" fmla="*/ 301 h 1192"/>
              <a:gd name="T106" fmla="*/ 1006 w 2210"/>
              <a:gd name="T107" fmla="*/ 868 h 1192"/>
              <a:gd name="T108" fmla="*/ 881 w 2210"/>
              <a:gd name="T109" fmla="*/ 362 h 1192"/>
              <a:gd name="T110" fmla="*/ 1007 w 2210"/>
              <a:gd name="T111" fmla="*/ 314 h 1192"/>
              <a:gd name="T112" fmla="*/ 1918 w 2210"/>
              <a:gd name="T113" fmla="*/ 218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10" h="1192">
                <a:moveTo>
                  <a:pt x="2181" y="603"/>
                </a:moveTo>
                <a:cubicBezTo>
                  <a:pt x="2178" y="615"/>
                  <a:pt x="2174" y="628"/>
                  <a:pt x="2172" y="641"/>
                </a:cubicBezTo>
                <a:cubicBezTo>
                  <a:pt x="2169" y="656"/>
                  <a:pt x="2162" y="665"/>
                  <a:pt x="2151" y="676"/>
                </a:cubicBezTo>
                <a:cubicBezTo>
                  <a:pt x="2138" y="688"/>
                  <a:pt x="2128" y="707"/>
                  <a:pt x="2123" y="724"/>
                </a:cubicBezTo>
                <a:cubicBezTo>
                  <a:pt x="2105" y="795"/>
                  <a:pt x="2081" y="863"/>
                  <a:pt x="2030" y="919"/>
                </a:cubicBezTo>
                <a:cubicBezTo>
                  <a:pt x="2003" y="949"/>
                  <a:pt x="1972" y="975"/>
                  <a:pt x="1934" y="991"/>
                </a:cubicBezTo>
                <a:cubicBezTo>
                  <a:pt x="1935" y="993"/>
                  <a:pt x="1936" y="995"/>
                  <a:pt x="1936" y="997"/>
                </a:cubicBezTo>
                <a:cubicBezTo>
                  <a:pt x="1982" y="984"/>
                  <a:pt x="2028" y="972"/>
                  <a:pt x="2074" y="959"/>
                </a:cubicBezTo>
                <a:cubicBezTo>
                  <a:pt x="2082" y="956"/>
                  <a:pt x="2088" y="949"/>
                  <a:pt x="2094" y="944"/>
                </a:cubicBezTo>
                <a:cubicBezTo>
                  <a:pt x="2088" y="939"/>
                  <a:pt x="2081" y="933"/>
                  <a:pt x="2074" y="927"/>
                </a:cubicBezTo>
                <a:cubicBezTo>
                  <a:pt x="2071" y="925"/>
                  <a:pt x="2067" y="925"/>
                  <a:pt x="2063" y="923"/>
                </a:cubicBezTo>
                <a:cubicBezTo>
                  <a:pt x="2064" y="921"/>
                  <a:pt x="2065" y="919"/>
                  <a:pt x="2065" y="917"/>
                </a:cubicBezTo>
                <a:cubicBezTo>
                  <a:pt x="2084" y="924"/>
                  <a:pt x="2104" y="929"/>
                  <a:pt x="2122" y="938"/>
                </a:cubicBezTo>
                <a:cubicBezTo>
                  <a:pt x="2142" y="948"/>
                  <a:pt x="2142" y="963"/>
                  <a:pt x="2121" y="972"/>
                </a:cubicBezTo>
                <a:cubicBezTo>
                  <a:pt x="2093" y="984"/>
                  <a:pt x="2065" y="995"/>
                  <a:pt x="2036" y="1002"/>
                </a:cubicBezTo>
                <a:cubicBezTo>
                  <a:pt x="1953" y="1021"/>
                  <a:pt x="1870" y="1037"/>
                  <a:pt x="1786" y="1055"/>
                </a:cubicBezTo>
                <a:cubicBezTo>
                  <a:pt x="1778" y="1056"/>
                  <a:pt x="1770" y="1058"/>
                  <a:pt x="1762" y="1060"/>
                </a:cubicBezTo>
                <a:cubicBezTo>
                  <a:pt x="1864" y="1067"/>
                  <a:pt x="1967" y="1068"/>
                  <a:pt x="2067" y="1093"/>
                </a:cubicBezTo>
                <a:cubicBezTo>
                  <a:pt x="2067" y="1097"/>
                  <a:pt x="2067" y="1100"/>
                  <a:pt x="2067" y="1103"/>
                </a:cubicBezTo>
                <a:cubicBezTo>
                  <a:pt x="2048" y="1105"/>
                  <a:pt x="2030" y="1110"/>
                  <a:pt x="2012" y="1110"/>
                </a:cubicBezTo>
                <a:cubicBezTo>
                  <a:pt x="1909" y="1111"/>
                  <a:pt x="1806" y="1112"/>
                  <a:pt x="1704" y="1113"/>
                </a:cubicBezTo>
                <a:cubicBezTo>
                  <a:pt x="1684" y="1113"/>
                  <a:pt x="1664" y="1113"/>
                  <a:pt x="1639" y="1113"/>
                </a:cubicBezTo>
                <a:cubicBezTo>
                  <a:pt x="1645" y="1122"/>
                  <a:pt x="1648" y="1126"/>
                  <a:pt x="1653" y="1134"/>
                </a:cubicBezTo>
                <a:cubicBezTo>
                  <a:pt x="1632" y="1139"/>
                  <a:pt x="1613" y="1146"/>
                  <a:pt x="1593" y="1149"/>
                </a:cubicBezTo>
                <a:cubicBezTo>
                  <a:pt x="1382" y="1180"/>
                  <a:pt x="1170" y="1192"/>
                  <a:pt x="958" y="1171"/>
                </a:cubicBezTo>
                <a:cubicBezTo>
                  <a:pt x="837" y="1159"/>
                  <a:pt x="717" y="1142"/>
                  <a:pt x="596" y="1129"/>
                </a:cubicBezTo>
                <a:cubicBezTo>
                  <a:pt x="552" y="1124"/>
                  <a:pt x="507" y="1125"/>
                  <a:pt x="463" y="1123"/>
                </a:cubicBezTo>
                <a:cubicBezTo>
                  <a:pt x="334" y="1117"/>
                  <a:pt x="204" y="1112"/>
                  <a:pt x="75" y="1106"/>
                </a:cubicBezTo>
                <a:cubicBezTo>
                  <a:pt x="62" y="1105"/>
                  <a:pt x="49" y="1102"/>
                  <a:pt x="37" y="1099"/>
                </a:cubicBezTo>
                <a:cubicBezTo>
                  <a:pt x="36" y="1098"/>
                  <a:pt x="36" y="1096"/>
                  <a:pt x="36" y="1094"/>
                </a:cubicBezTo>
                <a:cubicBezTo>
                  <a:pt x="44" y="1093"/>
                  <a:pt x="52" y="1090"/>
                  <a:pt x="59" y="1090"/>
                </a:cubicBezTo>
                <a:cubicBezTo>
                  <a:pt x="131" y="1086"/>
                  <a:pt x="203" y="1082"/>
                  <a:pt x="275" y="1079"/>
                </a:cubicBezTo>
                <a:cubicBezTo>
                  <a:pt x="347" y="1075"/>
                  <a:pt x="420" y="1073"/>
                  <a:pt x="492" y="1070"/>
                </a:cubicBezTo>
                <a:cubicBezTo>
                  <a:pt x="500" y="1069"/>
                  <a:pt x="507" y="1068"/>
                  <a:pt x="514" y="1063"/>
                </a:cubicBezTo>
                <a:cubicBezTo>
                  <a:pt x="461" y="1057"/>
                  <a:pt x="409" y="1051"/>
                  <a:pt x="356" y="1045"/>
                </a:cubicBezTo>
                <a:cubicBezTo>
                  <a:pt x="356" y="1043"/>
                  <a:pt x="356" y="1041"/>
                  <a:pt x="356" y="1039"/>
                </a:cubicBezTo>
                <a:cubicBezTo>
                  <a:pt x="423" y="1037"/>
                  <a:pt x="491" y="1035"/>
                  <a:pt x="548" y="1033"/>
                </a:cubicBezTo>
                <a:cubicBezTo>
                  <a:pt x="501" y="1029"/>
                  <a:pt x="445" y="1024"/>
                  <a:pt x="388" y="1018"/>
                </a:cubicBezTo>
                <a:cubicBezTo>
                  <a:pt x="325" y="1012"/>
                  <a:pt x="269" y="990"/>
                  <a:pt x="214" y="957"/>
                </a:cubicBezTo>
                <a:cubicBezTo>
                  <a:pt x="154" y="922"/>
                  <a:pt x="125" y="866"/>
                  <a:pt x="111" y="801"/>
                </a:cubicBezTo>
                <a:cubicBezTo>
                  <a:pt x="103" y="766"/>
                  <a:pt x="98" y="732"/>
                  <a:pt x="91" y="694"/>
                </a:cubicBezTo>
                <a:cubicBezTo>
                  <a:pt x="80" y="694"/>
                  <a:pt x="66" y="695"/>
                  <a:pt x="53" y="694"/>
                </a:cubicBezTo>
                <a:cubicBezTo>
                  <a:pt x="45" y="693"/>
                  <a:pt x="36" y="689"/>
                  <a:pt x="28" y="686"/>
                </a:cubicBezTo>
                <a:cubicBezTo>
                  <a:pt x="36" y="683"/>
                  <a:pt x="44" y="679"/>
                  <a:pt x="52" y="678"/>
                </a:cubicBezTo>
                <a:cubicBezTo>
                  <a:pt x="62" y="677"/>
                  <a:pt x="71" y="678"/>
                  <a:pt x="80" y="678"/>
                </a:cubicBezTo>
                <a:cubicBezTo>
                  <a:pt x="84" y="677"/>
                  <a:pt x="88" y="675"/>
                  <a:pt x="91" y="674"/>
                </a:cubicBezTo>
                <a:cubicBezTo>
                  <a:pt x="91" y="671"/>
                  <a:pt x="91" y="669"/>
                  <a:pt x="91" y="666"/>
                </a:cubicBezTo>
                <a:cubicBezTo>
                  <a:pt x="76" y="666"/>
                  <a:pt x="61" y="667"/>
                  <a:pt x="46" y="666"/>
                </a:cubicBezTo>
                <a:cubicBezTo>
                  <a:pt x="40" y="665"/>
                  <a:pt x="34" y="661"/>
                  <a:pt x="28" y="659"/>
                </a:cubicBezTo>
                <a:cubicBezTo>
                  <a:pt x="34" y="656"/>
                  <a:pt x="40" y="651"/>
                  <a:pt x="46" y="650"/>
                </a:cubicBezTo>
                <a:cubicBezTo>
                  <a:pt x="61" y="649"/>
                  <a:pt x="75" y="650"/>
                  <a:pt x="89" y="650"/>
                </a:cubicBezTo>
                <a:cubicBezTo>
                  <a:pt x="89" y="647"/>
                  <a:pt x="89" y="644"/>
                  <a:pt x="90" y="641"/>
                </a:cubicBezTo>
                <a:cubicBezTo>
                  <a:pt x="70" y="639"/>
                  <a:pt x="50" y="638"/>
                  <a:pt x="31" y="637"/>
                </a:cubicBezTo>
                <a:cubicBezTo>
                  <a:pt x="29" y="622"/>
                  <a:pt x="29" y="622"/>
                  <a:pt x="51" y="622"/>
                </a:cubicBezTo>
                <a:cubicBezTo>
                  <a:pt x="63" y="622"/>
                  <a:pt x="75" y="622"/>
                  <a:pt x="87" y="619"/>
                </a:cubicBezTo>
                <a:cubicBezTo>
                  <a:pt x="70" y="605"/>
                  <a:pt x="49" y="615"/>
                  <a:pt x="31" y="609"/>
                </a:cubicBezTo>
                <a:cubicBezTo>
                  <a:pt x="30" y="595"/>
                  <a:pt x="30" y="595"/>
                  <a:pt x="50" y="595"/>
                </a:cubicBezTo>
                <a:cubicBezTo>
                  <a:pt x="61" y="595"/>
                  <a:pt x="72" y="595"/>
                  <a:pt x="83" y="595"/>
                </a:cubicBezTo>
                <a:cubicBezTo>
                  <a:pt x="83" y="592"/>
                  <a:pt x="83" y="589"/>
                  <a:pt x="83" y="586"/>
                </a:cubicBezTo>
                <a:cubicBezTo>
                  <a:pt x="74" y="585"/>
                  <a:pt x="65" y="585"/>
                  <a:pt x="56" y="583"/>
                </a:cubicBezTo>
                <a:cubicBezTo>
                  <a:pt x="47" y="582"/>
                  <a:pt x="37" y="579"/>
                  <a:pt x="28" y="576"/>
                </a:cubicBezTo>
                <a:cubicBezTo>
                  <a:pt x="33" y="560"/>
                  <a:pt x="47" y="570"/>
                  <a:pt x="56" y="568"/>
                </a:cubicBezTo>
                <a:cubicBezTo>
                  <a:pt x="63" y="566"/>
                  <a:pt x="69" y="567"/>
                  <a:pt x="76" y="566"/>
                </a:cubicBezTo>
                <a:cubicBezTo>
                  <a:pt x="67" y="541"/>
                  <a:pt x="50" y="534"/>
                  <a:pt x="15" y="539"/>
                </a:cubicBezTo>
                <a:cubicBezTo>
                  <a:pt x="10" y="493"/>
                  <a:pt x="5" y="447"/>
                  <a:pt x="0" y="398"/>
                </a:cubicBezTo>
                <a:cubicBezTo>
                  <a:pt x="47" y="395"/>
                  <a:pt x="87" y="407"/>
                  <a:pt x="117" y="443"/>
                </a:cubicBezTo>
                <a:cubicBezTo>
                  <a:pt x="146" y="478"/>
                  <a:pt x="149" y="522"/>
                  <a:pt x="153" y="567"/>
                </a:cubicBezTo>
                <a:cubicBezTo>
                  <a:pt x="179" y="565"/>
                  <a:pt x="203" y="562"/>
                  <a:pt x="229" y="560"/>
                </a:cubicBezTo>
                <a:cubicBezTo>
                  <a:pt x="229" y="568"/>
                  <a:pt x="229" y="574"/>
                  <a:pt x="229" y="584"/>
                </a:cubicBezTo>
                <a:cubicBezTo>
                  <a:pt x="205" y="584"/>
                  <a:pt x="180" y="584"/>
                  <a:pt x="153" y="584"/>
                </a:cubicBezTo>
                <a:cubicBezTo>
                  <a:pt x="154" y="600"/>
                  <a:pt x="154" y="614"/>
                  <a:pt x="157" y="627"/>
                </a:cubicBezTo>
                <a:cubicBezTo>
                  <a:pt x="177" y="700"/>
                  <a:pt x="219" y="755"/>
                  <a:pt x="290" y="784"/>
                </a:cubicBezTo>
                <a:cubicBezTo>
                  <a:pt x="330" y="800"/>
                  <a:pt x="371" y="812"/>
                  <a:pt x="412" y="826"/>
                </a:cubicBezTo>
                <a:cubicBezTo>
                  <a:pt x="413" y="824"/>
                  <a:pt x="414" y="822"/>
                  <a:pt x="415" y="820"/>
                </a:cubicBezTo>
                <a:cubicBezTo>
                  <a:pt x="407" y="798"/>
                  <a:pt x="399" y="776"/>
                  <a:pt x="391" y="753"/>
                </a:cubicBezTo>
                <a:cubicBezTo>
                  <a:pt x="398" y="751"/>
                  <a:pt x="404" y="748"/>
                  <a:pt x="410" y="746"/>
                </a:cubicBezTo>
                <a:cubicBezTo>
                  <a:pt x="404" y="717"/>
                  <a:pt x="398" y="689"/>
                  <a:pt x="393" y="661"/>
                </a:cubicBezTo>
                <a:cubicBezTo>
                  <a:pt x="386" y="617"/>
                  <a:pt x="401" y="599"/>
                  <a:pt x="446" y="596"/>
                </a:cubicBezTo>
                <a:cubicBezTo>
                  <a:pt x="502" y="591"/>
                  <a:pt x="505" y="592"/>
                  <a:pt x="529" y="610"/>
                </a:cubicBezTo>
                <a:cubicBezTo>
                  <a:pt x="566" y="574"/>
                  <a:pt x="623" y="583"/>
                  <a:pt x="645" y="629"/>
                </a:cubicBezTo>
                <a:cubicBezTo>
                  <a:pt x="654" y="647"/>
                  <a:pt x="660" y="667"/>
                  <a:pt x="666" y="687"/>
                </a:cubicBezTo>
                <a:cubicBezTo>
                  <a:pt x="670" y="702"/>
                  <a:pt x="675" y="711"/>
                  <a:pt x="692" y="710"/>
                </a:cubicBezTo>
                <a:cubicBezTo>
                  <a:pt x="698" y="709"/>
                  <a:pt x="703" y="712"/>
                  <a:pt x="710" y="714"/>
                </a:cubicBezTo>
                <a:cubicBezTo>
                  <a:pt x="728" y="688"/>
                  <a:pt x="737" y="657"/>
                  <a:pt x="736" y="624"/>
                </a:cubicBezTo>
                <a:cubicBezTo>
                  <a:pt x="736" y="616"/>
                  <a:pt x="735" y="607"/>
                  <a:pt x="736" y="600"/>
                </a:cubicBezTo>
                <a:cubicBezTo>
                  <a:pt x="739" y="571"/>
                  <a:pt x="747" y="564"/>
                  <a:pt x="776" y="565"/>
                </a:cubicBezTo>
                <a:cubicBezTo>
                  <a:pt x="782" y="565"/>
                  <a:pt x="791" y="567"/>
                  <a:pt x="795" y="564"/>
                </a:cubicBezTo>
                <a:cubicBezTo>
                  <a:pt x="800" y="560"/>
                  <a:pt x="805" y="546"/>
                  <a:pt x="804" y="545"/>
                </a:cubicBezTo>
                <a:cubicBezTo>
                  <a:pt x="781" y="529"/>
                  <a:pt x="770" y="508"/>
                  <a:pt x="775" y="477"/>
                </a:cubicBezTo>
                <a:cubicBezTo>
                  <a:pt x="751" y="487"/>
                  <a:pt x="753" y="506"/>
                  <a:pt x="749" y="521"/>
                </a:cubicBezTo>
                <a:cubicBezTo>
                  <a:pt x="734" y="511"/>
                  <a:pt x="729" y="481"/>
                  <a:pt x="739" y="462"/>
                </a:cubicBezTo>
                <a:cubicBezTo>
                  <a:pt x="748" y="445"/>
                  <a:pt x="766" y="440"/>
                  <a:pt x="785" y="447"/>
                </a:cubicBezTo>
                <a:cubicBezTo>
                  <a:pt x="797" y="451"/>
                  <a:pt x="811" y="453"/>
                  <a:pt x="823" y="452"/>
                </a:cubicBezTo>
                <a:cubicBezTo>
                  <a:pt x="860" y="450"/>
                  <a:pt x="882" y="468"/>
                  <a:pt x="883" y="506"/>
                </a:cubicBezTo>
                <a:cubicBezTo>
                  <a:pt x="884" y="524"/>
                  <a:pt x="883" y="542"/>
                  <a:pt x="883" y="561"/>
                </a:cubicBezTo>
                <a:cubicBezTo>
                  <a:pt x="891" y="559"/>
                  <a:pt x="901" y="556"/>
                  <a:pt x="911" y="553"/>
                </a:cubicBezTo>
                <a:cubicBezTo>
                  <a:pt x="912" y="554"/>
                  <a:pt x="912" y="556"/>
                  <a:pt x="913" y="557"/>
                </a:cubicBezTo>
                <a:cubicBezTo>
                  <a:pt x="907" y="560"/>
                  <a:pt x="900" y="563"/>
                  <a:pt x="889" y="570"/>
                </a:cubicBezTo>
                <a:cubicBezTo>
                  <a:pt x="900" y="568"/>
                  <a:pt x="904" y="568"/>
                  <a:pt x="913" y="567"/>
                </a:cubicBezTo>
                <a:cubicBezTo>
                  <a:pt x="904" y="575"/>
                  <a:pt x="897" y="581"/>
                  <a:pt x="889" y="588"/>
                </a:cubicBezTo>
                <a:cubicBezTo>
                  <a:pt x="909" y="602"/>
                  <a:pt x="928" y="615"/>
                  <a:pt x="950" y="629"/>
                </a:cubicBezTo>
                <a:cubicBezTo>
                  <a:pt x="950" y="593"/>
                  <a:pt x="916" y="571"/>
                  <a:pt x="924" y="536"/>
                </a:cubicBezTo>
                <a:cubicBezTo>
                  <a:pt x="916" y="534"/>
                  <a:pt x="908" y="531"/>
                  <a:pt x="899" y="528"/>
                </a:cubicBezTo>
                <a:cubicBezTo>
                  <a:pt x="901" y="519"/>
                  <a:pt x="904" y="511"/>
                  <a:pt x="906" y="501"/>
                </a:cubicBezTo>
                <a:cubicBezTo>
                  <a:pt x="923" y="504"/>
                  <a:pt x="938" y="507"/>
                  <a:pt x="958" y="510"/>
                </a:cubicBezTo>
                <a:cubicBezTo>
                  <a:pt x="957" y="519"/>
                  <a:pt x="959" y="532"/>
                  <a:pt x="953" y="539"/>
                </a:cubicBezTo>
                <a:cubicBezTo>
                  <a:pt x="941" y="557"/>
                  <a:pt x="949" y="568"/>
                  <a:pt x="959" y="582"/>
                </a:cubicBezTo>
                <a:cubicBezTo>
                  <a:pt x="973" y="602"/>
                  <a:pt x="987" y="623"/>
                  <a:pt x="997" y="646"/>
                </a:cubicBezTo>
                <a:cubicBezTo>
                  <a:pt x="1006" y="668"/>
                  <a:pt x="997" y="680"/>
                  <a:pt x="973" y="677"/>
                </a:cubicBezTo>
                <a:cubicBezTo>
                  <a:pt x="947" y="673"/>
                  <a:pt x="919" y="681"/>
                  <a:pt x="896" y="660"/>
                </a:cubicBezTo>
                <a:cubicBezTo>
                  <a:pt x="893" y="657"/>
                  <a:pt x="880" y="659"/>
                  <a:pt x="877" y="663"/>
                </a:cubicBezTo>
                <a:cubicBezTo>
                  <a:pt x="855" y="686"/>
                  <a:pt x="836" y="710"/>
                  <a:pt x="815" y="734"/>
                </a:cubicBezTo>
                <a:cubicBezTo>
                  <a:pt x="817" y="736"/>
                  <a:pt x="818" y="737"/>
                  <a:pt x="820" y="739"/>
                </a:cubicBezTo>
                <a:cubicBezTo>
                  <a:pt x="841" y="735"/>
                  <a:pt x="863" y="732"/>
                  <a:pt x="884" y="728"/>
                </a:cubicBezTo>
                <a:cubicBezTo>
                  <a:pt x="902" y="725"/>
                  <a:pt x="917" y="730"/>
                  <a:pt x="933" y="740"/>
                </a:cubicBezTo>
                <a:cubicBezTo>
                  <a:pt x="989" y="777"/>
                  <a:pt x="1046" y="814"/>
                  <a:pt x="1104" y="848"/>
                </a:cubicBezTo>
                <a:cubicBezTo>
                  <a:pt x="1123" y="859"/>
                  <a:pt x="1145" y="865"/>
                  <a:pt x="1166" y="869"/>
                </a:cubicBezTo>
                <a:cubicBezTo>
                  <a:pt x="1266" y="889"/>
                  <a:pt x="1367" y="875"/>
                  <a:pt x="1468" y="878"/>
                </a:cubicBezTo>
                <a:cubicBezTo>
                  <a:pt x="1473" y="879"/>
                  <a:pt x="1480" y="873"/>
                  <a:pt x="1482" y="869"/>
                </a:cubicBezTo>
                <a:cubicBezTo>
                  <a:pt x="1508" y="822"/>
                  <a:pt x="1533" y="775"/>
                  <a:pt x="1557" y="728"/>
                </a:cubicBezTo>
                <a:cubicBezTo>
                  <a:pt x="1560" y="722"/>
                  <a:pt x="1559" y="713"/>
                  <a:pt x="1557" y="706"/>
                </a:cubicBezTo>
                <a:cubicBezTo>
                  <a:pt x="1551" y="682"/>
                  <a:pt x="1557" y="664"/>
                  <a:pt x="1575" y="655"/>
                </a:cubicBezTo>
                <a:cubicBezTo>
                  <a:pt x="1574" y="665"/>
                  <a:pt x="1572" y="677"/>
                  <a:pt x="1571" y="688"/>
                </a:cubicBezTo>
                <a:cubicBezTo>
                  <a:pt x="1573" y="688"/>
                  <a:pt x="1575" y="689"/>
                  <a:pt x="1577" y="690"/>
                </a:cubicBezTo>
                <a:cubicBezTo>
                  <a:pt x="1581" y="682"/>
                  <a:pt x="1586" y="674"/>
                  <a:pt x="1590" y="666"/>
                </a:cubicBezTo>
                <a:cubicBezTo>
                  <a:pt x="1611" y="627"/>
                  <a:pt x="1633" y="588"/>
                  <a:pt x="1652" y="548"/>
                </a:cubicBezTo>
                <a:cubicBezTo>
                  <a:pt x="1663" y="526"/>
                  <a:pt x="1670" y="502"/>
                  <a:pt x="1679" y="480"/>
                </a:cubicBezTo>
                <a:cubicBezTo>
                  <a:pt x="1692" y="449"/>
                  <a:pt x="1670" y="428"/>
                  <a:pt x="1656" y="406"/>
                </a:cubicBezTo>
                <a:cubicBezTo>
                  <a:pt x="1655" y="403"/>
                  <a:pt x="1649" y="402"/>
                  <a:pt x="1646" y="402"/>
                </a:cubicBezTo>
                <a:cubicBezTo>
                  <a:pt x="1600" y="403"/>
                  <a:pt x="1555" y="405"/>
                  <a:pt x="1510" y="406"/>
                </a:cubicBezTo>
                <a:cubicBezTo>
                  <a:pt x="1508" y="406"/>
                  <a:pt x="1506" y="407"/>
                  <a:pt x="1501" y="410"/>
                </a:cubicBezTo>
                <a:cubicBezTo>
                  <a:pt x="1528" y="421"/>
                  <a:pt x="1551" y="430"/>
                  <a:pt x="1575" y="439"/>
                </a:cubicBezTo>
                <a:cubicBezTo>
                  <a:pt x="1574" y="441"/>
                  <a:pt x="1574" y="443"/>
                  <a:pt x="1574" y="445"/>
                </a:cubicBezTo>
                <a:cubicBezTo>
                  <a:pt x="1535" y="452"/>
                  <a:pt x="1495" y="454"/>
                  <a:pt x="1455" y="455"/>
                </a:cubicBezTo>
                <a:cubicBezTo>
                  <a:pt x="1415" y="455"/>
                  <a:pt x="1375" y="455"/>
                  <a:pt x="1335" y="455"/>
                </a:cubicBezTo>
                <a:cubicBezTo>
                  <a:pt x="1335" y="457"/>
                  <a:pt x="1334" y="460"/>
                  <a:pt x="1334" y="463"/>
                </a:cubicBezTo>
                <a:cubicBezTo>
                  <a:pt x="1371" y="471"/>
                  <a:pt x="1409" y="478"/>
                  <a:pt x="1446" y="486"/>
                </a:cubicBezTo>
                <a:cubicBezTo>
                  <a:pt x="1446" y="488"/>
                  <a:pt x="1446" y="489"/>
                  <a:pt x="1446" y="491"/>
                </a:cubicBezTo>
                <a:cubicBezTo>
                  <a:pt x="1366" y="502"/>
                  <a:pt x="1286" y="514"/>
                  <a:pt x="1206" y="525"/>
                </a:cubicBezTo>
                <a:cubicBezTo>
                  <a:pt x="1206" y="527"/>
                  <a:pt x="1207" y="530"/>
                  <a:pt x="1207" y="533"/>
                </a:cubicBezTo>
                <a:cubicBezTo>
                  <a:pt x="1312" y="545"/>
                  <a:pt x="1420" y="535"/>
                  <a:pt x="1523" y="568"/>
                </a:cubicBezTo>
                <a:cubicBezTo>
                  <a:pt x="1465" y="598"/>
                  <a:pt x="1399" y="598"/>
                  <a:pt x="1338" y="620"/>
                </a:cubicBezTo>
                <a:cubicBezTo>
                  <a:pt x="1345" y="621"/>
                  <a:pt x="1352" y="621"/>
                  <a:pt x="1359" y="622"/>
                </a:cubicBezTo>
                <a:cubicBezTo>
                  <a:pt x="1377" y="625"/>
                  <a:pt x="1395" y="626"/>
                  <a:pt x="1412" y="630"/>
                </a:cubicBezTo>
                <a:cubicBezTo>
                  <a:pt x="1419" y="632"/>
                  <a:pt x="1425" y="638"/>
                  <a:pt x="1431" y="642"/>
                </a:cubicBezTo>
                <a:cubicBezTo>
                  <a:pt x="1425" y="647"/>
                  <a:pt x="1419" y="655"/>
                  <a:pt x="1412" y="657"/>
                </a:cubicBezTo>
                <a:cubicBezTo>
                  <a:pt x="1389" y="663"/>
                  <a:pt x="1365" y="666"/>
                  <a:pt x="1342" y="670"/>
                </a:cubicBezTo>
                <a:cubicBezTo>
                  <a:pt x="1318" y="675"/>
                  <a:pt x="1294" y="680"/>
                  <a:pt x="1270" y="685"/>
                </a:cubicBezTo>
                <a:cubicBezTo>
                  <a:pt x="1271" y="687"/>
                  <a:pt x="1271" y="689"/>
                  <a:pt x="1271" y="691"/>
                </a:cubicBezTo>
                <a:cubicBezTo>
                  <a:pt x="1299" y="695"/>
                  <a:pt x="1326" y="699"/>
                  <a:pt x="1354" y="704"/>
                </a:cubicBezTo>
                <a:cubicBezTo>
                  <a:pt x="1354" y="705"/>
                  <a:pt x="1353" y="707"/>
                  <a:pt x="1353" y="709"/>
                </a:cubicBezTo>
                <a:cubicBezTo>
                  <a:pt x="1309" y="705"/>
                  <a:pt x="1265" y="701"/>
                  <a:pt x="1221" y="697"/>
                </a:cubicBezTo>
                <a:cubicBezTo>
                  <a:pt x="1220" y="695"/>
                  <a:pt x="1220" y="693"/>
                  <a:pt x="1220" y="691"/>
                </a:cubicBezTo>
                <a:cubicBezTo>
                  <a:pt x="1262" y="664"/>
                  <a:pt x="1312" y="658"/>
                  <a:pt x="1360" y="647"/>
                </a:cubicBezTo>
                <a:cubicBezTo>
                  <a:pt x="1360" y="645"/>
                  <a:pt x="1360" y="643"/>
                  <a:pt x="1360" y="641"/>
                </a:cubicBezTo>
                <a:cubicBezTo>
                  <a:pt x="1289" y="635"/>
                  <a:pt x="1218" y="630"/>
                  <a:pt x="1148" y="625"/>
                </a:cubicBezTo>
                <a:cubicBezTo>
                  <a:pt x="1148" y="622"/>
                  <a:pt x="1148" y="620"/>
                  <a:pt x="1148" y="618"/>
                </a:cubicBezTo>
                <a:cubicBezTo>
                  <a:pt x="1241" y="590"/>
                  <a:pt x="1340" y="599"/>
                  <a:pt x="1435" y="581"/>
                </a:cubicBezTo>
                <a:cubicBezTo>
                  <a:pt x="1436" y="578"/>
                  <a:pt x="1436" y="575"/>
                  <a:pt x="1436" y="572"/>
                </a:cubicBezTo>
                <a:cubicBezTo>
                  <a:pt x="1421" y="569"/>
                  <a:pt x="1406" y="564"/>
                  <a:pt x="1391" y="562"/>
                </a:cubicBezTo>
                <a:cubicBezTo>
                  <a:pt x="1287" y="555"/>
                  <a:pt x="1184" y="549"/>
                  <a:pt x="1080" y="543"/>
                </a:cubicBezTo>
                <a:cubicBezTo>
                  <a:pt x="1072" y="542"/>
                  <a:pt x="1065" y="541"/>
                  <a:pt x="1057" y="541"/>
                </a:cubicBezTo>
                <a:cubicBezTo>
                  <a:pt x="1057" y="538"/>
                  <a:pt x="1056" y="536"/>
                  <a:pt x="1056" y="534"/>
                </a:cubicBezTo>
                <a:cubicBezTo>
                  <a:pt x="1070" y="530"/>
                  <a:pt x="1083" y="525"/>
                  <a:pt x="1098" y="522"/>
                </a:cubicBezTo>
                <a:cubicBezTo>
                  <a:pt x="1159" y="513"/>
                  <a:pt x="1220" y="504"/>
                  <a:pt x="1281" y="494"/>
                </a:cubicBezTo>
                <a:cubicBezTo>
                  <a:pt x="1291" y="493"/>
                  <a:pt x="1300" y="489"/>
                  <a:pt x="1309" y="484"/>
                </a:cubicBezTo>
                <a:cubicBezTo>
                  <a:pt x="1251" y="472"/>
                  <a:pt x="1190" y="478"/>
                  <a:pt x="1134" y="458"/>
                </a:cubicBezTo>
                <a:cubicBezTo>
                  <a:pt x="1134" y="455"/>
                  <a:pt x="1134" y="453"/>
                  <a:pt x="1134" y="450"/>
                </a:cubicBezTo>
                <a:cubicBezTo>
                  <a:pt x="1216" y="445"/>
                  <a:pt x="1298" y="440"/>
                  <a:pt x="1380" y="434"/>
                </a:cubicBezTo>
                <a:cubicBezTo>
                  <a:pt x="1124" y="405"/>
                  <a:pt x="866" y="403"/>
                  <a:pt x="609" y="377"/>
                </a:cubicBezTo>
                <a:cubicBezTo>
                  <a:pt x="632" y="375"/>
                  <a:pt x="655" y="373"/>
                  <a:pt x="678" y="371"/>
                </a:cubicBezTo>
                <a:cubicBezTo>
                  <a:pt x="741" y="365"/>
                  <a:pt x="804" y="359"/>
                  <a:pt x="867" y="353"/>
                </a:cubicBezTo>
                <a:cubicBezTo>
                  <a:pt x="890" y="351"/>
                  <a:pt x="895" y="345"/>
                  <a:pt x="895" y="322"/>
                </a:cubicBezTo>
                <a:cubicBezTo>
                  <a:pt x="895" y="318"/>
                  <a:pt x="895" y="314"/>
                  <a:pt x="895" y="310"/>
                </a:cubicBezTo>
                <a:cubicBezTo>
                  <a:pt x="895" y="273"/>
                  <a:pt x="899" y="268"/>
                  <a:pt x="935" y="259"/>
                </a:cubicBezTo>
                <a:cubicBezTo>
                  <a:pt x="1022" y="237"/>
                  <a:pt x="1109" y="215"/>
                  <a:pt x="1197" y="193"/>
                </a:cubicBezTo>
                <a:cubicBezTo>
                  <a:pt x="1197" y="186"/>
                  <a:pt x="1197" y="179"/>
                  <a:pt x="1197" y="172"/>
                </a:cubicBezTo>
                <a:cubicBezTo>
                  <a:pt x="1227" y="150"/>
                  <a:pt x="1259" y="147"/>
                  <a:pt x="1292" y="167"/>
                </a:cubicBezTo>
                <a:cubicBezTo>
                  <a:pt x="1297" y="171"/>
                  <a:pt x="1299" y="182"/>
                  <a:pt x="1304" y="194"/>
                </a:cubicBezTo>
                <a:cubicBezTo>
                  <a:pt x="1348" y="205"/>
                  <a:pt x="1397" y="217"/>
                  <a:pt x="1445" y="230"/>
                </a:cubicBezTo>
                <a:cubicBezTo>
                  <a:pt x="1484" y="240"/>
                  <a:pt x="1523" y="249"/>
                  <a:pt x="1562" y="259"/>
                </a:cubicBezTo>
                <a:cubicBezTo>
                  <a:pt x="1566" y="260"/>
                  <a:pt x="1571" y="261"/>
                  <a:pt x="1575" y="263"/>
                </a:cubicBezTo>
                <a:cubicBezTo>
                  <a:pt x="1593" y="270"/>
                  <a:pt x="1603" y="279"/>
                  <a:pt x="1602" y="302"/>
                </a:cubicBezTo>
                <a:cubicBezTo>
                  <a:pt x="1601" y="327"/>
                  <a:pt x="1609" y="351"/>
                  <a:pt x="1613" y="377"/>
                </a:cubicBezTo>
                <a:cubicBezTo>
                  <a:pt x="1620" y="377"/>
                  <a:pt x="1626" y="377"/>
                  <a:pt x="1635" y="377"/>
                </a:cubicBezTo>
                <a:cubicBezTo>
                  <a:pt x="1604" y="334"/>
                  <a:pt x="1620" y="296"/>
                  <a:pt x="1643" y="257"/>
                </a:cubicBezTo>
                <a:cubicBezTo>
                  <a:pt x="1658" y="232"/>
                  <a:pt x="1668" y="203"/>
                  <a:pt x="1681" y="177"/>
                </a:cubicBezTo>
                <a:cubicBezTo>
                  <a:pt x="1683" y="172"/>
                  <a:pt x="1687" y="166"/>
                  <a:pt x="1690" y="166"/>
                </a:cubicBezTo>
                <a:cubicBezTo>
                  <a:pt x="1716" y="166"/>
                  <a:pt x="1732" y="152"/>
                  <a:pt x="1741" y="128"/>
                </a:cubicBezTo>
                <a:cubicBezTo>
                  <a:pt x="1703" y="137"/>
                  <a:pt x="1718" y="97"/>
                  <a:pt x="1701" y="85"/>
                </a:cubicBezTo>
                <a:cubicBezTo>
                  <a:pt x="1702" y="83"/>
                  <a:pt x="1702" y="82"/>
                  <a:pt x="1703" y="81"/>
                </a:cubicBezTo>
                <a:cubicBezTo>
                  <a:pt x="1724" y="50"/>
                  <a:pt x="1724" y="50"/>
                  <a:pt x="1688" y="39"/>
                </a:cubicBezTo>
                <a:cubicBezTo>
                  <a:pt x="1683" y="37"/>
                  <a:pt x="1678" y="35"/>
                  <a:pt x="1674" y="31"/>
                </a:cubicBezTo>
                <a:cubicBezTo>
                  <a:pt x="1678" y="31"/>
                  <a:pt x="1681" y="31"/>
                  <a:pt x="1684" y="32"/>
                </a:cubicBezTo>
                <a:cubicBezTo>
                  <a:pt x="1719" y="39"/>
                  <a:pt x="1719" y="39"/>
                  <a:pt x="1739" y="10"/>
                </a:cubicBezTo>
                <a:cubicBezTo>
                  <a:pt x="1743" y="6"/>
                  <a:pt x="1751" y="1"/>
                  <a:pt x="1756" y="2"/>
                </a:cubicBezTo>
                <a:cubicBezTo>
                  <a:pt x="1778" y="7"/>
                  <a:pt x="1799" y="13"/>
                  <a:pt x="1821" y="20"/>
                </a:cubicBezTo>
                <a:cubicBezTo>
                  <a:pt x="1825" y="22"/>
                  <a:pt x="1829" y="31"/>
                  <a:pt x="1829" y="37"/>
                </a:cubicBezTo>
                <a:cubicBezTo>
                  <a:pt x="1830" y="47"/>
                  <a:pt x="1828" y="57"/>
                  <a:pt x="1827" y="67"/>
                </a:cubicBezTo>
                <a:cubicBezTo>
                  <a:pt x="1838" y="71"/>
                  <a:pt x="1848" y="75"/>
                  <a:pt x="1858" y="79"/>
                </a:cubicBezTo>
                <a:cubicBezTo>
                  <a:pt x="1858" y="80"/>
                  <a:pt x="1858" y="80"/>
                  <a:pt x="1857" y="81"/>
                </a:cubicBezTo>
                <a:cubicBezTo>
                  <a:pt x="1847" y="80"/>
                  <a:pt x="1837" y="79"/>
                  <a:pt x="1827" y="77"/>
                </a:cubicBezTo>
                <a:cubicBezTo>
                  <a:pt x="1818" y="94"/>
                  <a:pt x="1810" y="109"/>
                  <a:pt x="1802" y="125"/>
                </a:cubicBezTo>
                <a:cubicBezTo>
                  <a:pt x="1805" y="128"/>
                  <a:pt x="1812" y="132"/>
                  <a:pt x="1813" y="138"/>
                </a:cubicBezTo>
                <a:cubicBezTo>
                  <a:pt x="1817" y="154"/>
                  <a:pt x="1830" y="155"/>
                  <a:pt x="1842" y="157"/>
                </a:cubicBezTo>
                <a:cubicBezTo>
                  <a:pt x="1858" y="160"/>
                  <a:pt x="1870" y="151"/>
                  <a:pt x="1869" y="134"/>
                </a:cubicBezTo>
                <a:cubicBezTo>
                  <a:pt x="1867" y="115"/>
                  <a:pt x="1870" y="100"/>
                  <a:pt x="1891" y="95"/>
                </a:cubicBezTo>
                <a:cubicBezTo>
                  <a:pt x="1894" y="94"/>
                  <a:pt x="1896" y="87"/>
                  <a:pt x="1899" y="83"/>
                </a:cubicBezTo>
                <a:cubicBezTo>
                  <a:pt x="1911" y="60"/>
                  <a:pt x="1923" y="36"/>
                  <a:pt x="1936" y="13"/>
                </a:cubicBezTo>
                <a:cubicBezTo>
                  <a:pt x="1939" y="8"/>
                  <a:pt x="1945" y="4"/>
                  <a:pt x="1949" y="0"/>
                </a:cubicBezTo>
                <a:cubicBezTo>
                  <a:pt x="1951" y="2"/>
                  <a:pt x="1953" y="4"/>
                  <a:pt x="1955" y="5"/>
                </a:cubicBezTo>
                <a:cubicBezTo>
                  <a:pt x="1940" y="33"/>
                  <a:pt x="1927" y="61"/>
                  <a:pt x="1912" y="88"/>
                </a:cubicBezTo>
                <a:cubicBezTo>
                  <a:pt x="1905" y="100"/>
                  <a:pt x="1906" y="109"/>
                  <a:pt x="1914" y="120"/>
                </a:cubicBezTo>
                <a:cubicBezTo>
                  <a:pt x="1949" y="170"/>
                  <a:pt x="1976" y="222"/>
                  <a:pt x="1975" y="285"/>
                </a:cubicBezTo>
                <a:cubicBezTo>
                  <a:pt x="1975" y="329"/>
                  <a:pt x="1950" y="326"/>
                  <a:pt x="1924" y="314"/>
                </a:cubicBezTo>
                <a:cubicBezTo>
                  <a:pt x="1914" y="309"/>
                  <a:pt x="1905" y="300"/>
                  <a:pt x="1897" y="292"/>
                </a:cubicBezTo>
                <a:cubicBezTo>
                  <a:pt x="1887" y="283"/>
                  <a:pt x="1879" y="272"/>
                  <a:pt x="1867" y="258"/>
                </a:cubicBezTo>
                <a:cubicBezTo>
                  <a:pt x="1865" y="282"/>
                  <a:pt x="1861" y="301"/>
                  <a:pt x="1860" y="320"/>
                </a:cubicBezTo>
                <a:cubicBezTo>
                  <a:pt x="1860" y="338"/>
                  <a:pt x="1862" y="356"/>
                  <a:pt x="1863" y="377"/>
                </a:cubicBezTo>
                <a:cubicBezTo>
                  <a:pt x="1933" y="377"/>
                  <a:pt x="2002" y="377"/>
                  <a:pt x="2071" y="377"/>
                </a:cubicBezTo>
                <a:cubicBezTo>
                  <a:pt x="2071" y="379"/>
                  <a:pt x="2071" y="380"/>
                  <a:pt x="2071" y="381"/>
                </a:cubicBezTo>
                <a:cubicBezTo>
                  <a:pt x="2014" y="384"/>
                  <a:pt x="1957" y="387"/>
                  <a:pt x="1901" y="390"/>
                </a:cubicBezTo>
                <a:cubicBezTo>
                  <a:pt x="1892" y="391"/>
                  <a:pt x="1883" y="390"/>
                  <a:pt x="1875" y="392"/>
                </a:cubicBezTo>
                <a:cubicBezTo>
                  <a:pt x="1870" y="394"/>
                  <a:pt x="1863" y="401"/>
                  <a:pt x="1864" y="404"/>
                </a:cubicBezTo>
                <a:cubicBezTo>
                  <a:pt x="1879" y="465"/>
                  <a:pt x="1854" y="524"/>
                  <a:pt x="1857" y="584"/>
                </a:cubicBezTo>
                <a:cubicBezTo>
                  <a:pt x="1859" y="619"/>
                  <a:pt x="1855" y="653"/>
                  <a:pt x="1856" y="688"/>
                </a:cubicBezTo>
                <a:cubicBezTo>
                  <a:pt x="1857" y="736"/>
                  <a:pt x="1852" y="782"/>
                  <a:pt x="1831" y="826"/>
                </a:cubicBezTo>
                <a:cubicBezTo>
                  <a:pt x="1827" y="835"/>
                  <a:pt x="1826" y="845"/>
                  <a:pt x="1822" y="859"/>
                </a:cubicBezTo>
                <a:cubicBezTo>
                  <a:pt x="1860" y="850"/>
                  <a:pt x="1895" y="843"/>
                  <a:pt x="1929" y="834"/>
                </a:cubicBezTo>
                <a:cubicBezTo>
                  <a:pt x="1959" y="825"/>
                  <a:pt x="1988" y="814"/>
                  <a:pt x="2018" y="804"/>
                </a:cubicBezTo>
                <a:cubicBezTo>
                  <a:pt x="2058" y="790"/>
                  <a:pt x="2083" y="760"/>
                  <a:pt x="2103" y="724"/>
                </a:cubicBezTo>
                <a:cubicBezTo>
                  <a:pt x="2122" y="687"/>
                  <a:pt x="2143" y="651"/>
                  <a:pt x="2164" y="615"/>
                </a:cubicBezTo>
                <a:cubicBezTo>
                  <a:pt x="2169" y="605"/>
                  <a:pt x="2177" y="596"/>
                  <a:pt x="2186" y="590"/>
                </a:cubicBezTo>
                <a:cubicBezTo>
                  <a:pt x="2192" y="586"/>
                  <a:pt x="2202" y="589"/>
                  <a:pt x="2210" y="590"/>
                </a:cubicBezTo>
                <a:cubicBezTo>
                  <a:pt x="2210" y="590"/>
                  <a:pt x="2210" y="599"/>
                  <a:pt x="2210" y="604"/>
                </a:cubicBezTo>
                <a:cubicBezTo>
                  <a:pt x="2203" y="604"/>
                  <a:pt x="2196" y="603"/>
                  <a:pt x="2189" y="603"/>
                </a:cubicBezTo>
                <a:cubicBezTo>
                  <a:pt x="2187" y="603"/>
                  <a:pt x="2186" y="603"/>
                  <a:pt x="2181" y="603"/>
                </a:cubicBezTo>
                <a:close/>
                <a:moveTo>
                  <a:pt x="307" y="834"/>
                </a:moveTo>
                <a:cubicBezTo>
                  <a:pt x="275" y="815"/>
                  <a:pt x="243" y="796"/>
                  <a:pt x="215" y="779"/>
                </a:cubicBezTo>
                <a:cubicBezTo>
                  <a:pt x="237" y="805"/>
                  <a:pt x="268" y="827"/>
                  <a:pt x="307" y="834"/>
                </a:cubicBezTo>
                <a:cubicBezTo>
                  <a:pt x="327" y="841"/>
                  <a:pt x="347" y="849"/>
                  <a:pt x="368" y="854"/>
                </a:cubicBezTo>
                <a:cubicBezTo>
                  <a:pt x="540" y="896"/>
                  <a:pt x="715" y="910"/>
                  <a:pt x="890" y="917"/>
                </a:cubicBezTo>
                <a:cubicBezTo>
                  <a:pt x="1025" y="923"/>
                  <a:pt x="1161" y="925"/>
                  <a:pt x="1296" y="925"/>
                </a:cubicBezTo>
                <a:cubicBezTo>
                  <a:pt x="1424" y="925"/>
                  <a:pt x="1551" y="919"/>
                  <a:pt x="1679" y="916"/>
                </a:cubicBezTo>
                <a:cubicBezTo>
                  <a:pt x="1665" y="911"/>
                  <a:pt x="1652" y="911"/>
                  <a:pt x="1638" y="911"/>
                </a:cubicBezTo>
                <a:cubicBezTo>
                  <a:pt x="1590" y="913"/>
                  <a:pt x="1542" y="917"/>
                  <a:pt x="1494" y="917"/>
                </a:cubicBezTo>
                <a:cubicBezTo>
                  <a:pt x="1261" y="919"/>
                  <a:pt x="1028" y="923"/>
                  <a:pt x="795" y="907"/>
                </a:cubicBezTo>
                <a:cubicBezTo>
                  <a:pt x="674" y="898"/>
                  <a:pt x="554" y="886"/>
                  <a:pt x="435" y="863"/>
                </a:cubicBezTo>
                <a:cubicBezTo>
                  <a:pt x="392" y="854"/>
                  <a:pt x="349" y="844"/>
                  <a:pt x="307" y="834"/>
                </a:cubicBezTo>
                <a:close/>
                <a:moveTo>
                  <a:pt x="180" y="707"/>
                </a:moveTo>
                <a:cubicBezTo>
                  <a:pt x="193" y="745"/>
                  <a:pt x="215" y="775"/>
                  <a:pt x="250" y="791"/>
                </a:cubicBezTo>
                <a:cubicBezTo>
                  <a:pt x="292" y="811"/>
                  <a:pt x="336" y="831"/>
                  <a:pt x="382" y="841"/>
                </a:cubicBezTo>
                <a:cubicBezTo>
                  <a:pt x="554" y="882"/>
                  <a:pt x="729" y="893"/>
                  <a:pt x="905" y="902"/>
                </a:cubicBezTo>
                <a:cubicBezTo>
                  <a:pt x="1123" y="912"/>
                  <a:pt x="1342" y="914"/>
                  <a:pt x="1560" y="905"/>
                </a:cubicBezTo>
                <a:cubicBezTo>
                  <a:pt x="1648" y="901"/>
                  <a:pt x="1736" y="896"/>
                  <a:pt x="1823" y="885"/>
                </a:cubicBezTo>
                <a:cubicBezTo>
                  <a:pt x="1902" y="876"/>
                  <a:pt x="1977" y="853"/>
                  <a:pt x="2044" y="809"/>
                </a:cubicBezTo>
                <a:cubicBezTo>
                  <a:pt x="2048" y="806"/>
                  <a:pt x="2051" y="803"/>
                  <a:pt x="2053" y="801"/>
                </a:cubicBezTo>
                <a:cubicBezTo>
                  <a:pt x="2020" y="815"/>
                  <a:pt x="1988" y="831"/>
                  <a:pt x="1955" y="842"/>
                </a:cubicBezTo>
                <a:cubicBezTo>
                  <a:pt x="1839" y="881"/>
                  <a:pt x="1719" y="891"/>
                  <a:pt x="1598" y="893"/>
                </a:cubicBezTo>
                <a:cubicBezTo>
                  <a:pt x="1247" y="900"/>
                  <a:pt x="896" y="895"/>
                  <a:pt x="546" y="858"/>
                </a:cubicBezTo>
                <a:cubicBezTo>
                  <a:pt x="462" y="849"/>
                  <a:pt x="380" y="835"/>
                  <a:pt x="301" y="802"/>
                </a:cubicBezTo>
                <a:cubicBezTo>
                  <a:pt x="253" y="781"/>
                  <a:pt x="205" y="759"/>
                  <a:pt x="180" y="707"/>
                </a:cubicBezTo>
                <a:close/>
                <a:moveTo>
                  <a:pt x="1687" y="528"/>
                </a:moveTo>
                <a:cubicBezTo>
                  <a:pt x="1684" y="532"/>
                  <a:pt x="1681" y="537"/>
                  <a:pt x="1678" y="542"/>
                </a:cubicBezTo>
                <a:cubicBezTo>
                  <a:pt x="1660" y="578"/>
                  <a:pt x="1642" y="613"/>
                  <a:pt x="1623" y="648"/>
                </a:cubicBezTo>
                <a:cubicBezTo>
                  <a:pt x="1613" y="666"/>
                  <a:pt x="1607" y="683"/>
                  <a:pt x="1617" y="703"/>
                </a:cubicBezTo>
                <a:cubicBezTo>
                  <a:pt x="1620" y="708"/>
                  <a:pt x="1617" y="717"/>
                  <a:pt x="1616" y="724"/>
                </a:cubicBezTo>
                <a:cubicBezTo>
                  <a:pt x="1612" y="757"/>
                  <a:pt x="1613" y="788"/>
                  <a:pt x="1641" y="811"/>
                </a:cubicBezTo>
                <a:cubicBezTo>
                  <a:pt x="1650" y="818"/>
                  <a:pt x="1657" y="827"/>
                  <a:pt x="1663" y="836"/>
                </a:cubicBezTo>
                <a:cubicBezTo>
                  <a:pt x="1672" y="851"/>
                  <a:pt x="1679" y="870"/>
                  <a:pt x="1703" y="862"/>
                </a:cubicBezTo>
                <a:cubicBezTo>
                  <a:pt x="1705" y="861"/>
                  <a:pt x="1708" y="863"/>
                  <a:pt x="1710" y="864"/>
                </a:cubicBezTo>
                <a:cubicBezTo>
                  <a:pt x="1714" y="866"/>
                  <a:pt x="1719" y="868"/>
                  <a:pt x="1723" y="870"/>
                </a:cubicBezTo>
                <a:cubicBezTo>
                  <a:pt x="1724" y="864"/>
                  <a:pt x="1727" y="859"/>
                  <a:pt x="1726" y="853"/>
                </a:cubicBezTo>
                <a:cubicBezTo>
                  <a:pt x="1719" y="810"/>
                  <a:pt x="1712" y="767"/>
                  <a:pt x="1703" y="724"/>
                </a:cubicBezTo>
                <a:cubicBezTo>
                  <a:pt x="1699" y="702"/>
                  <a:pt x="1689" y="681"/>
                  <a:pt x="1687" y="658"/>
                </a:cubicBezTo>
                <a:cubicBezTo>
                  <a:pt x="1685" y="616"/>
                  <a:pt x="1687" y="572"/>
                  <a:pt x="1687" y="528"/>
                </a:cubicBezTo>
                <a:close/>
                <a:moveTo>
                  <a:pt x="1398" y="378"/>
                </a:moveTo>
                <a:cubicBezTo>
                  <a:pt x="1319" y="286"/>
                  <a:pt x="1151" y="303"/>
                  <a:pt x="1101" y="378"/>
                </a:cubicBezTo>
                <a:cubicBezTo>
                  <a:pt x="1199" y="378"/>
                  <a:pt x="1297" y="378"/>
                  <a:pt x="1398" y="378"/>
                </a:cubicBezTo>
                <a:close/>
                <a:moveTo>
                  <a:pt x="1761" y="865"/>
                </a:moveTo>
                <a:cubicBezTo>
                  <a:pt x="1786" y="864"/>
                  <a:pt x="1788" y="864"/>
                  <a:pt x="1789" y="848"/>
                </a:cubicBezTo>
                <a:cubicBezTo>
                  <a:pt x="1793" y="798"/>
                  <a:pt x="1798" y="749"/>
                  <a:pt x="1797" y="699"/>
                </a:cubicBezTo>
                <a:cubicBezTo>
                  <a:pt x="1796" y="639"/>
                  <a:pt x="1790" y="580"/>
                  <a:pt x="1786" y="520"/>
                </a:cubicBezTo>
                <a:cubicBezTo>
                  <a:pt x="1784" y="520"/>
                  <a:pt x="1782" y="519"/>
                  <a:pt x="1780" y="519"/>
                </a:cubicBezTo>
                <a:cubicBezTo>
                  <a:pt x="1770" y="553"/>
                  <a:pt x="1758" y="587"/>
                  <a:pt x="1750" y="621"/>
                </a:cubicBezTo>
                <a:cubicBezTo>
                  <a:pt x="1746" y="640"/>
                  <a:pt x="1745" y="661"/>
                  <a:pt x="1747" y="680"/>
                </a:cubicBezTo>
                <a:cubicBezTo>
                  <a:pt x="1750" y="699"/>
                  <a:pt x="1761" y="716"/>
                  <a:pt x="1765" y="735"/>
                </a:cubicBezTo>
                <a:cubicBezTo>
                  <a:pt x="1768" y="756"/>
                  <a:pt x="1768" y="778"/>
                  <a:pt x="1767" y="799"/>
                </a:cubicBezTo>
                <a:cubicBezTo>
                  <a:pt x="1766" y="821"/>
                  <a:pt x="1763" y="842"/>
                  <a:pt x="1761" y="865"/>
                </a:cubicBezTo>
                <a:close/>
                <a:moveTo>
                  <a:pt x="951" y="1042"/>
                </a:moveTo>
                <a:cubicBezTo>
                  <a:pt x="951" y="1043"/>
                  <a:pt x="952" y="1044"/>
                  <a:pt x="952" y="1045"/>
                </a:cubicBezTo>
                <a:cubicBezTo>
                  <a:pt x="974" y="1046"/>
                  <a:pt x="997" y="1048"/>
                  <a:pt x="1020" y="1048"/>
                </a:cubicBezTo>
                <a:cubicBezTo>
                  <a:pt x="1138" y="1051"/>
                  <a:pt x="1255" y="1052"/>
                  <a:pt x="1373" y="1054"/>
                </a:cubicBezTo>
                <a:cubicBezTo>
                  <a:pt x="1379" y="1054"/>
                  <a:pt x="1385" y="1050"/>
                  <a:pt x="1390" y="1047"/>
                </a:cubicBezTo>
                <a:cubicBezTo>
                  <a:pt x="1390" y="1046"/>
                  <a:pt x="1389" y="1044"/>
                  <a:pt x="1388" y="1042"/>
                </a:cubicBezTo>
                <a:cubicBezTo>
                  <a:pt x="1243" y="1042"/>
                  <a:pt x="1097" y="1042"/>
                  <a:pt x="951" y="1042"/>
                </a:cubicBezTo>
                <a:close/>
                <a:moveTo>
                  <a:pt x="1577" y="751"/>
                </a:moveTo>
                <a:cubicBezTo>
                  <a:pt x="1575" y="751"/>
                  <a:pt x="1573" y="750"/>
                  <a:pt x="1571" y="750"/>
                </a:cubicBezTo>
                <a:cubicBezTo>
                  <a:pt x="1549" y="792"/>
                  <a:pt x="1528" y="834"/>
                  <a:pt x="1506" y="876"/>
                </a:cubicBezTo>
                <a:cubicBezTo>
                  <a:pt x="1507" y="878"/>
                  <a:pt x="1508" y="879"/>
                  <a:pt x="1510" y="881"/>
                </a:cubicBezTo>
                <a:cubicBezTo>
                  <a:pt x="1536" y="875"/>
                  <a:pt x="1563" y="870"/>
                  <a:pt x="1591" y="864"/>
                </a:cubicBezTo>
                <a:cubicBezTo>
                  <a:pt x="1568" y="829"/>
                  <a:pt x="1555" y="792"/>
                  <a:pt x="1577" y="751"/>
                </a:cubicBezTo>
                <a:close/>
                <a:moveTo>
                  <a:pt x="1274" y="267"/>
                </a:moveTo>
                <a:cubicBezTo>
                  <a:pt x="1274" y="246"/>
                  <a:pt x="1275" y="228"/>
                  <a:pt x="1274" y="209"/>
                </a:cubicBezTo>
                <a:cubicBezTo>
                  <a:pt x="1273" y="193"/>
                  <a:pt x="1264" y="182"/>
                  <a:pt x="1247" y="183"/>
                </a:cubicBezTo>
                <a:cubicBezTo>
                  <a:pt x="1231" y="183"/>
                  <a:pt x="1223" y="193"/>
                  <a:pt x="1223" y="209"/>
                </a:cubicBezTo>
                <a:cubicBezTo>
                  <a:pt x="1223" y="228"/>
                  <a:pt x="1223" y="247"/>
                  <a:pt x="1223" y="267"/>
                </a:cubicBezTo>
                <a:cubicBezTo>
                  <a:pt x="1241" y="267"/>
                  <a:pt x="1256" y="267"/>
                  <a:pt x="1274" y="267"/>
                </a:cubicBezTo>
                <a:close/>
                <a:moveTo>
                  <a:pt x="1696" y="251"/>
                </a:moveTo>
                <a:cubicBezTo>
                  <a:pt x="1685" y="278"/>
                  <a:pt x="1675" y="302"/>
                  <a:pt x="1665" y="326"/>
                </a:cubicBezTo>
                <a:cubicBezTo>
                  <a:pt x="1664" y="328"/>
                  <a:pt x="1666" y="333"/>
                  <a:pt x="1667" y="336"/>
                </a:cubicBezTo>
                <a:cubicBezTo>
                  <a:pt x="1673" y="347"/>
                  <a:pt x="1677" y="359"/>
                  <a:pt x="1685" y="369"/>
                </a:cubicBezTo>
                <a:cubicBezTo>
                  <a:pt x="1688" y="374"/>
                  <a:pt x="1697" y="377"/>
                  <a:pt x="1703" y="377"/>
                </a:cubicBezTo>
                <a:cubicBezTo>
                  <a:pt x="1707" y="377"/>
                  <a:pt x="1714" y="370"/>
                  <a:pt x="1715" y="365"/>
                </a:cubicBezTo>
                <a:cubicBezTo>
                  <a:pt x="1716" y="356"/>
                  <a:pt x="1715" y="347"/>
                  <a:pt x="1713" y="338"/>
                </a:cubicBezTo>
                <a:cubicBezTo>
                  <a:pt x="1708" y="310"/>
                  <a:pt x="1702" y="283"/>
                  <a:pt x="1696" y="251"/>
                </a:cubicBezTo>
                <a:close/>
                <a:moveTo>
                  <a:pt x="1715" y="1035"/>
                </a:moveTo>
                <a:cubicBezTo>
                  <a:pt x="1716" y="1034"/>
                  <a:pt x="1716" y="1033"/>
                  <a:pt x="1716" y="1031"/>
                </a:cubicBezTo>
                <a:cubicBezTo>
                  <a:pt x="1714" y="1031"/>
                  <a:pt x="1713" y="1030"/>
                  <a:pt x="1712" y="1030"/>
                </a:cubicBezTo>
                <a:cubicBezTo>
                  <a:pt x="1618" y="1034"/>
                  <a:pt x="1524" y="1037"/>
                  <a:pt x="1431" y="1042"/>
                </a:cubicBezTo>
                <a:cubicBezTo>
                  <a:pt x="1426" y="1042"/>
                  <a:pt x="1422" y="1045"/>
                  <a:pt x="1417" y="1047"/>
                </a:cubicBezTo>
                <a:cubicBezTo>
                  <a:pt x="1418" y="1049"/>
                  <a:pt x="1418" y="1052"/>
                  <a:pt x="1419" y="1054"/>
                </a:cubicBezTo>
                <a:cubicBezTo>
                  <a:pt x="1518" y="1048"/>
                  <a:pt x="1617" y="1042"/>
                  <a:pt x="1715" y="1035"/>
                </a:cubicBezTo>
                <a:close/>
                <a:moveTo>
                  <a:pt x="1589" y="338"/>
                </a:moveTo>
                <a:cubicBezTo>
                  <a:pt x="1589" y="325"/>
                  <a:pt x="1591" y="313"/>
                  <a:pt x="1589" y="300"/>
                </a:cubicBezTo>
                <a:cubicBezTo>
                  <a:pt x="1588" y="295"/>
                  <a:pt x="1580" y="288"/>
                  <a:pt x="1575" y="288"/>
                </a:cubicBezTo>
                <a:cubicBezTo>
                  <a:pt x="1570" y="287"/>
                  <a:pt x="1562" y="294"/>
                  <a:pt x="1560" y="299"/>
                </a:cubicBezTo>
                <a:cubicBezTo>
                  <a:pt x="1552" y="328"/>
                  <a:pt x="1558" y="335"/>
                  <a:pt x="1589" y="338"/>
                </a:cubicBezTo>
                <a:close/>
                <a:moveTo>
                  <a:pt x="955" y="326"/>
                </a:moveTo>
                <a:cubicBezTo>
                  <a:pt x="988" y="321"/>
                  <a:pt x="993" y="316"/>
                  <a:pt x="986" y="287"/>
                </a:cubicBezTo>
                <a:cubicBezTo>
                  <a:pt x="984" y="282"/>
                  <a:pt x="976" y="275"/>
                  <a:pt x="972" y="275"/>
                </a:cubicBezTo>
                <a:cubicBezTo>
                  <a:pt x="967" y="275"/>
                  <a:pt x="959" y="282"/>
                  <a:pt x="957" y="287"/>
                </a:cubicBezTo>
                <a:cubicBezTo>
                  <a:pt x="955" y="299"/>
                  <a:pt x="956" y="312"/>
                  <a:pt x="955" y="326"/>
                </a:cubicBezTo>
                <a:close/>
                <a:moveTo>
                  <a:pt x="1394" y="290"/>
                </a:moveTo>
                <a:cubicBezTo>
                  <a:pt x="1393" y="276"/>
                  <a:pt x="1393" y="263"/>
                  <a:pt x="1390" y="251"/>
                </a:cubicBezTo>
                <a:cubicBezTo>
                  <a:pt x="1389" y="246"/>
                  <a:pt x="1382" y="238"/>
                  <a:pt x="1377" y="238"/>
                </a:cubicBezTo>
                <a:cubicBezTo>
                  <a:pt x="1372" y="238"/>
                  <a:pt x="1365" y="245"/>
                  <a:pt x="1363" y="250"/>
                </a:cubicBezTo>
                <a:cubicBezTo>
                  <a:pt x="1356" y="278"/>
                  <a:pt x="1360" y="283"/>
                  <a:pt x="1394" y="290"/>
                </a:cubicBezTo>
                <a:close/>
                <a:moveTo>
                  <a:pt x="907" y="339"/>
                </a:moveTo>
                <a:cubicBezTo>
                  <a:pt x="912" y="338"/>
                  <a:pt x="916" y="338"/>
                  <a:pt x="919" y="337"/>
                </a:cubicBezTo>
                <a:cubicBezTo>
                  <a:pt x="937" y="333"/>
                  <a:pt x="946" y="306"/>
                  <a:pt x="932" y="292"/>
                </a:cubicBezTo>
                <a:cubicBezTo>
                  <a:pt x="929" y="289"/>
                  <a:pt x="922" y="286"/>
                  <a:pt x="919" y="288"/>
                </a:cubicBezTo>
                <a:cubicBezTo>
                  <a:pt x="914" y="289"/>
                  <a:pt x="908" y="295"/>
                  <a:pt x="908" y="299"/>
                </a:cubicBezTo>
                <a:cubicBezTo>
                  <a:pt x="906" y="312"/>
                  <a:pt x="907" y="324"/>
                  <a:pt x="907" y="339"/>
                </a:cubicBezTo>
                <a:close/>
                <a:moveTo>
                  <a:pt x="1152" y="278"/>
                </a:moveTo>
                <a:cubicBezTo>
                  <a:pt x="1160" y="276"/>
                  <a:pt x="1165" y="276"/>
                  <a:pt x="1169" y="274"/>
                </a:cubicBezTo>
                <a:cubicBezTo>
                  <a:pt x="1174" y="271"/>
                  <a:pt x="1183" y="267"/>
                  <a:pt x="1183" y="264"/>
                </a:cubicBezTo>
                <a:cubicBezTo>
                  <a:pt x="1183" y="252"/>
                  <a:pt x="1183" y="237"/>
                  <a:pt x="1176" y="229"/>
                </a:cubicBezTo>
                <a:cubicBezTo>
                  <a:pt x="1170" y="220"/>
                  <a:pt x="1157" y="224"/>
                  <a:pt x="1154" y="237"/>
                </a:cubicBezTo>
                <a:cubicBezTo>
                  <a:pt x="1152" y="249"/>
                  <a:pt x="1153" y="263"/>
                  <a:pt x="1152" y="278"/>
                </a:cubicBezTo>
                <a:close/>
                <a:moveTo>
                  <a:pt x="1055" y="302"/>
                </a:moveTo>
                <a:cubicBezTo>
                  <a:pt x="1087" y="296"/>
                  <a:pt x="1093" y="287"/>
                  <a:pt x="1084" y="261"/>
                </a:cubicBezTo>
                <a:cubicBezTo>
                  <a:pt x="1082" y="256"/>
                  <a:pt x="1074" y="250"/>
                  <a:pt x="1070" y="250"/>
                </a:cubicBezTo>
                <a:cubicBezTo>
                  <a:pt x="1065" y="251"/>
                  <a:pt x="1057" y="258"/>
                  <a:pt x="1056" y="263"/>
                </a:cubicBezTo>
                <a:cubicBezTo>
                  <a:pt x="1054" y="275"/>
                  <a:pt x="1055" y="288"/>
                  <a:pt x="1055" y="302"/>
                </a:cubicBezTo>
                <a:close/>
                <a:moveTo>
                  <a:pt x="1490" y="313"/>
                </a:moveTo>
                <a:cubicBezTo>
                  <a:pt x="1490" y="301"/>
                  <a:pt x="1491" y="288"/>
                  <a:pt x="1489" y="276"/>
                </a:cubicBezTo>
                <a:cubicBezTo>
                  <a:pt x="1488" y="271"/>
                  <a:pt x="1480" y="262"/>
                  <a:pt x="1476" y="263"/>
                </a:cubicBezTo>
                <a:cubicBezTo>
                  <a:pt x="1471" y="264"/>
                  <a:pt x="1463" y="271"/>
                  <a:pt x="1461" y="276"/>
                </a:cubicBezTo>
                <a:cubicBezTo>
                  <a:pt x="1454" y="305"/>
                  <a:pt x="1457" y="309"/>
                  <a:pt x="1490" y="313"/>
                </a:cubicBezTo>
                <a:close/>
                <a:moveTo>
                  <a:pt x="1342" y="277"/>
                </a:moveTo>
                <a:cubicBezTo>
                  <a:pt x="1342" y="263"/>
                  <a:pt x="1344" y="250"/>
                  <a:pt x="1342" y="238"/>
                </a:cubicBezTo>
                <a:cubicBezTo>
                  <a:pt x="1341" y="233"/>
                  <a:pt x="1334" y="226"/>
                  <a:pt x="1330" y="226"/>
                </a:cubicBezTo>
                <a:cubicBezTo>
                  <a:pt x="1324" y="226"/>
                  <a:pt x="1316" y="232"/>
                  <a:pt x="1314" y="237"/>
                </a:cubicBezTo>
                <a:cubicBezTo>
                  <a:pt x="1304" y="263"/>
                  <a:pt x="1311" y="271"/>
                  <a:pt x="1342" y="277"/>
                </a:cubicBezTo>
                <a:close/>
                <a:moveTo>
                  <a:pt x="1104" y="289"/>
                </a:moveTo>
                <a:cubicBezTo>
                  <a:pt x="1136" y="283"/>
                  <a:pt x="1141" y="278"/>
                  <a:pt x="1133" y="250"/>
                </a:cubicBezTo>
                <a:cubicBezTo>
                  <a:pt x="1132" y="245"/>
                  <a:pt x="1124" y="238"/>
                  <a:pt x="1119" y="238"/>
                </a:cubicBezTo>
                <a:cubicBezTo>
                  <a:pt x="1114" y="238"/>
                  <a:pt x="1106" y="245"/>
                  <a:pt x="1105" y="251"/>
                </a:cubicBezTo>
                <a:cubicBezTo>
                  <a:pt x="1103" y="263"/>
                  <a:pt x="1104" y="276"/>
                  <a:pt x="1104" y="289"/>
                </a:cubicBezTo>
                <a:close/>
                <a:moveTo>
                  <a:pt x="1441" y="301"/>
                </a:moveTo>
                <a:cubicBezTo>
                  <a:pt x="1441" y="288"/>
                  <a:pt x="1442" y="275"/>
                  <a:pt x="1440" y="263"/>
                </a:cubicBezTo>
                <a:cubicBezTo>
                  <a:pt x="1439" y="258"/>
                  <a:pt x="1431" y="250"/>
                  <a:pt x="1427" y="251"/>
                </a:cubicBezTo>
                <a:cubicBezTo>
                  <a:pt x="1421" y="252"/>
                  <a:pt x="1413" y="258"/>
                  <a:pt x="1412" y="264"/>
                </a:cubicBezTo>
                <a:cubicBezTo>
                  <a:pt x="1405" y="292"/>
                  <a:pt x="1409" y="296"/>
                  <a:pt x="1441" y="301"/>
                </a:cubicBezTo>
                <a:close/>
                <a:moveTo>
                  <a:pt x="1080" y="872"/>
                </a:moveTo>
                <a:cubicBezTo>
                  <a:pt x="1068" y="851"/>
                  <a:pt x="1047" y="850"/>
                  <a:pt x="1030" y="848"/>
                </a:cubicBezTo>
                <a:cubicBezTo>
                  <a:pt x="1023" y="847"/>
                  <a:pt x="1014" y="861"/>
                  <a:pt x="1006" y="868"/>
                </a:cubicBezTo>
                <a:cubicBezTo>
                  <a:pt x="1007" y="869"/>
                  <a:pt x="1008" y="871"/>
                  <a:pt x="1009" y="872"/>
                </a:cubicBezTo>
                <a:cubicBezTo>
                  <a:pt x="1031" y="872"/>
                  <a:pt x="1054" y="872"/>
                  <a:pt x="1080" y="872"/>
                </a:cubicBezTo>
                <a:close/>
                <a:moveTo>
                  <a:pt x="743" y="375"/>
                </a:moveTo>
                <a:cubicBezTo>
                  <a:pt x="743" y="376"/>
                  <a:pt x="743" y="377"/>
                  <a:pt x="744" y="378"/>
                </a:cubicBezTo>
                <a:cubicBezTo>
                  <a:pt x="786" y="378"/>
                  <a:pt x="829" y="378"/>
                  <a:pt x="871" y="378"/>
                </a:cubicBezTo>
                <a:cubicBezTo>
                  <a:pt x="876" y="377"/>
                  <a:pt x="880" y="371"/>
                  <a:pt x="885" y="368"/>
                </a:cubicBezTo>
                <a:cubicBezTo>
                  <a:pt x="884" y="366"/>
                  <a:pt x="882" y="364"/>
                  <a:pt x="881" y="362"/>
                </a:cubicBezTo>
                <a:cubicBezTo>
                  <a:pt x="835" y="366"/>
                  <a:pt x="789" y="371"/>
                  <a:pt x="743" y="375"/>
                </a:cubicBezTo>
                <a:close/>
                <a:moveTo>
                  <a:pt x="1540" y="326"/>
                </a:moveTo>
                <a:cubicBezTo>
                  <a:pt x="1540" y="312"/>
                  <a:pt x="1540" y="298"/>
                  <a:pt x="1538" y="285"/>
                </a:cubicBezTo>
                <a:cubicBezTo>
                  <a:pt x="1537" y="281"/>
                  <a:pt x="1529" y="275"/>
                  <a:pt x="1524" y="275"/>
                </a:cubicBezTo>
                <a:cubicBezTo>
                  <a:pt x="1520" y="274"/>
                  <a:pt x="1513" y="280"/>
                  <a:pt x="1511" y="284"/>
                </a:cubicBezTo>
                <a:cubicBezTo>
                  <a:pt x="1501" y="309"/>
                  <a:pt x="1510" y="322"/>
                  <a:pt x="1540" y="326"/>
                </a:cubicBezTo>
                <a:close/>
                <a:moveTo>
                  <a:pt x="1007" y="314"/>
                </a:moveTo>
                <a:cubicBezTo>
                  <a:pt x="1012" y="313"/>
                  <a:pt x="1016" y="313"/>
                  <a:pt x="1020" y="311"/>
                </a:cubicBezTo>
                <a:cubicBezTo>
                  <a:pt x="1025" y="308"/>
                  <a:pt x="1035" y="304"/>
                  <a:pt x="1035" y="300"/>
                </a:cubicBezTo>
                <a:cubicBezTo>
                  <a:pt x="1036" y="289"/>
                  <a:pt x="1033" y="277"/>
                  <a:pt x="1030" y="266"/>
                </a:cubicBezTo>
                <a:cubicBezTo>
                  <a:pt x="1030" y="264"/>
                  <a:pt x="1020" y="262"/>
                  <a:pt x="1016" y="263"/>
                </a:cubicBezTo>
                <a:cubicBezTo>
                  <a:pt x="1012" y="264"/>
                  <a:pt x="1008" y="270"/>
                  <a:pt x="1007" y="274"/>
                </a:cubicBezTo>
                <a:cubicBezTo>
                  <a:pt x="1006" y="287"/>
                  <a:pt x="1007" y="300"/>
                  <a:pt x="1007" y="314"/>
                </a:cubicBezTo>
                <a:close/>
                <a:moveTo>
                  <a:pt x="1918" y="218"/>
                </a:moveTo>
                <a:cubicBezTo>
                  <a:pt x="1924" y="179"/>
                  <a:pt x="1914" y="160"/>
                  <a:pt x="1883" y="145"/>
                </a:cubicBezTo>
                <a:cubicBezTo>
                  <a:pt x="1881" y="150"/>
                  <a:pt x="1878" y="156"/>
                  <a:pt x="1878" y="156"/>
                </a:cubicBezTo>
                <a:cubicBezTo>
                  <a:pt x="1892" y="178"/>
                  <a:pt x="1905" y="197"/>
                  <a:pt x="1918" y="218"/>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5">
            <a:extLst>
              <a:ext uri="{FF2B5EF4-FFF2-40B4-BE49-F238E27FC236}">
                <a16:creationId xmlns:a16="http://schemas.microsoft.com/office/drawing/2014/main" id="{F11AEAC9-77FC-4375-8943-F23FCD048092}"/>
              </a:ext>
            </a:extLst>
          </p:cNvPr>
          <p:cNvSpPr>
            <a:spLocks/>
          </p:cNvSpPr>
          <p:nvPr/>
        </p:nvSpPr>
        <p:spPr bwMode="auto">
          <a:xfrm>
            <a:off x="3854451" y="4589463"/>
            <a:ext cx="1227138" cy="80963"/>
          </a:xfrm>
          <a:custGeom>
            <a:avLst/>
            <a:gdLst>
              <a:gd name="T0" fmla="*/ 1 w 716"/>
              <a:gd name="T1" fmla="*/ 18 h 47"/>
              <a:gd name="T2" fmla="*/ 383 w 716"/>
              <a:gd name="T3" fmla="*/ 24 h 47"/>
              <a:gd name="T4" fmla="*/ 369 w 716"/>
              <a:gd name="T5" fmla="*/ 14 h 47"/>
              <a:gd name="T6" fmla="*/ 715 w 716"/>
              <a:gd name="T7" fmla="*/ 36 h 47"/>
              <a:gd name="T8" fmla="*/ 716 w 716"/>
              <a:gd name="T9" fmla="*/ 43 h 47"/>
              <a:gd name="T10" fmla="*/ 695 w 716"/>
              <a:gd name="T11" fmla="*/ 47 h 47"/>
              <a:gd name="T12" fmla="*/ 565 w 716"/>
              <a:gd name="T13" fmla="*/ 39 h 47"/>
              <a:gd name="T14" fmla="*/ 444 w 716"/>
              <a:gd name="T15" fmla="*/ 41 h 47"/>
              <a:gd name="T16" fmla="*/ 289 w 716"/>
              <a:gd name="T17" fmla="*/ 43 h 47"/>
              <a:gd name="T18" fmla="*/ 44 w 716"/>
              <a:gd name="T19" fmla="*/ 31 h 47"/>
              <a:gd name="T20" fmla="*/ 0 w 716"/>
              <a:gd name="T21" fmla="*/ 24 h 47"/>
              <a:gd name="T22" fmla="*/ 1 w 716"/>
              <a:gd name="T23" fmla="*/ 1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6" h="47">
                <a:moveTo>
                  <a:pt x="1" y="18"/>
                </a:moveTo>
                <a:cubicBezTo>
                  <a:pt x="127" y="20"/>
                  <a:pt x="253" y="22"/>
                  <a:pt x="383" y="24"/>
                </a:cubicBezTo>
                <a:cubicBezTo>
                  <a:pt x="377" y="20"/>
                  <a:pt x="374" y="18"/>
                  <a:pt x="369" y="14"/>
                </a:cubicBezTo>
                <a:cubicBezTo>
                  <a:pt x="488" y="0"/>
                  <a:pt x="600" y="39"/>
                  <a:pt x="715" y="36"/>
                </a:cubicBezTo>
                <a:cubicBezTo>
                  <a:pt x="716" y="39"/>
                  <a:pt x="716" y="41"/>
                  <a:pt x="716" y="43"/>
                </a:cubicBezTo>
                <a:cubicBezTo>
                  <a:pt x="709" y="45"/>
                  <a:pt x="702" y="47"/>
                  <a:pt x="695" y="47"/>
                </a:cubicBezTo>
                <a:cubicBezTo>
                  <a:pt x="652" y="45"/>
                  <a:pt x="608" y="44"/>
                  <a:pt x="565" y="39"/>
                </a:cubicBezTo>
                <a:cubicBezTo>
                  <a:pt x="525" y="34"/>
                  <a:pt x="485" y="37"/>
                  <a:pt x="444" y="41"/>
                </a:cubicBezTo>
                <a:cubicBezTo>
                  <a:pt x="393" y="46"/>
                  <a:pt x="341" y="45"/>
                  <a:pt x="289" y="43"/>
                </a:cubicBezTo>
                <a:cubicBezTo>
                  <a:pt x="208" y="41"/>
                  <a:pt x="126" y="36"/>
                  <a:pt x="44" y="31"/>
                </a:cubicBezTo>
                <a:cubicBezTo>
                  <a:pt x="29" y="30"/>
                  <a:pt x="15" y="27"/>
                  <a:pt x="0" y="24"/>
                </a:cubicBezTo>
                <a:cubicBezTo>
                  <a:pt x="1" y="22"/>
                  <a:pt x="1" y="20"/>
                  <a:pt x="1" y="18"/>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239882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417888" y="368877"/>
            <a:ext cx="3607702" cy="572700"/>
          </a:xfrm>
          <a:prstGeom prst="rect">
            <a:avLst/>
          </a:prstGeom>
        </p:spPr>
        <p:txBody>
          <a:bodyPr spcFirstLastPara="1" vert="horz" wrap="square" lIns="91425" tIns="91425" rIns="91425" bIns="91425"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sz="3300" dirty="0">
                <a:solidFill>
                  <a:srgbClr val="5B6356"/>
                </a:solidFill>
                <a:latin typeface="Cinzel Decorative" panose="020B0604020202020204" charset="0"/>
              </a:rPr>
              <a:t>RESOURCES</a:t>
            </a:r>
          </a:p>
        </p:txBody>
      </p:sp>
      <p:grpSp>
        <p:nvGrpSpPr>
          <p:cNvPr id="17" name="Grupo 16">
            <a:extLst>
              <a:ext uri="{FF2B5EF4-FFF2-40B4-BE49-F238E27FC236}">
                <a16:creationId xmlns:a16="http://schemas.microsoft.com/office/drawing/2014/main" id="{AB85606C-C71A-466F-92C9-130D1135B073}"/>
              </a:ext>
            </a:extLst>
          </p:cNvPr>
          <p:cNvGrpSpPr/>
          <p:nvPr/>
        </p:nvGrpSpPr>
        <p:grpSpPr>
          <a:xfrm>
            <a:off x="313408" y="1145736"/>
            <a:ext cx="3476394" cy="3798538"/>
            <a:chOff x="390526" y="1277938"/>
            <a:chExt cx="3203574" cy="3500437"/>
          </a:xfrm>
        </p:grpSpPr>
        <p:sp>
          <p:nvSpPr>
            <p:cNvPr id="7" name="Freeform 5">
              <a:extLst>
                <a:ext uri="{FF2B5EF4-FFF2-40B4-BE49-F238E27FC236}">
                  <a16:creationId xmlns:a16="http://schemas.microsoft.com/office/drawing/2014/main" id="{16599DB8-D0EE-4F9E-8CFD-736CF8FBFBB3}"/>
                </a:ext>
              </a:extLst>
            </p:cNvPr>
            <p:cNvSpPr>
              <a:spLocks noEditPoints="1"/>
            </p:cNvSpPr>
            <p:nvPr/>
          </p:nvSpPr>
          <p:spPr bwMode="auto">
            <a:xfrm>
              <a:off x="590550" y="1277938"/>
              <a:ext cx="1795462" cy="576262"/>
            </a:xfrm>
            <a:custGeom>
              <a:avLst/>
              <a:gdLst>
                <a:gd name="T0" fmla="*/ 510 w 592"/>
                <a:gd name="T1" fmla="*/ 0 h 190"/>
                <a:gd name="T2" fmla="*/ 520 w 592"/>
                <a:gd name="T3" fmla="*/ 68 h 190"/>
                <a:gd name="T4" fmla="*/ 519 w 592"/>
                <a:gd name="T5" fmla="*/ 120 h 190"/>
                <a:gd name="T6" fmla="*/ 578 w 592"/>
                <a:gd name="T7" fmla="*/ 73 h 190"/>
                <a:gd name="T8" fmla="*/ 561 w 592"/>
                <a:gd name="T9" fmla="*/ 129 h 190"/>
                <a:gd name="T10" fmla="*/ 280 w 592"/>
                <a:gd name="T11" fmla="*/ 186 h 190"/>
                <a:gd name="T12" fmla="*/ 74 w 592"/>
                <a:gd name="T13" fmla="*/ 151 h 190"/>
                <a:gd name="T14" fmla="*/ 28 w 592"/>
                <a:gd name="T15" fmla="*/ 132 h 190"/>
                <a:gd name="T16" fmla="*/ 20 w 592"/>
                <a:gd name="T17" fmla="*/ 126 h 190"/>
                <a:gd name="T18" fmla="*/ 2 w 592"/>
                <a:gd name="T19" fmla="*/ 93 h 190"/>
                <a:gd name="T20" fmla="*/ 14 w 592"/>
                <a:gd name="T21" fmla="*/ 90 h 190"/>
                <a:gd name="T22" fmla="*/ 8 w 592"/>
                <a:gd name="T23" fmla="*/ 73 h 190"/>
                <a:gd name="T24" fmla="*/ 0 w 592"/>
                <a:gd name="T25" fmla="*/ 43 h 190"/>
                <a:gd name="T26" fmla="*/ 25 w 592"/>
                <a:gd name="T27" fmla="*/ 70 h 190"/>
                <a:gd name="T28" fmla="*/ 58 w 592"/>
                <a:gd name="T29" fmla="*/ 107 h 190"/>
                <a:gd name="T30" fmla="*/ 187 w 592"/>
                <a:gd name="T31" fmla="*/ 118 h 190"/>
                <a:gd name="T32" fmla="*/ 205 w 592"/>
                <a:gd name="T33" fmla="*/ 121 h 190"/>
                <a:gd name="T34" fmla="*/ 277 w 592"/>
                <a:gd name="T35" fmla="*/ 136 h 190"/>
                <a:gd name="T36" fmla="*/ 287 w 592"/>
                <a:gd name="T37" fmla="*/ 125 h 190"/>
                <a:gd name="T38" fmla="*/ 296 w 592"/>
                <a:gd name="T39" fmla="*/ 99 h 190"/>
                <a:gd name="T40" fmla="*/ 309 w 592"/>
                <a:gd name="T41" fmla="*/ 131 h 190"/>
                <a:gd name="T42" fmla="*/ 367 w 592"/>
                <a:gd name="T43" fmla="*/ 130 h 190"/>
                <a:gd name="T44" fmla="*/ 386 w 592"/>
                <a:gd name="T45" fmla="*/ 118 h 190"/>
                <a:gd name="T46" fmla="*/ 410 w 592"/>
                <a:gd name="T47" fmla="*/ 110 h 190"/>
                <a:gd name="T48" fmla="*/ 424 w 592"/>
                <a:gd name="T49" fmla="*/ 120 h 190"/>
                <a:gd name="T50" fmla="*/ 436 w 592"/>
                <a:gd name="T51" fmla="*/ 131 h 190"/>
                <a:gd name="T52" fmla="*/ 453 w 592"/>
                <a:gd name="T53" fmla="*/ 121 h 190"/>
                <a:gd name="T54" fmla="*/ 484 w 592"/>
                <a:gd name="T55" fmla="*/ 61 h 190"/>
                <a:gd name="T56" fmla="*/ 501 w 592"/>
                <a:gd name="T57" fmla="*/ 25 h 190"/>
                <a:gd name="T58" fmla="*/ 502 w 592"/>
                <a:gd name="T59" fmla="*/ 0 h 190"/>
                <a:gd name="T60" fmla="*/ 510 w 592"/>
                <a:gd name="T61" fmla="*/ 0 h 190"/>
                <a:gd name="T62" fmla="*/ 497 w 592"/>
                <a:gd name="T63" fmla="*/ 60 h 190"/>
                <a:gd name="T64" fmla="*/ 490 w 592"/>
                <a:gd name="T65" fmla="*/ 58 h 190"/>
                <a:gd name="T66" fmla="*/ 475 w 592"/>
                <a:gd name="T67" fmla="*/ 106 h 190"/>
                <a:gd name="T68" fmla="*/ 494 w 592"/>
                <a:gd name="T69" fmla="*/ 124 h 190"/>
                <a:gd name="T70" fmla="*/ 503 w 592"/>
                <a:gd name="T71" fmla="*/ 105 h 190"/>
                <a:gd name="T72" fmla="*/ 497 w 592"/>
                <a:gd name="T73" fmla="*/ 6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92" h="190">
                  <a:moveTo>
                    <a:pt x="510" y="0"/>
                  </a:moveTo>
                  <a:cubicBezTo>
                    <a:pt x="524" y="21"/>
                    <a:pt x="525" y="44"/>
                    <a:pt x="520" y="68"/>
                  </a:cubicBezTo>
                  <a:cubicBezTo>
                    <a:pt x="517" y="84"/>
                    <a:pt x="519" y="100"/>
                    <a:pt x="519" y="120"/>
                  </a:cubicBezTo>
                  <a:cubicBezTo>
                    <a:pt x="546" y="108"/>
                    <a:pt x="571" y="103"/>
                    <a:pt x="578" y="73"/>
                  </a:cubicBezTo>
                  <a:cubicBezTo>
                    <a:pt x="592" y="109"/>
                    <a:pt x="591" y="112"/>
                    <a:pt x="561" y="129"/>
                  </a:cubicBezTo>
                  <a:cubicBezTo>
                    <a:pt x="474" y="179"/>
                    <a:pt x="378" y="190"/>
                    <a:pt x="280" y="186"/>
                  </a:cubicBezTo>
                  <a:cubicBezTo>
                    <a:pt x="209" y="184"/>
                    <a:pt x="142" y="166"/>
                    <a:pt x="74" y="151"/>
                  </a:cubicBezTo>
                  <a:cubicBezTo>
                    <a:pt x="58" y="148"/>
                    <a:pt x="43" y="139"/>
                    <a:pt x="28" y="132"/>
                  </a:cubicBezTo>
                  <a:cubicBezTo>
                    <a:pt x="25" y="130"/>
                    <a:pt x="22" y="129"/>
                    <a:pt x="20" y="126"/>
                  </a:cubicBezTo>
                  <a:cubicBezTo>
                    <a:pt x="14" y="115"/>
                    <a:pt x="8" y="103"/>
                    <a:pt x="2" y="93"/>
                  </a:cubicBezTo>
                  <a:cubicBezTo>
                    <a:pt x="4" y="93"/>
                    <a:pt x="9" y="91"/>
                    <a:pt x="14" y="90"/>
                  </a:cubicBezTo>
                  <a:cubicBezTo>
                    <a:pt x="12" y="85"/>
                    <a:pt x="10" y="79"/>
                    <a:pt x="8" y="73"/>
                  </a:cubicBezTo>
                  <a:cubicBezTo>
                    <a:pt x="6" y="63"/>
                    <a:pt x="3" y="54"/>
                    <a:pt x="0" y="43"/>
                  </a:cubicBezTo>
                  <a:cubicBezTo>
                    <a:pt x="19" y="46"/>
                    <a:pt x="26" y="58"/>
                    <a:pt x="25" y="70"/>
                  </a:cubicBezTo>
                  <a:cubicBezTo>
                    <a:pt x="22" y="96"/>
                    <a:pt x="41" y="105"/>
                    <a:pt x="58" y="107"/>
                  </a:cubicBezTo>
                  <a:cubicBezTo>
                    <a:pt x="101" y="113"/>
                    <a:pt x="144" y="114"/>
                    <a:pt x="187" y="118"/>
                  </a:cubicBezTo>
                  <a:cubicBezTo>
                    <a:pt x="193" y="118"/>
                    <a:pt x="202" y="118"/>
                    <a:pt x="205" y="121"/>
                  </a:cubicBezTo>
                  <a:cubicBezTo>
                    <a:pt x="227" y="141"/>
                    <a:pt x="252" y="138"/>
                    <a:pt x="277" y="136"/>
                  </a:cubicBezTo>
                  <a:cubicBezTo>
                    <a:pt x="281" y="135"/>
                    <a:pt x="285" y="129"/>
                    <a:pt x="287" y="125"/>
                  </a:cubicBezTo>
                  <a:cubicBezTo>
                    <a:pt x="290" y="119"/>
                    <a:pt x="291" y="112"/>
                    <a:pt x="296" y="99"/>
                  </a:cubicBezTo>
                  <a:cubicBezTo>
                    <a:pt x="301" y="112"/>
                    <a:pt x="304" y="120"/>
                    <a:pt x="309" y="131"/>
                  </a:cubicBezTo>
                  <a:cubicBezTo>
                    <a:pt x="326" y="131"/>
                    <a:pt x="346" y="132"/>
                    <a:pt x="367" y="130"/>
                  </a:cubicBezTo>
                  <a:cubicBezTo>
                    <a:pt x="373" y="130"/>
                    <a:pt x="379" y="121"/>
                    <a:pt x="386" y="118"/>
                  </a:cubicBezTo>
                  <a:cubicBezTo>
                    <a:pt x="394" y="114"/>
                    <a:pt x="402" y="110"/>
                    <a:pt x="410" y="110"/>
                  </a:cubicBezTo>
                  <a:cubicBezTo>
                    <a:pt x="415" y="109"/>
                    <a:pt x="420" y="116"/>
                    <a:pt x="424" y="120"/>
                  </a:cubicBezTo>
                  <a:cubicBezTo>
                    <a:pt x="428" y="124"/>
                    <a:pt x="433" y="131"/>
                    <a:pt x="436" y="131"/>
                  </a:cubicBezTo>
                  <a:cubicBezTo>
                    <a:pt x="442" y="131"/>
                    <a:pt x="450" y="126"/>
                    <a:pt x="453" y="121"/>
                  </a:cubicBezTo>
                  <a:cubicBezTo>
                    <a:pt x="464" y="102"/>
                    <a:pt x="474" y="81"/>
                    <a:pt x="484" y="61"/>
                  </a:cubicBezTo>
                  <a:cubicBezTo>
                    <a:pt x="490" y="49"/>
                    <a:pt x="497" y="37"/>
                    <a:pt x="501" y="25"/>
                  </a:cubicBezTo>
                  <a:cubicBezTo>
                    <a:pt x="504" y="17"/>
                    <a:pt x="502" y="8"/>
                    <a:pt x="502" y="0"/>
                  </a:cubicBezTo>
                  <a:cubicBezTo>
                    <a:pt x="505" y="0"/>
                    <a:pt x="507" y="0"/>
                    <a:pt x="510" y="0"/>
                  </a:cubicBezTo>
                  <a:close/>
                  <a:moveTo>
                    <a:pt x="497" y="60"/>
                  </a:moveTo>
                  <a:cubicBezTo>
                    <a:pt x="495" y="59"/>
                    <a:pt x="492" y="59"/>
                    <a:pt x="490" y="58"/>
                  </a:cubicBezTo>
                  <a:cubicBezTo>
                    <a:pt x="484" y="74"/>
                    <a:pt x="477" y="90"/>
                    <a:pt x="475" y="106"/>
                  </a:cubicBezTo>
                  <a:cubicBezTo>
                    <a:pt x="474" y="112"/>
                    <a:pt x="486" y="123"/>
                    <a:pt x="494" y="124"/>
                  </a:cubicBezTo>
                  <a:cubicBezTo>
                    <a:pt x="508" y="126"/>
                    <a:pt x="505" y="115"/>
                    <a:pt x="503" y="105"/>
                  </a:cubicBezTo>
                  <a:cubicBezTo>
                    <a:pt x="500" y="90"/>
                    <a:pt x="499" y="75"/>
                    <a:pt x="497" y="6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670213E6-3AFF-41EB-901B-E80C52D30FB3}"/>
                </a:ext>
              </a:extLst>
            </p:cNvPr>
            <p:cNvSpPr>
              <a:spLocks noEditPoints="1"/>
            </p:cNvSpPr>
            <p:nvPr/>
          </p:nvSpPr>
          <p:spPr bwMode="auto">
            <a:xfrm>
              <a:off x="2447925" y="3228975"/>
              <a:ext cx="852487" cy="882650"/>
            </a:xfrm>
            <a:custGeom>
              <a:avLst/>
              <a:gdLst>
                <a:gd name="T0" fmla="*/ 0 w 281"/>
                <a:gd name="T1" fmla="*/ 247 h 291"/>
                <a:gd name="T2" fmla="*/ 37 w 281"/>
                <a:gd name="T3" fmla="*/ 217 h 291"/>
                <a:gd name="T4" fmla="*/ 50 w 281"/>
                <a:gd name="T5" fmla="*/ 172 h 291"/>
                <a:gd name="T6" fmla="*/ 38 w 281"/>
                <a:gd name="T7" fmla="*/ 105 h 291"/>
                <a:gd name="T8" fmla="*/ 38 w 281"/>
                <a:gd name="T9" fmla="*/ 91 h 291"/>
                <a:gd name="T10" fmla="*/ 78 w 281"/>
                <a:gd name="T11" fmla="*/ 183 h 291"/>
                <a:gd name="T12" fmla="*/ 183 w 281"/>
                <a:gd name="T13" fmla="*/ 90 h 291"/>
                <a:gd name="T14" fmla="*/ 187 w 281"/>
                <a:gd name="T15" fmla="*/ 80 h 291"/>
                <a:gd name="T16" fmla="*/ 212 w 281"/>
                <a:gd name="T17" fmla="*/ 29 h 291"/>
                <a:gd name="T18" fmla="*/ 215 w 281"/>
                <a:gd name="T19" fmla="*/ 16 h 291"/>
                <a:gd name="T20" fmla="*/ 223 w 281"/>
                <a:gd name="T21" fmla="*/ 0 h 291"/>
                <a:gd name="T22" fmla="*/ 235 w 281"/>
                <a:gd name="T23" fmla="*/ 13 h 291"/>
                <a:gd name="T24" fmla="*/ 248 w 281"/>
                <a:gd name="T25" fmla="*/ 31 h 291"/>
                <a:gd name="T26" fmla="*/ 255 w 281"/>
                <a:gd name="T27" fmla="*/ 85 h 291"/>
                <a:gd name="T28" fmla="*/ 254 w 281"/>
                <a:gd name="T29" fmla="*/ 148 h 291"/>
                <a:gd name="T30" fmla="*/ 276 w 281"/>
                <a:gd name="T31" fmla="*/ 253 h 291"/>
                <a:gd name="T32" fmla="*/ 270 w 281"/>
                <a:gd name="T33" fmla="*/ 226 h 291"/>
                <a:gd name="T34" fmla="*/ 268 w 281"/>
                <a:gd name="T35" fmla="*/ 226 h 291"/>
                <a:gd name="T36" fmla="*/ 268 w 281"/>
                <a:gd name="T37" fmla="*/ 258 h 291"/>
                <a:gd name="T38" fmla="*/ 154 w 281"/>
                <a:gd name="T39" fmla="*/ 288 h 291"/>
                <a:gd name="T40" fmla="*/ 87 w 281"/>
                <a:gd name="T41" fmla="*/ 291 h 291"/>
                <a:gd name="T42" fmla="*/ 66 w 281"/>
                <a:gd name="T43" fmla="*/ 281 h 291"/>
                <a:gd name="T44" fmla="*/ 43 w 281"/>
                <a:gd name="T45" fmla="*/ 222 h 291"/>
                <a:gd name="T46" fmla="*/ 3 w 281"/>
                <a:gd name="T47" fmla="*/ 253 h 291"/>
                <a:gd name="T48" fmla="*/ 0 w 281"/>
                <a:gd name="T49" fmla="*/ 247 h 291"/>
                <a:gd name="T50" fmla="*/ 138 w 281"/>
                <a:gd name="T51" fmla="*/ 178 h 291"/>
                <a:gd name="T52" fmla="*/ 187 w 281"/>
                <a:gd name="T53" fmla="*/ 97 h 291"/>
                <a:gd name="T54" fmla="*/ 124 w 281"/>
                <a:gd name="T55" fmla="*/ 155 h 291"/>
                <a:gd name="T56" fmla="*/ 138 w 281"/>
                <a:gd name="T57" fmla="*/ 178 h 291"/>
                <a:gd name="T58" fmla="*/ 86 w 281"/>
                <a:gd name="T59" fmla="*/ 193 h 291"/>
                <a:gd name="T60" fmla="*/ 129 w 281"/>
                <a:gd name="T61" fmla="*/ 186 h 291"/>
                <a:gd name="T62" fmla="*/ 115 w 281"/>
                <a:gd name="T63" fmla="*/ 171 h 291"/>
                <a:gd name="T64" fmla="*/ 86 w 281"/>
                <a:gd name="T65" fmla="*/ 19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1" h="291">
                  <a:moveTo>
                    <a:pt x="0" y="247"/>
                  </a:moveTo>
                  <a:cubicBezTo>
                    <a:pt x="13" y="237"/>
                    <a:pt x="25" y="227"/>
                    <a:pt x="37" y="217"/>
                  </a:cubicBezTo>
                  <a:cubicBezTo>
                    <a:pt x="53" y="205"/>
                    <a:pt x="53" y="190"/>
                    <a:pt x="50" y="172"/>
                  </a:cubicBezTo>
                  <a:cubicBezTo>
                    <a:pt x="46" y="150"/>
                    <a:pt x="42" y="128"/>
                    <a:pt x="38" y="105"/>
                  </a:cubicBezTo>
                  <a:cubicBezTo>
                    <a:pt x="37" y="102"/>
                    <a:pt x="38" y="98"/>
                    <a:pt x="38" y="91"/>
                  </a:cubicBezTo>
                  <a:cubicBezTo>
                    <a:pt x="63" y="118"/>
                    <a:pt x="43" y="161"/>
                    <a:pt x="78" y="183"/>
                  </a:cubicBezTo>
                  <a:cubicBezTo>
                    <a:pt x="113" y="153"/>
                    <a:pt x="148" y="122"/>
                    <a:pt x="183" y="90"/>
                  </a:cubicBezTo>
                  <a:cubicBezTo>
                    <a:pt x="186" y="88"/>
                    <a:pt x="186" y="83"/>
                    <a:pt x="187" y="80"/>
                  </a:cubicBezTo>
                  <a:cubicBezTo>
                    <a:pt x="192" y="61"/>
                    <a:pt x="194" y="42"/>
                    <a:pt x="212" y="29"/>
                  </a:cubicBezTo>
                  <a:cubicBezTo>
                    <a:pt x="214" y="27"/>
                    <a:pt x="213" y="20"/>
                    <a:pt x="215" y="16"/>
                  </a:cubicBezTo>
                  <a:cubicBezTo>
                    <a:pt x="217" y="10"/>
                    <a:pt x="220" y="5"/>
                    <a:pt x="223" y="0"/>
                  </a:cubicBezTo>
                  <a:cubicBezTo>
                    <a:pt x="227" y="5"/>
                    <a:pt x="235" y="9"/>
                    <a:pt x="235" y="13"/>
                  </a:cubicBezTo>
                  <a:cubicBezTo>
                    <a:pt x="235" y="23"/>
                    <a:pt x="238" y="27"/>
                    <a:pt x="248" y="31"/>
                  </a:cubicBezTo>
                  <a:cubicBezTo>
                    <a:pt x="265" y="39"/>
                    <a:pt x="266" y="62"/>
                    <a:pt x="255" y="85"/>
                  </a:cubicBezTo>
                  <a:cubicBezTo>
                    <a:pt x="246" y="105"/>
                    <a:pt x="242" y="127"/>
                    <a:pt x="254" y="148"/>
                  </a:cubicBezTo>
                  <a:cubicBezTo>
                    <a:pt x="272" y="180"/>
                    <a:pt x="281" y="214"/>
                    <a:pt x="276" y="253"/>
                  </a:cubicBezTo>
                  <a:cubicBezTo>
                    <a:pt x="274" y="244"/>
                    <a:pt x="272" y="235"/>
                    <a:pt x="270" y="226"/>
                  </a:cubicBezTo>
                  <a:cubicBezTo>
                    <a:pt x="269" y="226"/>
                    <a:pt x="268" y="226"/>
                    <a:pt x="268" y="226"/>
                  </a:cubicBezTo>
                  <a:cubicBezTo>
                    <a:pt x="268" y="236"/>
                    <a:pt x="268" y="247"/>
                    <a:pt x="268" y="258"/>
                  </a:cubicBezTo>
                  <a:cubicBezTo>
                    <a:pt x="231" y="276"/>
                    <a:pt x="193" y="284"/>
                    <a:pt x="154" y="288"/>
                  </a:cubicBezTo>
                  <a:cubicBezTo>
                    <a:pt x="132" y="289"/>
                    <a:pt x="109" y="291"/>
                    <a:pt x="87" y="291"/>
                  </a:cubicBezTo>
                  <a:cubicBezTo>
                    <a:pt x="80" y="291"/>
                    <a:pt x="69" y="287"/>
                    <a:pt x="66" y="281"/>
                  </a:cubicBezTo>
                  <a:cubicBezTo>
                    <a:pt x="57" y="263"/>
                    <a:pt x="51" y="243"/>
                    <a:pt x="43" y="222"/>
                  </a:cubicBezTo>
                  <a:cubicBezTo>
                    <a:pt x="30" y="232"/>
                    <a:pt x="16" y="242"/>
                    <a:pt x="3" y="253"/>
                  </a:cubicBezTo>
                  <a:cubicBezTo>
                    <a:pt x="2" y="251"/>
                    <a:pt x="1" y="249"/>
                    <a:pt x="0" y="247"/>
                  </a:cubicBezTo>
                  <a:close/>
                  <a:moveTo>
                    <a:pt x="138" y="178"/>
                  </a:moveTo>
                  <a:cubicBezTo>
                    <a:pt x="191" y="159"/>
                    <a:pt x="205" y="135"/>
                    <a:pt x="187" y="97"/>
                  </a:cubicBezTo>
                  <a:cubicBezTo>
                    <a:pt x="166" y="116"/>
                    <a:pt x="145" y="136"/>
                    <a:pt x="124" y="155"/>
                  </a:cubicBezTo>
                  <a:cubicBezTo>
                    <a:pt x="128" y="163"/>
                    <a:pt x="133" y="170"/>
                    <a:pt x="138" y="178"/>
                  </a:cubicBezTo>
                  <a:close/>
                  <a:moveTo>
                    <a:pt x="86" y="193"/>
                  </a:moveTo>
                  <a:cubicBezTo>
                    <a:pt x="104" y="200"/>
                    <a:pt x="117" y="196"/>
                    <a:pt x="129" y="186"/>
                  </a:cubicBezTo>
                  <a:cubicBezTo>
                    <a:pt x="123" y="180"/>
                    <a:pt x="118" y="174"/>
                    <a:pt x="115" y="171"/>
                  </a:cubicBezTo>
                  <a:cubicBezTo>
                    <a:pt x="104" y="179"/>
                    <a:pt x="95" y="186"/>
                    <a:pt x="86" y="193"/>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D970FF88-C54B-4DB9-873E-243FE128C0EA}"/>
                </a:ext>
              </a:extLst>
            </p:cNvPr>
            <p:cNvSpPr>
              <a:spLocks/>
            </p:cNvSpPr>
            <p:nvPr/>
          </p:nvSpPr>
          <p:spPr bwMode="auto">
            <a:xfrm>
              <a:off x="390526" y="4235450"/>
              <a:ext cx="1995487" cy="542925"/>
            </a:xfrm>
            <a:custGeom>
              <a:avLst/>
              <a:gdLst>
                <a:gd name="T0" fmla="*/ 447 w 658"/>
                <a:gd name="T1" fmla="*/ 72 h 179"/>
                <a:gd name="T2" fmla="*/ 480 w 658"/>
                <a:gd name="T3" fmla="*/ 98 h 179"/>
                <a:gd name="T4" fmla="*/ 538 w 658"/>
                <a:gd name="T5" fmla="*/ 114 h 179"/>
                <a:gd name="T6" fmla="*/ 578 w 658"/>
                <a:gd name="T7" fmla="*/ 109 h 179"/>
                <a:gd name="T8" fmla="*/ 635 w 658"/>
                <a:gd name="T9" fmla="*/ 61 h 179"/>
                <a:gd name="T10" fmla="*/ 618 w 658"/>
                <a:gd name="T11" fmla="*/ 131 h 179"/>
                <a:gd name="T12" fmla="*/ 385 w 658"/>
                <a:gd name="T13" fmla="*/ 176 h 179"/>
                <a:gd name="T14" fmla="*/ 87 w 658"/>
                <a:gd name="T15" fmla="*/ 133 h 179"/>
                <a:gd name="T16" fmla="*/ 60 w 658"/>
                <a:gd name="T17" fmla="*/ 125 h 179"/>
                <a:gd name="T18" fmla="*/ 17 w 658"/>
                <a:gd name="T19" fmla="*/ 37 h 179"/>
                <a:gd name="T20" fmla="*/ 22 w 658"/>
                <a:gd name="T21" fmla="*/ 56 h 179"/>
                <a:gd name="T22" fmla="*/ 39 w 658"/>
                <a:gd name="T23" fmla="*/ 78 h 179"/>
                <a:gd name="T24" fmla="*/ 82 w 658"/>
                <a:gd name="T25" fmla="*/ 88 h 179"/>
                <a:gd name="T26" fmla="*/ 220 w 658"/>
                <a:gd name="T27" fmla="*/ 111 h 179"/>
                <a:gd name="T28" fmla="*/ 281 w 658"/>
                <a:gd name="T29" fmla="*/ 116 h 179"/>
                <a:gd name="T30" fmla="*/ 293 w 658"/>
                <a:gd name="T31" fmla="*/ 111 h 179"/>
                <a:gd name="T32" fmla="*/ 321 w 658"/>
                <a:gd name="T33" fmla="*/ 86 h 179"/>
                <a:gd name="T34" fmla="*/ 327 w 658"/>
                <a:gd name="T35" fmla="*/ 107 h 179"/>
                <a:gd name="T36" fmla="*/ 353 w 658"/>
                <a:gd name="T37" fmla="*/ 124 h 179"/>
                <a:gd name="T38" fmla="*/ 426 w 658"/>
                <a:gd name="T39" fmla="*/ 125 h 179"/>
                <a:gd name="T40" fmla="*/ 414 w 658"/>
                <a:gd name="T41" fmla="*/ 96 h 179"/>
                <a:gd name="T42" fmla="*/ 412 w 658"/>
                <a:gd name="T43" fmla="*/ 25 h 179"/>
                <a:gd name="T44" fmla="*/ 411 w 658"/>
                <a:gd name="T45" fmla="*/ 4 h 179"/>
                <a:gd name="T46" fmla="*/ 427 w 658"/>
                <a:gd name="T47" fmla="*/ 0 h 179"/>
                <a:gd name="T48" fmla="*/ 429 w 658"/>
                <a:gd name="T49" fmla="*/ 5 h 179"/>
                <a:gd name="T50" fmla="*/ 448 w 658"/>
                <a:gd name="T51" fmla="*/ 73 h 179"/>
                <a:gd name="T52" fmla="*/ 432 w 658"/>
                <a:gd name="T53" fmla="*/ 70 h 179"/>
                <a:gd name="T54" fmla="*/ 441 w 658"/>
                <a:gd name="T55" fmla="*/ 127 h 179"/>
                <a:gd name="T56" fmla="*/ 466 w 658"/>
                <a:gd name="T57" fmla="*/ 119 h 179"/>
                <a:gd name="T58" fmla="*/ 463 w 658"/>
                <a:gd name="T59" fmla="*/ 94 h 179"/>
                <a:gd name="T60" fmla="*/ 447 w 658"/>
                <a:gd name="T61" fmla="*/ 72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58" h="179">
                  <a:moveTo>
                    <a:pt x="447" y="72"/>
                  </a:moveTo>
                  <a:cubicBezTo>
                    <a:pt x="459" y="81"/>
                    <a:pt x="473" y="87"/>
                    <a:pt x="480" y="98"/>
                  </a:cubicBezTo>
                  <a:cubicBezTo>
                    <a:pt x="496" y="120"/>
                    <a:pt x="515" y="120"/>
                    <a:pt x="538" y="114"/>
                  </a:cubicBezTo>
                  <a:cubicBezTo>
                    <a:pt x="551" y="110"/>
                    <a:pt x="562" y="106"/>
                    <a:pt x="578" y="109"/>
                  </a:cubicBezTo>
                  <a:cubicBezTo>
                    <a:pt x="607" y="113"/>
                    <a:pt x="630" y="90"/>
                    <a:pt x="635" y="61"/>
                  </a:cubicBezTo>
                  <a:cubicBezTo>
                    <a:pt x="658" y="94"/>
                    <a:pt x="654" y="114"/>
                    <a:pt x="618" y="131"/>
                  </a:cubicBezTo>
                  <a:cubicBezTo>
                    <a:pt x="544" y="167"/>
                    <a:pt x="465" y="179"/>
                    <a:pt x="385" y="176"/>
                  </a:cubicBezTo>
                  <a:cubicBezTo>
                    <a:pt x="284" y="173"/>
                    <a:pt x="185" y="159"/>
                    <a:pt x="87" y="133"/>
                  </a:cubicBezTo>
                  <a:cubicBezTo>
                    <a:pt x="78" y="130"/>
                    <a:pt x="69" y="128"/>
                    <a:pt x="60" y="125"/>
                  </a:cubicBezTo>
                  <a:cubicBezTo>
                    <a:pt x="16" y="108"/>
                    <a:pt x="0" y="99"/>
                    <a:pt x="17" y="37"/>
                  </a:cubicBezTo>
                  <a:cubicBezTo>
                    <a:pt x="19" y="43"/>
                    <a:pt x="22" y="50"/>
                    <a:pt x="22" y="56"/>
                  </a:cubicBezTo>
                  <a:cubicBezTo>
                    <a:pt x="21" y="69"/>
                    <a:pt x="28" y="75"/>
                    <a:pt x="39" y="78"/>
                  </a:cubicBezTo>
                  <a:cubicBezTo>
                    <a:pt x="53" y="82"/>
                    <a:pt x="67" y="85"/>
                    <a:pt x="82" y="88"/>
                  </a:cubicBezTo>
                  <a:cubicBezTo>
                    <a:pt x="128" y="96"/>
                    <a:pt x="174" y="104"/>
                    <a:pt x="220" y="111"/>
                  </a:cubicBezTo>
                  <a:cubicBezTo>
                    <a:pt x="240" y="114"/>
                    <a:pt x="261" y="115"/>
                    <a:pt x="281" y="116"/>
                  </a:cubicBezTo>
                  <a:cubicBezTo>
                    <a:pt x="285" y="116"/>
                    <a:pt x="290" y="114"/>
                    <a:pt x="293" y="111"/>
                  </a:cubicBezTo>
                  <a:cubicBezTo>
                    <a:pt x="302" y="104"/>
                    <a:pt x="310" y="96"/>
                    <a:pt x="321" y="86"/>
                  </a:cubicBezTo>
                  <a:cubicBezTo>
                    <a:pt x="323" y="95"/>
                    <a:pt x="322" y="103"/>
                    <a:pt x="327" y="107"/>
                  </a:cubicBezTo>
                  <a:cubicBezTo>
                    <a:pt x="334" y="114"/>
                    <a:pt x="344" y="123"/>
                    <a:pt x="353" y="124"/>
                  </a:cubicBezTo>
                  <a:cubicBezTo>
                    <a:pt x="376" y="126"/>
                    <a:pt x="399" y="125"/>
                    <a:pt x="426" y="125"/>
                  </a:cubicBezTo>
                  <a:cubicBezTo>
                    <a:pt x="421" y="113"/>
                    <a:pt x="416" y="105"/>
                    <a:pt x="414" y="96"/>
                  </a:cubicBezTo>
                  <a:cubicBezTo>
                    <a:pt x="406" y="72"/>
                    <a:pt x="404" y="49"/>
                    <a:pt x="412" y="25"/>
                  </a:cubicBezTo>
                  <a:cubicBezTo>
                    <a:pt x="414" y="20"/>
                    <a:pt x="412" y="13"/>
                    <a:pt x="411" y="4"/>
                  </a:cubicBezTo>
                  <a:cubicBezTo>
                    <a:pt x="414" y="4"/>
                    <a:pt x="421" y="2"/>
                    <a:pt x="427" y="0"/>
                  </a:cubicBezTo>
                  <a:cubicBezTo>
                    <a:pt x="429" y="3"/>
                    <a:pt x="429" y="4"/>
                    <a:pt x="429" y="5"/>
                  </a:cubicBezTo>
                  <a:cubicBezTo>
                    <a:pt x="436" y="28"/>
                    <a:pt x="442" y="50"/>
                    <a:pt x="448" y="73"/>
                  </a:cubicBezTo>
                  <a:cubicBezTo>
                    <a:pt x="444" y="72"/>
                    <a:pt x="439" y="71"/>
                    <a:pt x="432" y="70"/>
                  </a:cubicBezTo>
                  <a:cubicBezTo>
                    <a:pt x="435" y="89"/>
                    <a:pt x="438" y="106"/>
                    <a:pt x="441" y="127"/>
                  </a:cubicBezTo>
                  <a:cubicBezTo>
                    <a:pt x="451" y="124"/>
                    <a:pt x="463" y="124"/>
                    <a:pt x="466" y="119"/>
                  </a:cubicBezTo>
                  <a:cubicBezTo>
                    <a:pt x="469" y="113"/>
                    <a:pt x="466" y="102"/>
                    <a:pt x="463" y="94"/>
                  </a:cubicBezTo>
                  <a:cubicBezTo>
                    <a:pt x="460" y="86"/>
                    <a:pt x="453" y="79"/>
                    <a:pt x="447" y="72"/>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529F9F8C-8C4B-4E58-87B6-C55FFEF04049}"/>
                </a:ext>
              </a:extLst>
            </p:cNvPr>
            <p:cNvSpPr>
              <a:spLocks/>
            </p:cNvSpPr>
            <p:nvPr/>
          </p:nvSpPr>
          <p:spPr bwMode="auto">
            <a:xfrm>
              <a:off x="614363" y="1857375"/>
              <a:ext cx="1838325" cy="595312"/>
            </a:xfrm>
            <a:custGeom>
              <a:avLst/>
              <a:gdLst>
                <a:gd name="T0" fmla="*/ 484 w 606"/>
                <a:gd name="T1" fmla="*/ 91 h 196"/>
                <a:gd name="T2" fmla="*/ 510 w 606"/>
                <a:gd name="T3" fmla="*/ 42 h 196"/>
                <a:gd name="T4" fmla="*/ 515 w 606"/>
                <a:gd name="T5" fmla="*/ 12 h 196"/>
                <a:gd name="T6" fmla="*/ 520 w 606"/>
                <a:gd name="T7" fmla="*/ 0 h 196"/>
                <a:gd name="T8" fmla="*/ 528 w 606"/>
                <a:gd name="T9" fmla="*/ 9 h 196"/>
                <a:gd name="T10" fmla="*/ 531 w 606"/>
                <a:gd name="T11" fmla="*/ 73 h 196"/>
                <a:gd name="T12" fmla="*/ 534 w 606"/>
                <a:gd name="T13" fmla="*/ 118 h 196"/>
                <a:gd name="T14" fmla="*/ 592 w 606"/>
                <a:gd name="T15" fmla="*/ 71 h 196"/>
                <a:gd name="T16" fmla="*/ 575 w 606"/>
                <a:gd name="T17" fmla="*/ 129 h 196"/>
                <a:gd name="T18" fmla="*/ 297 w 606"/>
                <a:gd name="T19" fmla="*/ 188 h 196"/>
                <a:gd name="T20" fmla="*/ 0 w 606"/>
                <a:gd name="T21" fmla="*/ 157 h 196"/>
                <a:gd name="T22" fmla="*/ 27 w 606"/>
                <a:gd name="T23" fmla="*/ 142 h 196"/>
                <a:gd name="T24" fmla="*/ 40 w 606"/>
                <a:gd name="T25" fmla="*/ 127 h 196"/>
                <a:gd name="T26" fmla="*/ 24 w 606"/>
                <a:gd name="T27" fmla="*/ 101 h 196"/>
                <a:gd name="T28" fmla="*/ 13 w 606"/>
                <a:gd name="T29" fmla="*/ 96 h 196"/>
                <a:gd name="T30" fmla="*/ 29 w 606"/>
                <a:gd name="T31" fmla="*/ 86 h 196"/>
                <a:gd name="T32" fmla="*/ 21 w 606"/>
                <a:gd name="T33" fmla="*/ 72 h 196"/>
                <a:gd name="T34" fmla="*/ 16 w 606"/>
                <a:gd name="T35" fmla="*/ 43 h 196"/>
                <a:gd name="T36" fmla="*/ 21 w 606"/>
                <a:gd name="T37" fmla="*/ 40 h 196"/>
                <a:gd name="T38" fmla="*/ 51 w 606"/>
                <a:gd name="T39" fmla="*/ 79 h 196"/>
                <a:gd name="T40" fmla="*/ 38 w 606"/>
                <a:gd name="T41" fmla="*/ 81 h 196"/>
                <a:gd name="T42" fmla="*/ 36 w 606"/>
                <a:gd name="T43" fmla="*/ 87 h 196"/>
                <a:gd name="T44" fmla="*/ 80 w 606"/>
                <a:gd name="T45" fmla="*/ 108 h 196"/>
                <a:gd name="T46" fmla="*/ 203 w 606"/>
                <a:gd name="T47" fmla="*/ 117 h 196"/>
                <a:gd name="T48" fmla="*/ 220 w 606"/>
                <a:gd name="T49" fmla="*/ 120 h 196"/>
                <a:gd name="T50" fmla="*/ 281 w 606"/>
                <a:gd name="T51" fmla="*/ 136 h 196"/>
                <a:gd name="T52" fmla="*/ 434 w 606"/>
                <a:gd name="T53" fmla="*/ 129 h 196"/>
                <a:gd name="T54" fmla="*/ 478 w 606"/>
                <a:gd name="T55" fmla="*/ 98 h 196"/>
                <a:gd name="T56" fmla="*/ 484 w 606"/>
                <a:gd name="T57" fmla="*/ 90 h 196"/>
                <a:gd name="T58" fmla="*/ 487 w 606"/>
                <a:gd name="T59" fmla="*/ 106 h 196"/>
                <a:gd name="T60" fmla="*/ 507 w 606"/>
                <a:gd name="T61" fmla="*/ 124 h 196"/>
                <a:gd name="T62" fmla="*/ 518 w 606"/>
                <a:gd name="T63" fmla="*/ 112 h 196"/>
                <a:gd name="T64" fmla="*/ 510 w 606"/>
                <a:gd name="T65" fmla="*/ 55 h 196"/>
                <a:gd name="T66" fmla="*/ 484 w 606"/>
                <a:gd name="T67" fmla="*/ 91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6" h="196">
                  <a:moveTo>
                    <a:pt x="484" y="91"/>
                  </a:moveTo>
                  <a:cubicBezTo>
                    <a:pt x="493" y="75"/>
                    <a:pt x="503" y="59"/>
                    <a:pt x="510" y="42"/>
                  </a:cubicBezTo>
                  <a:cubicBezTo>
                    <a:pt x="514" y="33"/>
                    <a:pt x="513" y="22"/>
                    <a:pt x="515" y="12"/>
                  </a:cubicBezTo>
                  <a:cubicBezTo>
                    <a:pt x="516" y="8"/>
                    <a:pt x="519" y="4"/>
                    <a:pt x="520" y="0"/>
                  </a:cubicBezTo>
                  <a:cubicBezTo>
                    <a:pt x="523" y="3"/>
                    <a:pt x="526" y="6"/>
                    <a:pt x="528" y="9"/>
                  </a:cubicBezTo>
                  <a:cubicBezTo>
                    <a:pt x="541" y="30"/>
                    <a:pt x="536" y="51"/>
                    <a:pt x="531" y="73"/>
                  </a:cubicBezTo>
                  <a:cubicBezTo>
                    <a:pt x="529" y="86"/>
                    <a:pt x="533" y="101"/>
                    <a:pt x="534" y="118"/>
                  </a:cubicBezTo>
                  <a:cubicBezTo>
                    <a:pt x="559" y="107"/>
                    <a:pt x="586" y="103"/>
                    <a:pt x="592" y="71"/>
                  </a:cubicBezTo>
                  <a:cubicBezTo>
                    <a:pt x="606" y="105"/>
                    <a:pt x="604" y="111"/>
                    <a:pt x="575" y="129"/>
                  </a:cubicBezTo>
                  <a:cubicBezTo>
                    <a:pt x="489" y="180"/>
                    <a:pt x="395" y="196"/>
                    <a:pt x="297" y="188"/>
                  </a:cubicBezTo>
                  <a:cubicBezTo>
                    <a:pt x="198" y="180"/>
                    <a:pt x="100" y="167"/>
                    <a:pt x="0" y="157"/>
                  </a:cubicBezTo>
                  <a:cubicBezTo>
                    <a:pt x="9" y="152"/>
                    <a:pt x="18" y="147"/>
                    <a:pt x="27" y="142"/>
                  </a:cubicBezTo>
                  <a:cubicBezTo>
                    <a:pt x="32" y="138"/>
                    <a:pt x="41" y="130"/>
                    <a:pt x="40" y="127"/>
                  </a:cubicBezTo>
                  <a:cubicBezTo>
                    <a:pt x="37" y="118"/>
                    <a:pt x="30" y="109"/>
                    <a:pt x="24" y="101"/>
                  </a:cubicBezTo>
                  <a:cubicBezTo>
                    <a:pt x="22" y="99"/>
                    <a:pt x="17" y="98"/>
                    <a:pt x="13" y="96"/>
                  </a:cubicBezTo>
                  <a:cubicBezTo>
                    <a:pt x="19" y="93"/>
                    <a:pt x="24" y="89"/>
                    <a:pt x="29" y="86"/>
                  </a:cubicBezTo>
                  <a:cubicBezTo>
                    <a:pt x="26" y="82"/>
                    <a:pt x="22" y="77"/>
                    <a:pt x="21" y="72"/>
                  </a:cubicBezTo>
                  <a:cubicBezTo>
                    <a:pt x="18" y="63"/>
                    <a:pt x="18" y="53"/>
                    <a:pt x="16" y="43"/>
                  </a:cubicBezTo>
                  <a:cubicBezTo>
                    <a:pt x="18" y="42"/>
                    <a:pt x="20" y="41"/>
                    <a:pt x="21" y="40"/>
                  </a:cubicBezTo>
                  <a:cubicBezTo>
                    <a:pt x="31" y="53"/>
                    <a:pt x="41" y="65"/>
                    <a:pt x="51" y="79"/>
                  </a:cubicBezTo>
                  <a:cubicBezTo>
                    <a:pt x="48" y="80"/>
                    <a:pt x="43" y="80"/>
                    <a:pt x="38" y="81"/>
                  </a:cubicBezTo>
                  <a:cubicBezTo>
                    <a:pt x="38" y="83"/>
                    <a:pt x="37" y="85"/>
                    <a:pt x="36" y="87"/>
                  </a:cubicBezTo>
                  <a:cubicBezTo>
                    <a:pt x="51" y="94"/>
                    <a:pt x="65" y="106"/>
                    <a:pt x="80" y="108"/>
                  </a:cubicBezTo>
                  <a:cubicBezTo>
                    <a:pt x="121" y="113"/>
                    <a:pt x="162" y="114"/>
                    <a:pt x="203" y="117"/>
                  </a:cubicBezTo>
                  <a:cubicBezTo>
                    <a:pt x="209" y="117"/>
                    <a:pt x="216" y="117"/>
                    <a:pt x="220" y="120"/>
                  </a:cubicBezTo>
                  <a:cubicBezTo>
                    <a:pt x="237" y="138"/>
                    <a:pt x="261" y="140"/>
                    <a:pt x="281" y="136"/>
                  </a:cubicBezTo>
                  <a:cubicBezTo>
                    <a:pt x="332" y="124"/>
                    <a:pt x="383" y="129"/>
                    <a:pt x="434" y="129"/>
                  </a:cubicBezTo>
                  <a:cubicBezTo>
                    <a:pt x="468" y="130"/>
                    <a:pt x="468" y="130"/>
                    <a:pt x="478" y="98"/>
                  </a:cubicBezTo>
                  <a:cubicBezTo>
                    <a:pt x="479" y="95"/>
                    <a:pt x="482" y="93"/>
                    <a:pt x="484" y="90"/>
                  </a:cubicBezTo>
                  <a:cubicBezTo>
                    <a:pt x="485" y="96"/>
                    <a:pt x="484" y="103"/>
                    <a:pt x="487" y="106"/>
                  </a:cubicBezTo>
                  <a:cubicBezTo>
                    <a:pt x="492" y="113"/>
                    <a:pt x="500" y="119"/>
                    <a:pt x="507" y="124"/>
                  </a:cubicBezTo>
                  <a:cubicBezTo>
                    <a:pt x="508" y="125"/>
                    <a:pt x="518" y="116"/>
                    <a:pt x="518" y="112"/>
                  </a:cubicBezTo>
                  <a:cubicBezTo>
                    <a:pt x="517" y="94"/>
                    <a:pt x="513" y="76"/>
                    <a:pt x="510" y="55"/>
                  </a:cubicBezTo>
                  <a:cubicBezTo>
                    <a:pt x="500" y="69"/>
                    <a:pt x="492" y="80"/>
                    <a:pt x="484" y="9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13475B9B-A8A5-426C-B071-2F0946091E6F}"/>
                </a:ext>
              </a:extLst>
            </p:cNvPr>
            <p:cNvSpPr>
              <a:spLocks/>
            </p:cNvSpPr>
            <p:nvPr/>
          </p:nvSpPr>
          <p:spPr bwMode="auto">
            <a:xfrm>
              <a:off x="2259013" y="2576513"/>
              <a:ext cx="1335087" cy="703262"/>
            </a:xfrm>
            <a:custGeom>
              <a:avLst/>
              <a:gdLst>
                <a:gd name="T0" fmla="*/ 108 w 440"/>
                <a:gd name="T1" fmla="*/ 232 h 232"/>
                <a:gd name="T2" fmla="*/ 84 w 440"/>
                <a:gd name="T3" fmla="*/ 225 h 232"/>
                <a:gd name="T4" fmla="*/ 103 w 440"/>
                <a:gd name="T5" fmla="*/ 203 h 232"/>
                <a:gd name="T6" fmla="*/ 120 w 440"/>
                <a:gd name="T7" fmla="*/ 182 h 232"/>
                <a:gd name="T8" fmla="*/ 57 w 440"/>
                <a:gd name="T9" fmla="*/ 155 h 232"/>
                <a:gd name="T10" fmla="*/ 14 w 440"/>
                <a:gd name="T11" fmla="*/ 126 h 232"/>
                <a:gd name="T12" fmla="*/ 6 w 440"/>
                <a:gd name="T13" fmla="*/ 92 h 232"/>
                <a:gd name="T14" fmla="*/ 22 w 440"/>
                <a:gd name="T15" fmla="*/ 47 h 232"/>
                <a:gd name="T16" fmla="*/ 27 w 440"/>
                <a:gd name="T17" fmla="*/ 77 h 232"/>
                <a:gd name="T18" fmla="*/ 35 w 440"/>
                <a:gd name="T19" fmla="*/ 92 h 232"/>
                <a:gd name="T20" fmla="*/ 103 w 440"/>
                <a:gd name="T21" fmla="*/ 120 h 232"/>
                <a:gd name="T22" fmla="*/ 133 w 440"/>
                <a:gd name="T23" fmla="*/ 127 h 232"/>
                <a:gd name="T24" fmla="*/ 153 w 440"/>
                <a:gd name="T25" fmla="*/ 107 h 232"/>
                <a:gd name="T26" fmla="*/ 153 w 440"/>
                <a:gd name="T27" fmla="*/ 53 h 232"/>
                <a:gd name="T28" fmla="*/ 161 w 440"/>
                <a:gd name="T29" fmla="*/ 7 h 232"/>
                <a:gd name="T30" fmla="*/ 168 w 440"/>
                <a:gd name="T31" fmla="*/ 1 h 232"/>
                <a:gd name="T32" fmla="*/ 175 w 440"/>
                <a:gd name="T33" fmla="*/ 5 h 232"/>
                <a:gd name="T34" fmla="*/ 187 w 440"/>
                <a:gd name="T35" fmla="*/ 39 h 232"/>
                <a:gd name="T36" fmla="*/ 182 w 440"/>
                <a:gd name="T37" fmla="*/ 97 h 232"/>
                <a:gd name="T38" fmla="*/ 181 w 440"/>
                <a:gd name="T39" fmla="*/ 111 h 232"/>
                <a:gd name="T40" fmla="*/ 209 w 440"/>
                <a:gd name="T41" fmla="*/ 97 h 232"/>
                <a:gd name="T42" fmla="*/ 216 w 440"/>
                <a:gd name="T43" fmla="*/ 100 h 232"/>
                <a:gd name="T44" fmla="*/ 254 w 440"/>
                <a:gd name="T45" fmla="*/ 110 h 232"/>
                <a:gd name="T46" fmla="*/ 267 w 440"/>
                <a:gd name="T47" fmla="*/ 110 h 232"/>
                <a:gd name="T48" fmla="*/ 267 w 440"/>
                <a:gd name="T49" fmla="*/ 62 h 232"/>
                <a:gd name="T50" fmla="*/ 279 w 440"/>
                <a:gd name="T51" fmla="*/ 40 h 232"/>
                <a:gd name="T52" fmla="*/ 289 w 440"/>
                <a:gd name="T53" fmla="*/ 39 h 232"/>
                <a:gd name="T54" fmla="*/ 323 w 440"/>
                <a:gd name="T55" fmla="*/ 39 h 232"/>
                <a:gd name="T56" fmla="*/ 326 w 440"/>
                <a:gd name="T57" fmla="*/ 37 h 232"/>
                <a:gd name="T58" fmla="*/ 335 w 440"/>
                <a:gd name="T59" fmla="*/ 37 h 232"/>
                <a:gd name="T60" fmla="*/ 306 w 440"/>
                <a:gd name="T61" fmla="*/ 65 h 232"/>
                <a:gd name="T62" fmla="*/ 309 w 440"/>
                <a:gd name="T63" fmla="*/ 96 h 232"/>
                <a:gd name="T64" fmla="*/ 304 w 440"/>
                <a:gd name="T65" fmla="*/ 97 h 232"/>
                <a:gd name="T66" fmla="*/ 306 w 440"/>
                <a:gd name="T67" fmla="*/ 100 h 232"/>
                <a:gd name="T68" fmla="*/ 381 w 440"/>
                <a:gd name="T69" fmla="*/ 81 h 232"/>
                <a:gd name="T70" fmla="*/ 422 w 440"/>
                <a:gd name="T71" fmla="*/ 26 h 232"/>
                <a:gd name="T72" fmla="*/ 423 w 440"/>
                <a:gd name="T73" fmla="*/ 16 h 232"/>
                <a:gd name="T74" fmla="*/ 439 w 440"/>
                <a:gd name="T75" fmla="*/ 40 h 232"/>
                <a:gd name="T76" fmla="*/ 436 w 440"/>
                <a:gd name="T77" fmla="*/ 57 h 232"/>
                <a:gd name="T78" fmla="*/ 420 w 440"/>
                <a:gd name="T79" fmla="*/ 78 h 232"/>
                <a:gd name="T80" fmla="*/ 364 w 440"/>
                <a:gd name="T81" fmla="*/ 142 h 232"/>
                <a:gd name="T82" fmla="*/ 226 w 440"/>
                <a:gd name="T83" fmla="*/ 180 h 232"/>
                <a:gd name="T84" fmla="*/ 142 w 440"/>
                <a:gd name="T85" fmla="*/ 182 h 232"/>
                <a:gd name="T86" fmla="*/ 127 w 440"/>
                <a:gd name="T87" fmla="*/ 191 h 232"/>
                <a:gd name="T88" fmla="*/ 108 w 440"/>
                <a:gd name="T89"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40" h="232">
                  <a:moveTo>
                    <a:pt x="108" y="232"/>
                  </a:moveTo>
                  <a:cubicBezTo>
                    <a:pt x="100" y="230"/>
                    <a:pt x="93" y="228"/>
                    <a:pt x="84" y="225"/>
                  </a:cubicBezTo>
                  <a:cubicBezTo>
                    <a:pt x="92" y="217"/>
                    <a:pt x="98" y="210"/>
                    <a:pt x="103" y="203"/>
                  </a:cubicBezTo>
                  <a:cubicBezTo>
                    <a:pt x="109" y="196"/>
                    <a:pt x="114" y="189"/>
                    <a:pt x="120" y="182"/>
                  </a:cubicBezTo>
                  <a:cubicBezTo>
                    <a:pt x="98" y="173"/>
                    <a:pt x="77" y="165"/>
                    <a:pt x="57" y="155"/>
                  </a:cubicBezTo>
                  <a:cubicBezTo>
                    <a:pt x="42" y="147"/>
                    <a:pt x="27" y="136"/>
                    <a:pt x="14" y="126"/>
                  </a:cubicBezTo>
                  <a:cubicBezTo>
                    <a:pt x="2" y="117"/>
                    <a:pt x="0" y="105"/>
                    <a:pt x="6" y="92"/>
                  </a:cubicBezTo>
                  <a:cubicBezTo>
                    <a:pt x="12" y="77"/>
                    <a:pt x="17" y="61"/>
                    <a:pt x="22" y="47"/>
                  </a:cubicBezTo>
                  <a:cubicBezTo>
                    <a:pt x="24" y="56"/>
                    <a:pt x="25" y="66"/>
                    <a:pt x="27" y="77"/>
                  </a:cubicBezTo>
                  <a:cubicBezTo>
                    <a:pt x="29" y="82"/>
                    <a:pt x="31" y="90"/>
                    <a:pt x="35" y="92"/>
                  </a:cubicBezTo>
                  <a:cubicBezTo>
                    <a:pt x="57" y="102"/>
                    <a:pt x="80" y="112"/>
                    <a:pt x="103" y="120"/>
                  </a:cubicBezTo>
                  <a:cubicBezTo>
                    <a:pt x="112" y="124"/>
                    <a:pt x="122" y="127"/>
                    <a:pt x="133" y="127"/>
                  </a:cubicBezTo>
                  <a:cubicBezTo>
                    <a:pt x="146" y="128"/>
                    <a:pt x="154" y="122"/>
                    <a:pt x="153" y="107"/>
                  </a:cubicBezTo>
                  <a:cubicBezTo>
                    <a:pt x="152" y="89"/>
                    <a:pt x="152" y="71"/>
                    <a:pt x="153" y="53"/>
                  </a:cubicBezTo>
                  <a:cubicBezTo>
                    <a:pt x="154" y="38"/>
                    <a:pt x="158" y="22"/>
                    <a:pt x="161" y="7"/>
                  </a:cubicBezTo>
                  <a:cubicBezTo>
                    <a:pt x="161" y="4"/>
                    <a:pt x="165" y="1"/>
                    <a:pt x="168" y="1"/>
                  </a:cubicBezTo>
                  <a:cubicBezTo>
                    <a:pt x="170" y="0"/>
                    <a:pt x="174" y="3"/>
                    <a:pt x="175" y="5"/>
                  </a:cubicBezTo>
                  <a:cubicBezTo>
                    <a:pt x="180" y="16"/>
                    <a:pt x="187" y="28"/>
                    <a:pt x="187" y="39"/>
                  </a:cubicBezTo>
                  <a:cubicBezTo>
                    <a:pt x="188" y="58"/>
                    <a:pt x="184" y="78"/>
                    <a:pt x="182" y="97"/>
                  </a:cubicBezTo>
                  <a:cubicBezTo>
                    <a:pt x="181" y="101"/>
                    <a:pt x="180" y="106"/>
                    <a:pt x="181" y="111"/>
                  </a:cubicBezTo>
                  <a:cubicBezTo>
                    <a:pt x="185" y="95"/>
                    <a:pt x="193" y="87"/>
                    <a:pt x="209" y="97"/>
                  </a:cubicBezTo>
                  <a:cubicBezTo>
                    <a:pt x="212" y="99"/>
                    <a:pt x="216" y="101"/>
                    <a:pt x="216" y="100"/>
                  </a:cubicBezTo>
                  <a:cubicBezTo>
                    <a:pt x="235" y="84"/>
                    <a:pt x="244" y="95"/>
                    <a:pt x="254" y="110"/>
                  </a:cubicBezTo>
                  <a:cubicBezTo>
                    <a:pt x="256" y="113"/>
                    <a:pt x="266" y="110"/>
                    <a:pt x="267" y="110"/>
                  </a:cubicBezTo>
                  <a:cubicBezTo>
                    <a:pt x="267" y="92"/>
                    <a:pt x="266" y="77"/>
                    <a:pt x="267" y="62"/>
                  </a:cubicBezTo>
                  <a:cubicBezTo>
                    <a:pt x="268" y="54"/>
                    <a:pt x="274" y="47"/>
                    <a:pt x="279" y="40"/>
                  </a:cubicBezTo>
                  <a:cubicBezTo>
                    <a:pt x="280" y="38"/>
                    <a:pt x="289" y="38"/>
                    <a:pt x="289" y="39"/>
                  </a:cubicBezTo>
                  <a:cubicBezTo>
                    <a:pt x="301" y="66"/>
                    <a:pt x="312" y="48"/>
                    <a:pt x="323" y="39"/>
                  </a:cubicBezTo>
                  <a:cubicBezTo>
                    <a:pt x="324" y="38"/>
                    <a:pt x="325" y="37"/>
                    <a:pt x="326" y="37"/>
                  </a:cubicBezTo>
                  <a:cubicBezTo>
                    <a:pt x="327" y="36"/>
                    <a:pt x="327" y="37"/>
                    <a:pt x="335" y="37"/>
                  </a:cubicBezTo>
                  <a:cubicBezTo>
                    <a:pt x="323" y="48"/>
                    <a:pt x="315" y="56"/>
                    <a:pt x="306" y="65"/>
                  </a:cubicBezTo>
                  <a:cubicBezTo>
                    <a:pt x="307" y="74"/>
                    <a:pt x="308" y="85"/>
                    <a:pt x="309" y="96"/>
                  </a:cubicBezTo>
                  <a:cubicBezTo>
                    <a:pt x="307" y="97"/>
                    <a:pt x="305" y="97"/>
                    <a:pt x="304" y="97"/>
                  </a:cubicBezTo>
                  <a:cubicBezTo>
                    <a:pt x="305" y="98"/>
                    <a:pt x="306" y="100"/>
                    <a:pt x="306" y="100"/>
                  </a:cubicBezTo>
                  <a:cubicBezTo>
                    <a:pt x="331" y="94"/>
                    <a:pt x="357" y="89"/>
                    <a:pt x="381" y="81"/>
                  </a:cubicBezTo>
                  <a:cubicBezTo>
                    <a:pt x="414" y="71"/>
                    <a:pt x="421" y="60"/>
                    <a:pt x="422" y="26"/>
                  </a:cubicBezTo>
                  <a:cubicBezTo>
                    <a:pt x="422" y="23"/>
                    <a:pt x="422" y="20"/>
                    <a:pt x="423" y="16"/>
                  </a:cubicBezTo>
                  <a:cubicBezTo>
                    <a:pt x="429" y="25"/>
                    <a:pt x="435" y="32"/>
                    <a:pt x="439" y="40"/>
                  </a:cubicBezTo>
                  <a:cubicBezTo>
                    <a:pt x="440" y="45"/>
                    <a:pt x="438" y="57"/>
                    <a:pt x="436" y="57"/>
                  </a:cubicBezTo>
                  <a:cubicBezTo>
                    <a:pt x="422" y="57"/>
                    <a:pt x="423" y="69"/>
                    <a:pt x="420" y="78"/>
                  </a:cubicBezTo>
                  <a:cubicBezTo>
                    <a:pt x="411" y="108"/>
                    <a:pt x="390" y="128"/>
                    <a:pt x="364" y="142"/>
                  </a:cubicBezTo>
                  <a:cubicBezTo>
                    <a:pt x="321" y="166"/>
                    <a:pt x="274" y="176"/>
                    <a:pt x="226" y="180"/>
                  </a:cubicBezTo>
                  <a:cubicBezTo>
                    <a:pt x="198" y="182"/>
                    <a:pt x="170" y="181"/>
                    <a:pt x="142" y="182"/>
                  </a:cubicBezTo>
                  <a:cubicBezTo>
                    <a:pt x="137" y="182"/>
                    <a:pt x="130" y="186"/>
                    <a:pt x="127" y="191"/>
                  </a:cubicBezTo>
                  <a:cubicBezTo>
                    <a:pt x="120" y="204"/>
                    <a:pt x="115" y="217"/>
                    <a:pt x="108" y="232"/>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A5105FAD-D1DA-4135-868E-925C3AF15646}"/>
                </a:ext>
              </a:extLst>
            </p:cNvPr>
            <p:cNvSpPr>
              <a:spLocks/>
            </p:cNvSpPr>
            <p:nvPr/>
          </p:nvSpPr>
          <p:spPr bwMode="auto">
            <a:xfrm>
              <a:off x="693738" y="3552825"/>
              <a:ext cx="1358900" cy="715962"/>
            </a:xfrm>
            <a:custGeom>
              <a:avLst/>
              <a:gdLst>
                <a:gd name="T0" fmla="*/ 153 w 448"/>
                <a:gd name="T1" fmla="*/ 35 h 236"/>
                <a:gd name="T2" fmla="*/ 125 w 448"/>
                <a:gd name="T3" fmla="*/ 7 h 236"/>
                <a:gd name="T4" fmla="*/ 131 w 448"/>
                <a:gd name="T5" fmla="*/ 0 h 236"/>
                <a:gd name="T6" fmla="*/ 150 w 448"/>
                <a:gd name="T7" fmla="*/ 14 h 236"/>
                <a:gd name="T8" fmla="*/ 166 w 448"/>
                <a:gd name="T9" fmla="*/ 6 h 236"/>
                <a:gd name="T10" fmla="*/ 172 w 448"/>
                <a:gd name="T11" fmla="*/ 1 h 236"/>
                <a:gd name="T12" fmla="*/ 182 w 448"/>
                <a:gd name="T13" fmla="*/ 4 h 236"/>
                <a:gd name="T14" fmla="*/ 189 w 448"/>
                <a:gd name="T15" fmla="*/ 74 h 236"/>
                <a:gd name="T16" fmla="*/ 185 w 448"/>
                <a:gd name="T17" fmla="*/ 100 h 236"/>
                <a:gd name="T18" fmla="*/ 212 w 448"/>
                <a:gd name="T19" fmla="*/ 102 h 236"/>
                <a:gd name="T20" fmla="*/ 262 w 448"/>
                <a:gd name="T21" fmla="*/ 114 h 236"/>
                <a:gd name="T22" fmla="*/ 311 w 448"/>
                <a:gd name="T23" fmla="*/ 105 h 236"/>
                <a:gd name="T24" fmla="*/ 369 w 448"/>
                <a:gd name="T25" fmla="*/ 91 h 236"/>
                <a:gd name="T26" fmla="*/ 426 w 448"/>
                <a:gd name="T27" fmla="*/ 24 h 236"/>
                <a:gd name="T28" fmla="*/ 438 w 448"/>
                <a:gd name="T29" fmla="*/ 42 h 236"/>
                <a:gd name="T30" fmla="*/ 433 w 448"/>
                <a:gd name="T31" fmla="*/ 65 h 236"/>
                <a:gd name="T32" fmla="*/ 425 w 448"/>
                <a:gd name="T33" fmla="*/ 74 h 236"/>
                <a:gd name="T34" fmla="*/ 353 w 448"/>
                <a:gd name="T35" fmla="*/ 154 h 236"/>
                <a:gd name="T36" fmla="*/ 168 w 448"/>
                <a:gd name="T37" fmla="*/ 187 h 236"/>
                <a:gd name="T38" fmla="*/ 117 w 448"/>
                <a:gd name="T39" fmla="*/ 221 h 236"/>
                <a:gd name="T40" fmla="*/ 111 w 448"/>
                <a:gd name="T41" fmla="*/ 236 h 236"/>
                <a:gd name="T42" fmla="*/ 86 w 448"/>
                <a:gd name="T43" fmla="*/ 231 h 236"/>
                <a:gd name="T44" fmla="*/ 122 w 448"/>
                <a:gd name="T45" fmla="*/ 186 h 236"/>
                <a:gd name="T46" fmla="*/ 82 w 448"/>
                <a:gd name="T47" fmla="*/ 171 h 236"/>
                <a:gd name="T48" fmla="*/ 19 w 448"/>
                <a:gd name="T49" fmla="*/ 134 h 236"/>
                <a:gd name="T50" fmla="*/ 9 w 448"/>
                <a:gd name="T51" fmla="*/ 94 h 236"/>
                <a:gd name="T52" fmla="*/ 24 w 448"/>
                <a:gd name="T53" fmla="*/ 50 h 236"/>
                <a:gd name="T54" fmla="*/ 28 w 448"/>
                <a:gd name="T55" fmla="*/ 78 h 236"/>
                <a:gd name="T56" fmla="*/ 36 w 448"/>
                <a:gd name="T57" fmla="*/ 95 h 236"/>
                <a:gd name="T58" fmla="*/ 102 w 448"/>
                <a:gd name="T59" fmla="*/ 126 h 236"/>
                <a:gd name="T60" fmla="*/ 138 w 448"/>
                <a:gd name="T61" fmla="*/ 131 h 236"/>
                <a:gd name="T62" fmla="*/ 155 w 448"/>
                <a:gd name="T63" fmla="*/ 112 h 236"/>
                <a:gd name="T64" fmla="*/ 149 w 448"/>
                <a:gd name="T65" fmla="*/ 53 h 236"/>
                <a:gd name="T66" fmla="*/ 153 w 448"/>
                <a:gd name="T67" fmla="*/ 3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8" h="236">
                  <a:moveTo>
                    <a:pt x="153" y="35"/>
                  </a:moveTo>
                  <a:cubicBezTo>
                    <a:pt x="141" y="23"/>
                    <a:pt x="133" y="15"/>
                    <a:pt x="125" y="7"/>
                  </a:cubicBezTo>
                  <a:cubicBezTo>
                    <a:pt x="127" y="5"/>
                    <a:pt x="129" y="2"/>
                    <a:pt x="131" y="0"/>
                  </a:cubicBezTo>
                  <a:cubicBezTo>
                    <a:pt x="137" y="5"/>
                    <a:pt x="143" y="11"/>
                    <a:pt x="150" y="14"/>
                  </a:cubicBezTo>
                  <a:cubicBezTo>
                    <a:pt x="160" y="19"/>
                    <a:pt x="161" y="18"/>
                    <a:pt x="166" y="6"/>
                  </a:cubicBezTo>
                  <a:cubicBezTo>
                    <a:pt x="167" y="4"/>
                    <a:pt x="170" y="1"/>
                    <a:pt x="172" y="1"/>
                  </a:cubicBezTo>
                  <a:cubicBezTo>
                    <a:pt x="175" y="1"/>
                    <a:pt x="181" y="2"/>
                    <a:pt x="182" y="4"/>
                  </a:cubicBezTo>
                  <a:cubicBezTo>
                    <a:pt x="187" y="27"/>
                    <a:pt x="209" y="48"/>
                    <a:pt x="189" y="74"/>
                  </a:cubicBezTo>
                  <a:cubicBezTo>
                    <a:pt x="184" y="81"/>
                    <a:pt x="186" y="92"/>
                    <a:pt x="185" y="100"/>
                  </a:cubicBezTo>
                  <a:cubicBezTo>
                    <a:pt x="194" y="101"/>
                    <a:pt x="204" y="105"/>
                    <a:pt x="212" y="102"/>
                  </a:cubicBezTo>
                  <a:cubicBezTo>
                    <a:pt x="232" y="96"/>
                    <a:pt x="245" y="105"/>
                    <a:pt x="262" y="114"/>
                  </a:cubicBezTo>
                  <a:cubicBezTo>
                    <a:pt x="273" y="121"/>
                    <a:pt x="294" y="109"/>
                    <a:pt x="311" y="105"/>
                  </a:cubicBezTo>
                  <a:cubicBezTo>
                    <a:pt x="330" y="101"/>
                    <a:pt x="349" y="95"/>
                    <a:pt x="369" y="91"/>
                  </a:cubicBezTo>
                  <a:cubicBezTo>
                    <a:pt x="405" y="85"/>
                    <a:pt x="417" y="71"/>
                    <a:pt x="426" y="24"/>
                  </a:cubicBezTo>
                  <a:cubicBezTo>
                    <a:pt x="430" y="30"/>
                    <a:pt x="434" y="36"/>
                    <a:pt x="438" y="42"/>
                  </a:cubicBezTo>
                  <a:cubicBezTo>
                    <a:pt x="445" y="51"/>
                    <a:pt x="448" y="60"/>
                    <a:pt x="433" y="65"/>
                  </a:cubicBezTo>
                  <a:cubicBezTo>
                    <a:pt x="430" y="66"/>
                    <a:pt x="425" y="70"/>
                    <a:pt x="425" y="74"/>
                  </a:cubicBezTo>
                  <a:cubicBezTo>
                    <a:pt x="416" y="114"/>
                    <a:pt x="388" y="138"/>
                    <a:pt x="353" y="154"/>
                  </a:cubicBezTo>
                  <a:cubicBezTo>
                    <a:pt x="294" y="181"/>
                    <a:pt x="232" y="188"/>
                    <a:pt x="168" y="187"/>
                  </a:cubicBezTo>
                  <a:cubicBezTo>
                    <a:pt x="131" y="187"/>
                    <a:pt x="131" y="187"/>
                    <a:pt x="117" y="221"/>
                  </a:cubicBezTo>
                  <a:cubicBezTo>
                    <a:pt x="115" y="225"/>
                    <a:pt x="113" y="230"/>
                    <a:pt x="111" y="236"/>
                  </a:cubicBezTo>
                  <a:cubicBezTo>
                    <a:pt x="104" y="235"/>
                    <a:pt x="96" y="233"/>
                    <a:pt x="86" y="231"/>
                  </a:cubicBezTo>
                  <a:cubicBezTo>
                    <a:pt x="99" y="216"/>
                    <a:pt x="110" y="202"/>
                    <a:pt x="122" y="186"/>
                  </a:cubicBezTo>
                  <a:cubicBezTo>
                    <a:pt x="108" y="181"/>
                    <a:pt x="94" y="177"/>
                    <a:pt x="82" y="171"/>
                  </a:cubicBezTo>
                  <a:cubicBezTo>
                    <a:pt x="61" y="159"/>
                    <a:pt x="39" y="147"/>
                    <a:pt x="19" y="134"/>
                  </a:cubicBezTo>
                  <a:cubicBezTo>
                    <a:pt x="5" y="124"/>
                    <a:pt x="0" y="111"/>
                    <a:pt x="9" y="94"/>
                  </a:cubicBezTo>
                  <a:cubicBezTo>
                    <a:pt x="15" y="80"/>
                    <a:pt x="19" y="66"/>
                    <a:pt x="24" y="50"/>
                  </a:cubicBezTo>
                  <a:cubicBezTo>
                    <a:pt x="25" y="60"/>
                    <a:pt x="26" y="69"/>
                    <a:pt x="28" y="78"/>
                  </a:cubicBezTo>
                  <a:cubicBezTo>
                    <a:pt x="29" y="84"/>
                    <a:pt x="31" y="93"/>
                    <a:pt x="36" y="95"/>
                  </a:cubicBezTo>
                  <a:cubicBezTo>
                    <a:pt x="57" y="107"/>
                    <a:pt x="80" y="117"/>
                    <a:pt x="102" y="126"/>
                  </a:cubicBezTo>
                  <a:cubicBezTo>
                    <a:pt x="113" y="130"/>
                    <a:pt x="126" y="130"/>
                    <a:pt x="138" y="131"/>
                  </a:cubicBezTo>
                  <a:cubicBezTo>
                    <a:pt x="152" y="132"/>
                    <a:pt x="156" y="124"/>
                    <a:pt x="155" y="112"/>
                  </a:cubicBezTo>
                  <a:cubicBezTo>
                    <a:pt x="153" y="92"/>
                    <a:pt x="150" y="73"/>
                    <a:pt x="149" y="53"/>
                  </a:cubicBezTo>
                  <a:cubicBezTo>
                    <a:pt x="149" y="45"/>
                    <a:pt x="152" y="37"/>
                    <a:pt x="153" y="35"/>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6C5F2C13-1444-4C57-94EF-006DF4A52675}"/>
                </a:ext>
              </a:extLst>
            </p:cNvPr>
            <p:cNvSpPr>
              <a:spLocks/>
            </p:cNvSpPr>
            <p:nvPr/>
          </p:nvSpPr>
          <p:spPr bwMode="auto">
            <a:xfrm>
              <a:off x="703263" y="2603500"/>
              <a:ext cx="1295400" cy="706437"/>
            </a:xfrm>
            <a:custGeom>
              <a:avLst/>
              <a:gdLst>
                <a:gd name="T0" fmla="*/ 86 w 427"/>
                <a:gd name="T1" fmla="*/ 227 h 233"/>
                <a:gd name="T2" fmla="*/ 119 w 427"/>
                <a:gd name="T3" fmla="*/ 186 h 233"/>
                <a:gd name="T4" fmla="*/ 26 w 427"/>
                <a:gd name="T5" fmla="*/ 136 h 233"/>
                <a:gd name="T6" fmla="*/ 11 w 427"/>
                <a:gd name="T7" fmla="*/ 85 h 233"/>
                <a:gd name="T8" fmla="*/ 17 w 427"/>
                <a:gd name="T9" fmla="*/ 66 h 233"/>
                <a:gd name="T10" fmla="*/ 23 w 427"/>
                <a:gd name="T11" fmla="*/ 46 h 233"/>
                <a:gd name="T12" fmla="*/ 28 w 427"/>
                <a:gd name="T13" fmla="*/ 79 h 233"/>
                <a:gd name="T14" fmla="*/ 37 w 427"/>
                <a:gd name="T15" fmla="*/ 94 h 233"/>
                <a:gd name="T16" fmla="*/ 104 w 427"/>
                <a:gd name="T17" fmla="*/ 123 h 233"/>
                <a:gd name="T18" fmla="*/ 138 w 427"/>
                <a:gd name="T19" fmla="*/ 128 h 233"/>
                <a:gd name="T20" fmla="*/ 154 w 427"/>
                <a:gd name="T21" fmla="*/ 112 h 233"/>
                <a:gd name="T22" fmla="*/ 154 w 427"/>
                <a:gd name="T23" fmla="*/ 57 h 233"/>
                <a:gd name="T24" fmla="*/ 175 w 427"/>
                <a:gd name="T25" fmla="*/ 14 h 233"/>
                <a:gd name="T26" fmla="*/ 187 w 427"/>
                <a:gd name="T27" fmla="*/ 0 h 233"/>
                <a:gd name="T28" fmla="*/ 197 w 427"/>
                <a:gd name="T29" fmla="*/ 19 h 233"/>
                <a:gd name="T30" fmla="*/ 184 w 427"/>
                <a:gd name="T31" fmla="*/ 95 h 233"/>
                <a:gd name="T32" fmla="*/ 209 w 427"/>
                <a:gd name="T33" fmla="*/ 98 h 233"/>
                <a:gd name="T34" fmla="*/ 262 w 427"/>
                <a:gd name="T35" fmla="*/ 112 h 233"/>
                <a:gd name="T36" fmla="*/ 297 w 427"/>
                <a:gd name="T37" fmla="*/ 106 h 233"/>
                <a:gd name="T38" fmla="*/ 386 w 427"/>
                <a:gd name="T39" fmla="*/ 81 h 233"/>
                <a:gd name="T40" fmla="*/ 426 w 427"/>
                <a:gd name="T41" fmla="*/ 54 h 233"/>
                <a:gd name="T42" fmla="*/ 397 w 427"/>
                <a:gd name="T43" fmla="*/ 117 h 233"/>
                <a:gd name="T44" fmla="*/ 274 w 427"/>
                <a:gd name="T45" fmla="*/ 174 h 233"/>
                <a:gd name="T46" fmla="*/ 157 w 427"/>
                <a:gd name="T47" fmla="*/ 183 h 233"/>
                <a:gd name="T48" fmla="*/ 122 w 427"/>
                <a:gd name="T49" fmla="*/ 205 h 233"/>
                <a:gd name="T50" fmla="*/ 110 w 427"/>
                <a:gd name="T51" fmla="*/ 233 h 233"/>
                <a:gd name="T52" fmla="*/ 86 w 427"/>
                <a:gd name="T53" fmla="*/ 22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7" h="233">
                  <a:moveTo>
                    <a:pt x="86" y="227"/>
                  </a:moveTo>
                  <a:cubicBezTo>
                    <a:pt x="98" y="212"/>
                    <a:pt x="109" y="198"/>
                    <a:pt x="119" y="186"/>
                  </a:cubicBezTo>
                  <a:cubicBezTo>
                    <a:pt x="87" y="169"/>
                    <a:pt x="55" y="154"/>
                    <a:pt x="26" y="136"/>
                  </a:cubicBezTo>
                  <a:cubicBezTo>
                    <a:pt x="0" y="121"/>
                    <a:pt x="0" y="113"/>
                    <a:pt x="11" y="85"/>
                  </a:cubicBezTo>
                  <a:cubicBezTo>
                    <a:pt x="13" y="79"/>
                    <a:pt x="15" y="72"/>
                    <a:pt x="17" y="66"/>
                  </a:cubicBezTo>
                  <a:cubicBezTo>
                    <a:pt x="19" y="60"/>
                    <a:pt x="21" y="54"/>
                    <a:pt x="23" y="46"/>
                  </a:cubicBezTo>
                  <a:cubicBezTo>
                    <a:pt x="25" y="58"/>
                    <a:pt x="26" y="69"/>
                    <a:pt x="28" y="79"/>
                  </a:cubicBezTo>
                  <a:cubicBezTo>
                    <a:pt x="30" y="84"/>
                    <a:pt x="32" y="92"/>
                    <a:pt x="37" y="94"/>
                  </a:cubicBezTo>
                  <a:cubicBezTo>
                    <a:pt x="59" y="104"/>
                    <a:pt x="81" y="114"/>
                    <a:pt x="104" y="123"/>
                  </a:cubicBezTo>
                  <a:cubicBezTo>
                    <a:pt x="114" y="126"/>
                    <a:pt x="126" y="127"/>
                    <a:pt x="138" y="128"/>
                  </a:cubicBezTo>
                  <a:cubicBezTo>
                    <a:pt x="149" y="129"/>
                    <a:pt x="154" y="123"/>
                    <a:pt x="154" y="112"/>
                  </a:cubicBezTo>
                  <a:cubicBezTo>
                    <a:pt x="153" y="94"/>
                    <a:pt x="153" y="75"/>
                    <a:pt x="154" y="57"/>
                  </a:cubicBezTo>
                  <a:cubicBezTo>
                    <a:pt x="155" y="40"/>
                    <a:pt x="155" y="22"/>
                    <a:pt x="175" y="14"/>
                  </a:cubicBezTo>
                  <a:cubicBezTo>
                    <a:pt x="180" y="12"/>
                    <a:pt x="183" y="5"/>
                    <a:pt x="187" y="0"/>
                  </a:cubicBezTo>
                  <a:cubicBezTo>
                    <a:pt x="199" y="2"/>
                    <a:pt x="199" y="8"/>
                    <a:pt x="197" y="19"/>
                  </a:cubicBezTo>
                  <a:cubicBezTo>
                    <a:pt x="192" y="45"/>
                    <a:pt x="188" y="71"/>
                    <a:pt x="184" y="95"/>
                  </a:cubicBezTo>
                  <a:cubicBezTo>
                    <a:pt x="193" y="96"/>
                    <a:pt x="201" y="100"/>
                    <a:pt x="209" y="98"/>
                  </a:cubicBezTo>
                  <a:cubicBezTo>
                    <a:pt x="229" y="95"/>
                    <a:pt x="246" y="98"/>
                    <a:pt x="262" y="112"/>
                  </a:cubicBezTo>
                  <a:cubicBezTo>
                    <a:pt x="268" y="117"/>
                    <a:pt x="285" y="109"/>
                    <a:pt x="297" y="106"/>
                  </a:cubicBezTo>
                  <a:cubicBezTo>
                    <a:pt x="327" y="99"/>
                    <a:pt x="357" y="92"/>
                    <a:pt x="386" y="81"/>
                  </a:cubicBezTo>
                  <a:cubicBezTo>
                    <a:pt x="401" y="76"/>
                    <a:pt x="413" y="63"/>
                    <a:pt x="426" y="54"/>
                  </a:cubicBezTo>
                  <a:cubicBezTo>
                    <a:pt x="427" y="76"/>
                    <a:pt x="416" y="98"/>
                    <a:pt x="397" y="117"/>
                  </a:cubicBezTo>
                  <a:cubicBezTo>
                    <a:pt x="364" y="152"/>
                    <a:pt x="320" y="167"/>
                    <a:pt x="274" y="174"/>
                  </a:cubicBezTo>
                  <a:cubicBezTo>
                    <a:pt x="236" y="180"/>
                    <a:pt x="196" y="183"/>
                    <a:pt x="157" y="183"/>
                  </a:cubicBezTo>
                  <a:cubicBezTo>
                    <a:pt x="139" y="183"/>
                    <a:pt x="127" y="187"/>
                    <a:pt x="122" y="205"/>
                  </a:cubicBezTo>
                  <a:cubicBezTo>
                    <a:pt x="119" y="214"/>
                    <a:pt x="114" y="222"/>
                    <a:pt x="110" y="233"/>
                  </a:cubicBezTo>
                  <a:cubicBezTo>
                    <a:pt x="102" y="231"/>
                    <a:pt x="94" y="229"/>
                    <a:pt x="86" y="22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78B4D8A7-3E74-4F4A-A4F9-4650CB12C2E9}"/>
                </a:ext>
              </a:extLst>
            </p:cNvPr>
            <p:cNvSpPr>
              <a:spLocks noEditPoints="1"/>
            </p:cNvSpPr>
            <p:nvPr/>
          </p:nvSpPr>
          <p:spPr bwMode="auto">
            <a:xfrm>
              <a:off x="2844800" y="1851025"/>
              <a:ext cx="715962" cy="473075"/>
            </a:xfrm>
            <a:custGeom>
              <a:avLst/>
              <a:gdLst>
                <a:gd name="T0" fmla="*/ 9 w 236"/>
                <a:gd name="T1" fmla="*/ 145 h 156"/>
                <a:gd name="T2" fmla="*/ 21 w 236"/>
                <a:gd name="T3" fmla="*/ 138 h 156"/>
                <a:gd name="T4" fmla="*/ 15 w 236"/>
                <a:gd name="T5" fmla="*/ 68 h 156"/>
                <a:gd name="T6" fmla="*/ 9 w 236"/>
                <a:gd name="T7" fmla="*/ 45 h 156"/>
                <a:gd name="T8" fmla="*/ 20 w 236"/>
                <a:gd name="T9" fmla="*/ 14 h 156"/>
                <a:gd name="T10" fmla="*/ 27 w 236"/>
                <a:gd name="T11" fmla="*/ 70 h 156"/>
                <a:gd name="T12" fmla="*/ 71 w 236"/>
                <a:gd name="T13" fmla="*/ 111 h 156"/>
                <a:gd name="T14" fmla="*/ 101 w 236"/>
                <a:gd name="T15" fmla="*/ 97 h 156"/>
                <a:gd name="T16" fmla="*/ 114 w 236"/>
                <a:gd name="T17" fmla="*/ 97 h 156"/>
                <a:gd name="T18" fmla="*/ 175 w 236"/>
                <a:gd name="T19" fmla="*/ 71 h 156"/>
                <a:gd name="T20" fmla="*/ 189 w 236"/>
                <a:gd name="T21" fmla="*/ 21 h 156"/>
                <a:gd name="T22" fmla="*/ 190 w 236"/>
                <a:gd name="T23" fmla="*/ 12 h 156"/>
                <a:gd name="T24" fmla="*/ 192 w 236"/>
                <a:gd name="T25" fmla="*/ 2 h 156"/>
                <a:gd name="T26" fmla="*/ 204 w 236"/>
                <a:gd name="T27" fmla="*/ 2 h 156"/>
                <a:gd name="T28" fmla="*/ 224 w 236"/>
                <a:gd name="T29" fmla="*/ 28 h 156"/>
                <a:gd name="T30" fmla="*/ 221 w 236"/>
                <a:gd name="T31" fmla="*/ 61 h 156"/>
                <a:gd name="T32" fmla="*/ 217 w 236"/>
                <a:gd name="T33" fmla="*/ 93 h 156"/>
                <a:gd name="T34" fmla="*/ 190 w 236"/>
                <a:gd name="T35" fmla="*/ 146 h 156"/>
                <a:gd name="T36" fmla="*/ 58 w 236"/>
                <a:gd name="T37" fmla="*/ 156 h 156"/>
                <a:gd name="T38" fmla="*/ 47 w 236"/>
                <a:gd name="T39" fmla="*/ 152 h 156"/>
                <a:gd name="T40" fmla="*/ 9 w 236"/>
                <a:gd name="T41" fmla="*/ 145 h 156"/>
                <a:gd name="T42" fmla="*/ 189 w 236"/>
                <a:gd name="T43" fmla="*/ 71 h 156"/>
                <a:gd name="T44" fmla="*/ 140 w 236"/>
                <a:gd name="T45" fmla="*/ 108 h 156"/>
                <a:gd name="T46" fmla="*/ 189 w 236"/>
                <a:gd name="T47" fmla="*/ 7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6" h="156">
                  <a:moveTo>
                    <a:pt x="9" y="145"/>
                  </a:moveTo>
                  <a:cubicBezTo>
                    <a:pt x="14" y="142"/>
                    <a:pt x="20" y="139"/>
                    <a:pt x="21" y="138"/>
                  </a:cubicBezTo>
                  <a:cubicBezTo>
                    <a:pt x="19" y="113"/>
                    <a:pt x="17" y="90"/>
                    <a:pt x="15" y="68"/>
                  </a:cubicBezTo>
                  <a:cubicBezTo>
                    <a:pt x="14" y="60"/>
                    <a:pt x="12" y="52"/>
                    <a:pt x="9" y="45"/>
                  </a:cubicBezTo>
                  <a:cubicBezTo>
                    <a:pt x="0" y="26"/>
                    <a:pt x="2" y="20"/>
                    <a:pt x="20" y="14"/>
                  </a:cubicBezTo>
                  <a:cubicBezTo>
                    <a:pt x="22" y="32"/>
                    <a:pt x="19" y="54"/>
                    <a:pt x="27" y="70"/>
                  </a:cubicBezTo>
                  <a:cubicBezTo>
                    <a:pt x="35" y="86"/>
                    <a:pt x="54" y="96"/>
                    <a:pt x="71" y="111"/>
                  </a:cubicBezTo>
                  <a:cubicBezTo>
                    <a:pt x="78" y="92"/>
                    <a:pt x="87" y="87"/>
                    <a:pt x="101" y="97"/>
                  </a:cubicBezTo>
                  <a:cubicBezTo>
                    <a:pt x="104" y="99"/>
                    <a:pt x="110" y="99"/>
                    <a:pt x="114" y="97"/>
                  </a:cubicBezTo>
                  <a:cubicBezTo>
                    <a:pt x="136" y="88"/>
                    <a:pt x="159" y="78"/>
                    <a:pt x="175" y="71"/>
                  </a:cubicBezTo>
                  <a:cubicBezTo>
                    <a:pt x="181" y="51"/>
                    <a:pt x="185" y="36"/>
                    <a:pt x="189" y="21"/>
                  </a:cubicBezTo>
                  <a:cubicBezTo>
                    <a:pt x="190" y="18"/>
                    <a:pt x="189" y="15"/>
                    <a:pt x="190" y="12"/>
                  </a:cubicBezTo>
                  <a:cubicBezTo>
                    <a:pt x="190" y="8"/>
                    <a:pt x="190" y="3"/>
                    <a:pt x="192" y="2"/>
                  </a:cubicBezTo>
                  <a:cubicBezTo>
                    <a:pt x="195" y="0"/>
                    <a:pt x="202" y="0"/>
                    <a:pt x="204" y="2"/>
                  </a:cubicBezTo>
                  <a:cubicBezTo>
                    <a:pt x="211" y="10"/>
                    <a:pt x="218" y="19"/>
                    <a:pt x="224" y="28"/>
                  </a:cubicBezTo>
                  <a:cubicBezTo>
                    <a:pt x="232" y="39"/>
                    <a:pt x="236" y="49"/>
                    <a:pt x="221" y="61"/>
                  </a:cubicBezTo>
                  <a:cubicBezTo>
                    <a:pt x="215" y="66"/>
                    <a:pt x="214" y="83"/>
                    <a:pt x="217" y="93"/>
                  </a:cubicBezTo>
                  <a:cubicBezTo>
                    <a:pt x="222" y="115"/>
                    <a:pt x="212" y="143"/>
                    <a:pt x="190" y="146"/>
                  </a:cubicBezTo>
                  <a:cubicBezTo>
                    <a:pt x="147" y="152"/>
                    <a:pt x="102" y="153"/>
                    <a:pt x="58" y="156"/>
                  </a:cubicBezTo>
                  <a:cubicBezTo>
                    <a:pt x="54" y="156"/>
                    <a:pt x="49" y="155"/>
                    <a:pt x="47" y="152"/>
                  </a:cubicBezTo>
                  <a:cubicBezTo>
                    <a:pt x="36" y="141"/>
                    <a:pt x="24" y="137"/>
                    <a:pt x="9" y="145"/>
                  </a:cubicBezTo>
                  <a:close/>
                  <a:moveTo>
                    <a:pt x="189" y="71"/>
                  </a:moveTo>
                  <a:cubicBezTo>
                    <a:pt x="172" y="84"/>
                    <a:pt x="147" y="82"/>
                    <a:pt x="140" y="108"/>
                  </a:cubicBezTo>
                  <a:cubicBezTo>
                    <a:pt x="182" y="106"/>
                    <a:pt x="191" y="100"/>
                    <a:pt x="189" y="7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3">
              <a:extLst>
                <a:ext uri="{FF2B5EF4-FFF2-40B4-BE49-F238E27FC236}">
                  <a16:creationId xmlns:a16="http://schemas.microsoft.com/office/drawing/2014/main" id="{C4497FBF-8743-467D-BBA1-47409A29F81D}"/>
                </a:ext>
              </a:extLst>
            </p:cNvPr>
            <p:cNvSpPr>
              <a:spLocks noEditPoints="1"/>
            </p:cNvSpPr>
            <p:nvPr/>
          </p:nvSpPr>
          <p:spPr bwMode="auto">
            <a:xfrm>
              <a:off x="2824163" y="1300163"/>
              <a:ext cx="682625" cy="469900"/>
            </a:xfrm>
            <a:custGeom>
              <a:avLst/>
              <a:gdLst>
                <a:gd name="T0" fmla="*/ 21 w 225"/>
                <a:gd name="T1" fmla="*/ 140 h 155"/>
                <a:gd name="T2" fmla="*/ 1 w 225"/>
                <a:gd name="T3" fmla="*/ 148 h 155"/>
                <a:gd name="T4" fmla="*/ 0 w 225"/>
                <a:gd name="T5" fmla="*/ 145 h 155"/>
                <a:gd name="T6" fmla="*/ 18 w 225"/>
                <a:gd name="T7" fmla="*/ 134 h 155"/>
                <a:gd name="T8" fmla="*/ 12 w 225"/>
                <a:gd name="T9" fmla="*/ 134 h 155"/>
                <a:gd name="T10" fmla="*/ 6 w 225"/>
                <a:gd name="T11" fmla="*/ 30 h 155"/>
                <a:gd name="T12" fmla="*/ 13 w 225"/>
                <a:gd name="T13" fmla="*/ 27 h 155"/>
                <a:gd name="T14" fmla="*/ 65 w 225"/>
                <a:gd name="T15" fmla="*/ 106 h 155"/>
                <a:gd name="T16" fmla="*/ 94 w 225"/>
                <a:gd name="T17" fmla="*/ 96 h 155"/>
                <a:gd name="T18" fmla="*/ 107 w 225"/>
                <a:gd name="T19" fmla="*/ 96 h 155"/>
                <a:gd name="T20" fmla="*/ 169 w 225"/>
                <a:gd name="T21" fmla="*/ 70 h 155"/>
                <a:gd name="T22" fmla="*/ 181 w 225"/>
                <a:gd name="T23" fmla="*/ 21 h 155"/>
                <a:gd name="T24" fmla="*/ 179 w 225"/>
                <a:gd name="T25" fmla="*/ 1 h 155"/>
                <a:gd name="T26" fmla="*/ 225 w 225"/>
                <a:gd name="T27" fmla="*/ 44 h 155"/>
                <a:gd name="T28" fmla="*/ 218 w 225"/>
                <a:gd name="T29" fmla="*/ 55 h 155"/>
                <a:gd name="T30" fmla="*/ 209 w 225"/>
                <a:gd name="T31" fmla="*/ 91 h 155"/>
                <a:gd name="T32" fmla="*/ 183 w 225"/>
                <a:gd name="T33" fmla="*/ 144 h 155"/>
                <a:gd name="T34" fmla="*/ 53 w 225"/>
                <a:gd name="T35" fmla="*/ 155 h 155"/>
                <a:gd name="T36" fmla="*/ 21 w 225"/>
                <a:gd name="T37" fmla="*/ 140 h 155"/>
                <a:gd name="T38" fmla="*/ 133 w 225"/>
                <a:gd name="T39" fmla="*/ 107 h 155"/>
                <a:gd name="T40" fmla="*/ 179 w 225"/>
                <a:gd name="T41" fmla="*/ 71 h 155"/>
                <a:gd name="T42" fmla="*/ 133 w 225"/>
                <a:gd name="T43" fmla="*/ 107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5" h="155">
                  <a:moveTo>
                    <a:pt x="21" y="140"/>
                  </a:moveTo>
                  <a:cubicBezTo>
                    <a:pt x="15" y="142"/>
                    <a:pt x="8" y="145"/>
                    <a:pt x="1" y="148"/>
                  </a:cubicBezTo>
                  <a:cubicBezTo>
                    <a:pt x="1" y="147"/>
                    <a:pt x="1" y="146"/>
                    <a:pt x="0" y="145"/>
                  </a:cubicBezTo>
                  <a:cubicBezTo>
                    <a:pt x="6" y="142"/>
                    <a:pt x="12" y="138"/>
                    <a:pt x="18" y="134"/>
                  </a:cubicBezTo>
                  <a:cubicBezTo>
                    <a:pt x="16" y="134"/>
                    <a:pt x="14" y="134"/>
                    <a:pt x="12" y="134"/>
                  </a:cubicBezTo>
                  <a:cubicBezTo>
                    <a:pt x="10" y="99"/>
                    <a:pt x="8" y="65"/>
                    <a:pt x="6" y="30"/>
                  </a:cubicBezTo>
                  <a:cubicBezTo>
                    <a:pt x="9" y="29"/>
                    <a:pt x="11" y="28"/>
                    <a:pt x="13" y="27"/>
                  </a:cubicBezTo>
                  <a:cubicBezTo>
                    <a:pt x="8" y="69"/>
                    <a:pt x="32" y="90"/>
                    <a:pt x="65" y="106"/>
                  </a:cubicBezTo>
                  <a:cubicBezTo>
                    <a:pt x="71" y="91"/>
                    <a:pt x="80" y="86"/>
                    <a:pt x="94" y="96"/>
                  </a:cubicBezTo>
                  <a:cubicBezTo>
                    <a:pt x="97" y="99"/>
                    <a:pt x="103" y="98"/>
                    <a:pt x="107" y="96"/>
                  </a:cubicBezTo>
                  <a:cubicBezTo>
                    <a:pt x="129" y="87"/>
                    <a:pt x="152" y="77"/>
                    <a:pt x="169" y="70"/>
                  </a:cubicBezTo>
                  <a:cubicBezTo>
                    <a:pt x="174" y="50"/>
                    <a:pt x="178" y="36"/>
                    <a:pt x="181" y="21"/>
                  </a:cubicBezTo>
                  <a:cubicBezTo>
                    <a:pt x="182" y="14"/>
                    <a:pt x="180" y="7"/>
                    <a:pt x="179" y="1"/>
                  </a:cubicBezTo>
                  <a:cubicBezTo>
                    <a:pt x="194" y="0"/>
                    <a:pt x="225" y="28"/>
                    <a:pt x="225" y="44"/>
                  </a:cubicBezTo>
                  <a:cubicBezTo>
                    <a:pt x="225" y="48"/>
                    <a:pt x="222" y="53"/>
                    <a:pt x="218" y="55"/>
                  </a:cubicBezTo>
                  <a:cubicBezTo>
                    <a:pt x="201" y="64"/>
                    <a:pt x="205" y="78"/>
                    <a:pt x="209" y="91"/>
                  </a:cubicBezTo>
                  <a:cubicBezTo>
                    <a:pt x="216" y="113"/>
                    <a:pt x="206" y="141"/>
                    <a:pt x="183" y="144"/>
                  </a:cubicBezTo>
                  <a:cubicBezTo>
                    <a:pt x="140" y="151"/>
                    <a:pt x="97" y="153"/>
                    <a:pt x="53" y="155"/>
                  </a:cubicBezTo>
                  <a:cubicBezTo>
                    <a:pt x="43" y="155"/>
                    <a:pt x="33" y="146"/>
                    <a:pt x="21" y="140"/>
                  </a:cubicBezTo>
                  <a:close/>
                  <a:moveTo>
                    <a:pt x="133" y="107"/>
                  </a:moveTo>
                  <a:cubicBezTo>
                    <a:pt x="179" y="103"/>
                    <a:pt x="185" y="97"/>
                    <a:pt x="179" y="71"/>
                  </a:cubicBezTo>
                  <a:cubicBezTo>
                    <a:pt x="165" y="84"/>
                    <a:pt x="139" y="79"/>
                    <a:pt x="133" y="10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4">
              <a:extLst>
                <a:ext uri="{FF2B5EF4-FFF2-40B4-BE49-F238E27FC236}">
                  <a16:creationId xmlns:a16="http://schemas.microsoft.com/office/drawing/2014/main" id="{720A418E-82C6-4FB5-9828-1266ADB659F4}"/>
                </a:ext>
              </a:extLst>
            </p:cNvPr>
            <p:cNvSpPr>
              <a:spLocks/>
            </p:cNvSpPr>
            <p:nvPr/>
          </p:nvSpPr>
          <p:spPr bwMode="auto">
            <a:xfrm>
              <a:off x="2478088" y="4238625"/>
              <a:ext cx="806450" cy="333375"/>
            </a:xfrm>
            <a:custGeom>
              <a:avLst/>
              <a:gdLst>
                <a:gd name="T0" fmla="*/ 39 w 266"/>
                <a:gd name="T1" fmla="*/ 48 h 110"/>
                <a:gd name="T2" fmla="*/ 8 w 266"/>
                <a:gd name="T3" fmla="*/ 45 h 110"/>
                <a:gd name="T4" fmla="*/ 5 w 266"/>
                <a:gd name="T5" fmla="*/ 13 h 110"/>
                <a:gd name="T6" fmla="*/ 32 w 266"/>
                <a:gd name="T7" fmla="*/ 1 h 110"/>
                <a:gd name="T8" fmla="*/ 134 w 266"/>
                <a:gd name="T9" fmla="*/ 54 h 110"/>
                <a:gd name="T10" fmla="*/ 243 w 266"/>
                <a:gd name="T11" fmla="*/ 82 h 110"/>
                <a:gd name="T12" fmla="*/ 265 w 266"/>
                <a:gd name="T13" fmla="*/ 79 h 110"/>
                <a:gd name="T14" fmla="*/ 266 w 266"/>
                <a:gd name="T15" fmla="*/ 85 h 110"/>
                <a:gd name="T16" fmla="*/ 208 w 266"/>
                <a:gd name="T17" fmla="*/ 99 h 110"/>
                <a:gd name="T18" fmla="*/ 119 w 266"/>
                <a:gd name="T19" fmla="*/ 106 h 110"/>
                <a:gd name="T20" fmla="*/ 103 w 266"/>
                <a:gd name="T21" fmla="*/ 108 h 110"/>
                <a:gd name="T22" fmla="*/ 74 w 266"/>
                <a:gd name="T23" fmla="*/ 82 h 110"/>
                <a:gd name="T24" fmla="*/ 46 w 266"/>
                <a:gd name="T25" fmla="*/ 51 h 110"/>
                <a:gd name="T26" fmla="*/ 39 w 266"/>
                <a:gd name="T27" fmla="*/ 49 h 110"/>
                <a:gd name="T28" fmla="*/ 31 w 266"/>
                <a:gd name="T29" fmla="*/ 34 h 110"/>
                <a:gd name="T30" fmla="*/ 15 w 266"/>
                <a:gd name="T31" fmla="*/ 25 h 110"/>
                <a:gd name="T32" fmla="*/ 17 w 266"/>
                <a:gd name="T33" fmla="*/ 20 h 110"/>
                <a:gd name="T34" fmla="*/ 53 w 266"/>
                <a:gd name="T35" fmla="*/ 20 h 110"/>
                <a:gd name="T36" fmla="*/ 39 w 266"/>
                <a:gd name="T37" fmla="*/ 10 h 110"/>
                <a:gd name="T38" fmla="*/ 13 w 266"/>
                <a:gd name="T39" fmla="*/ 11 h 110"/>
                <a:gd name="T40" fmla="*/ 7 w 266"/>
                <a:gd name="T41" fmla="*/ 30 h 110"/>
                <a:gd name="T42" fmla="*/ 26 w 266"/>
                <a:gd name="T43" fmla="*/ 47 h 110"/>
                <a:gd name="T44" fmla="*/ 39 w 266"/>
                <a:gd name="T45" fmla="*/ 4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6" h="110">
                  <a:moveTo>
                    <a:pt x="39" y="48"/>
                  </a:moveTo>
                  <a:cubicBezTo>
                    <a:pt x="28" y="57"/>
                    <a:pt x="15" y="56"/>
                    <a:pt x="8" y="45"/>
                  </a:cubicBezTo>
                  <a:cubicBezTo>
                    <a:pt x="3" y="36"/>
                    <a:pt x="0" y="21"/>
                    <a:pt x="5" y="13"/>
                  </a:cubicBezTo>
                  <a:cubicBezTo>
                    <a:pt x="8" y="6"/>
                    <a:pt x="24" y="0"/>
                    <a:pt x="32" y="1"/>
                  </a:cubicBezTo>
                  <a:cubicBezTo>
                    <a:pt x="71" y="8"/>
                    <a:pt x="105" y="28"/>
                    <a:pt x="134" y="54"/>
                  </a:cubicBezTo>
                  <a:cubicBezTo>
                    <a:pt x="167" y="84"/>
                    <a:pt x="203" y="89"/>
                    <a:pt x="243" y="82"/>
                  </a:cubicBezTo>
                  <a:cubicBezTo>
                    <a:pt x="250" y="80"/>
                    <a:pt x="258" y="80"/>
                    <a:pt x="265" y="79"/>
                  </a:cubicBezTo>
                  <a:cubicBezTo>
                    <a:pt x="265" y="81"/>
                    <a:pt x="266" y="83"/>
                    <a:pt x="266" y="85"/>
                  </a:cubicBezTo>
                  <a:cubicBezTo>
                    <a:pt x="247" y="90"/>
                    <a:pt x="228" y="96"/>
                    <a:pt x="208" y="99"/>
                  </a:cubicBezTo>
                  <a:cubicBezTo>
                    <a:pt x="179" y="102"/>
                    <a:pt x="149" y="103"/>
                    <a:pt x="119" y="106"/>
                  </a:cubicBezTo>
                  <a:cubicBezTo>
                    <a:pt x="114" y="106"/>
                    <a:pt x="108" y="107"/>
                    <a:pt x="103" y="108"/>
                  </a:cubicBezTo>
                  <a:cubicBezTo>
                    <a:pt x="70" y="110"/>
                    <a:pt x="68" y="107"/>
                    <a:pt x="74" y="82"/>
                  </a:cubicBezTo>
                  <a:cubicBezTo>
                    <a:pt x="63" y="70"/>
                    <a:pt x="55" y="60"/>
                    <a:pt x="46" y="51"/>
                  </a:cubicBezTo>
                  <a:cubicBezTo>
                    <a:pt x="45" y="50"/>
                    <a:pt x="41" y="50"/>
                    <a:pt x="39" y="49"/>
                  </a:cubicBezTo>
                  <a:cubicBezTo>
                    <a:pt x="45" y="39"/>
                    <a:pt x="37" y="37"/>
                    <a:pt x="31" y="34"/>
                  </a:cubicBezTo>
                  <a:cubicBezTo>
                    <a:pt x="26" y="31"/>
                    <a:pt x="20" y="28"/>
                    <a:pt x="15" y="25"/>
                  </a:cubicBezTo>
                  <a:cubicBezTo>
                    <a:pt x="16" y="24"/>
                    <a:pt x="16" y="22"/>
                    <a:pt x="17" y="20"/>
                  </a:cubicBezTo>
                  <a:cubicBezTo>
                    <a:pt x="28" y="20"/>
                    <a:pt x="38" y="20"/>
                    <a:pt x="53" y="20"/>
                  </a:cubicBezTo>
                  <a:cubicBezTo>
                    <a:pt x="46" y="15"/>
                    <a:pt x="43" y="10"/>
                    <a:pt x="39" y="10"/>
                  </a:cubicBezTo>
                  <a:cubicBezTo>
                    <a:pt x="30" y="9"/>
                    <a:pt x="20" y="8"/>
                    <a:pt x="13" y="11"/>
                  </a:cubicBezTo>
                  <a:cubicBezTo>
                    <a:pt x="9" y="13"/>
                    <a:pt x="5" y="25"/>
                    <a:pt x="7" y="30"/>
                  </a:cubicBezTo>
                  <a:cubicBezTo>
                    <a:pt x="10" y="37"/>
                    <a:pt x="19" y="43"/>
                    <a:pt x="26" y="47"/>
                  </a:cubicBezTo>
                  <a:cubicBezTo>
                    <a:pt x="29" y="50"/>
                    <a:pt x="35" y="48"/>
                    <a:pt x="39" y="48"/>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30" name="Freeform 18">
            <a:extLst>
              <a:ext uri="{FF2B5EF4-FFF2-40B4-BE49-F238E27FC236}">
                <a16:creationId xmlns:a16="http://schemas.microsoft.com/office/drawing/2014/main" id="{9934C699-F35E-48A8-8AE1-ADAFCE5A09A3}"/>
              </a:ext>
            </a:extLst>
          </p:cNvPr>
          <p:cNvSpPr>
            <a:spLocks noEditPoints="1"/>
          </p:cNvSpPr>
          <p:nvPr/>
        </p:nvSpPr>
        <p:spPr bwMode="auto">
          <a:xfrm>
            <a:off x="6127750" y="525463"/>
            <a:ext cx="2598738" cy="2151062"/>
          </a:xfrm>
          <a:custGeom>
            <a:avLst/>
            <a:gdLst>
              <a:gd name="T0" fmla="*/ 689 w 689"/>
              <a:gd name="T1" fmla="*/ 567 h 569"/>
              <a:gd name="T2" fmla="*/ 415 w 689"/>
              <a:gd name="T3" fmla="*/ 568 h 569"/>
              <a:gd name="T4" fmla="*/ 265 w 689"/>
              <a:gd name="T5" fmla="*/ 569 h 569"/>
              <a:gd name="T6" fmla="*/ 240 w 689"/>
              <a:gd name="T7" fmla="*/ 569 h 569"/>
              <a:gd name="T8" fmla="*/ 301 w 689"/>
              <a:gd name="T9" fmla="*/ 453 h 569"/>
              <a:gd name="T10" fmla="*/ 291 w 689"/>
              <a:gd name="T11" fmla="*/ 414 h 569"/>
              <a:gd name="T12" fmla="*/ 279 w 689"/>
              <a:gd name="T13" fmla="*/ 407 h 569"/>
              <a:gd name="T14" fmla="*/ 260 w 689"/>
              <a:gd name="T15" fmla="*/ 349 h 569"/>
              <a:gd name="T16" fmla="*/ 260 w 689"/>
              <a:gd name="T17" fmla="*/ 333 h 569"/>
              <a:gd name="T18" fmla="*/ 4 w 689"/>
              <a:gd name="T19" fmla="*/ 520 h 569"/>
              <a:gd name="T20" fmla="*/ 0 w 689"/>
              <a:gd name="T21" fmla="*/ 517 h 569"/>
              <a:gd name="T22" fmla="*/ 17 w 689"/>
              <a:gd name="T23" fmla="*/ 498 h 569"/>
              <a:gd name="T24" fmla="*/ 241 w 689"/>
              <a:gd name="T25" fmla="*/ 331 h 569"/>
              <a:gd name="T26" fmla="*/ 454 w 689"/>
              <a:gd name="T27" fmla="*/ 184 h 569"/>
              <a:gd name="T28" fmla="*/ 471 w 689"/>
              <a:gd name="T29" fmla="*/ 172 h 569"/>
              <a:gd name="T30" fmla="*/ 457 w 689"/>
              <a:gd name="T31" fmla="*/ 161 h 569"/>
              <a:gd name="T32" fmla="*/ 450 w 689"/>
              <a:gd name="T33" fmla="*/ 136 h 569"/>
              <a:gd name="T34" fmla="*/ 451 w 689"/>
              <a:gd name="T35" fmla="*/ 110 h 569"/>
              <a:gd name="T36" fmla="*/ 470 w 689"/>
              <a:gd name="T37" fmla="*/ 70 h 569"/>
              <a:gd name="T38" fmla="*/ 494 w 689"/>
              <a:gd name="T39" fmla="*/ 53 h 569"/>
              <a:gd name="T40" fmla="*/ 467 w 689"/>
              <a:gd name="T41" fmla="*/ 36 h 569"/>
              <a:gd name="T42" fmla="*/ 482 w 689"/>
              <a:gd name="T43" fmla="*/ 9 h 569"/>
              <a:gd name="T44" fmla="*/ 516 w 689"/>
              <a:gd name="T45" fmla="*/ 2 h 569"/>
              <a:gd name="T46" fmla="*/ 541 w 689"/>
              <a:gd name="T47" fmla="*/ 21 h 569"/>
              <a:gd name="T48" fmla="*/ 518 w 689"/>
              <a:gd name="T49" fmla="*/ 50 h 569"/>
              <a:gd name="T50" fmla="*/ 600 w 689"/>
              <a:gd name="T51" fmla="*/ 76 h 569"/>
              <a:gd name="T52" fmla="*/ 601 w 689"/>
              <a:gd name="T53" fmla="*/ 76 h 569"/>
              <a:gd name="T54" fmla="*/ 621 w 689"/>
              <a:gd name="T55" fmla="*/ 63 h 569"/>
              <a:gd name="T56" fmla="*/ 630 w 689"/>
              <a:gd name="T57" fmla="*/ 71 h 569"/>
              <a:gd name="T58" fmla="*/ 619 w 689"/>
              <a:gd name="T59" fmla="*/ 98 h 569"/>
              <a:gd name="T60" fmla="*/ 590 w 689"/>
              <a:gd name="T61" fmla="*/ 108 h 569"/>
              <a:gd name="T62" fmla="*/ 560 w 689"/>
              <a:gd name="T63" fmla="*/ 133 h 569"/>
              <a:gd name="T64" fmla="*/ 546 w 689"/>
              <a:gd name="T65" fmla="*/ 172 h 569"/>
              <a:gd name="T66" fmla="*/ 545 w 689"/>
              <a:gd name="T67" fmla="*/ 182 h 569"/>
              <a:gd name="T68" fmla="*/ 532 w 689"/>
              <a:gd name="T69" fmla="*/ 294 h 569"/>
              <a:gd name="T70" fmla="*/ 519 w 689"/>
              <a:gd name="T71" fmla="*/ 356 h 569"/>
              <a:gd name="T72" fmla="*/ 614 w 689"/>
              <a:gd name="T73" fmla="*/ 428 h 569"/>
              <a:gd name="T74" fmla="*/ 689 w 689"/>
              <a:gd name="T75" fmla="*/ 391 h 569"/>
              <a:gd name="T76" fmla="*/ 689 w 689"/>
              <a:gd name="T77" fmla="*/ 567 h 569"/>
              <a:gd name="T78" fmla="*/ 281 w 689"/>
              <a:gd name="T79" fmla="*/ 318 h 569"/>
              <a:gd name="T80" fmla="*/ 280 w 689"/>
              <a:gd name="T81" fmla="*/ 359 h 569"/>
              <a:gd name="T82" fmla="*/ 292 w 689"/>
              <a:gd name="T83" fmla="*/ 390 h 569"/>
              <a:gd name="T84" fmla="*/ 325 w 689"/>
              <a:gd name="T85" fmla="*/ 405 h 569"/>
              <a:gd name="T86" fmla="*/ 375 w 689"/>
              <a:gd name="T87" fmla="*/ 255 h 569"/>
              <a:gd name="T88" fmla="*/ 281 w 689"/>
              <a:gd name="T89" fmla="*/ 318 h 569"/>
              <a:gd name="T90" fmla="*/ 385 w 689"/>
              <a:gd name="T91" fmla="*/ 246 h 569"/>
              <a:gd name="T92" fmla="*/ 425 w 689"/>
              <a:gd name="T93" fmla="*/ 307 h 569"/>
              <a:gd name="T94" fmla="*/ 468 w 689"/>
              <a:gd name="T95" fmla="*/ 316 h 569"/>
              <a:gd name="T96" fmla="*/ 456 w 689"/>
              <a:gd name="T97" fmla="*/ 197 h 569"/>
              <a:gd name="T98" fmla="*/ 385 w 689"/>
              <a:gd name="T99" fmla="*/ 24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89" h="569">
                <a:moveTo>
                  <a:pt x="689" y="567"/>
                </a:moveTo>
                <a:cubicBezTo>
                  <a:pt x="598" y="567"/>
                  <a:pt x="506" y="567"/>
                  <a:pt x="415" y="568"/>
                </a:cubicBezTo>
                <a:cubicBezTo>
                  <a:pt x="365" y="568"/>
                  <a:pt x="315" y="569"/>
                  <a:pt x="265" y="569"/>
                </a:cubicBezTo>
                <a:cubicBezTo>
                  <a:pt x="258" y="569"/>
                  <a:pt x="251" y="569"/>
                  <a:pt x="240" y="569"/>
                </a:cubicBezTo>
                <a:cubicBezTo>
                  <a:pt x="262" y="528"/>
                  <a:pt x="282" y="490"/>
                  <a:pt x="301" y="453"/>
                </a:cubicBezTo>
                <a:cubicBezTo>
                  <a:pt x="312" y="432"/>
                  <a:pt x="311" y="427"/>
                  <a:pt x="291" y="414"/>
                </a:cubicBezTo>
                <a:cubicBezTo>
                  <a:pt x="287" y="412"/>
                  <a:pt x="283" y="409"/>
                  <a:pt x="279" y="407"/>
                </a:cubicBezTo>
                <a:cubicBezTo>
                  <a:pt x="252" y="390"/>
                  <a:pt x="249" y="379"/>
                  <a:pt x="260" y="349"/>
                </a:cubicBezTo>
                <a:cubicBezTo>
                  <a:pt x="261" y="345"/>
                  <a:pt x="262" y="340"/>
                  <a:pt x="260" y="333"/>
                </a:cubicBezTo>
                <a:cubicBezTo>
                  <a:pt x="174" y="395"/>
                  <a:pt x="89" y="458"/>
                  <a:pt x="4" y="520"/>
                </a:cubicBezTo>
                <a:cubicBezTo>
                  <a:pt x="3" y="519"/>
                  <a:pt x="1" y="518"/>
                  <a:pt x="0" y="517"/>
                </a:cubicBezTo>
                <a:cubicBezTo>
                  <a:pt x="5" y="510"/>
                  <a:pt x="10" y="503"/>
                  <a:pt x="17" y="498"/>
                </a:cubicBezTo>
                <a:cubicBezTo>
                  <a:pt x="91" y="442"/>
                  <a:pt x="165" y="386"/>
                  <a:pt x="241" y="331"/>
                </a:cubicBezTo>
                <a:cubicBezTo>
                  <a:pt x="311" y="281"/>
                  <a:pt x="383" y="233"/>
                  <a:pt x="454" y="184"/>
                </a:cubicBezTo>
                <a:cubicBezTo>
                  <a:pt x="459" y="181"/>
                  <a:pt x="465" y="177"/>
                  <a:pt x="471" y="172"/>
                </a:cubicBezTo>
                <a:cubicBezTo>
                  <a:pt x="466" y="168"/>
                  <a:pt x="461" y="165"/>
                  <a:pt x="457" y="161"/>
                </a:cubicBezTo>
                <a:cubicBezTo>
                  <a:pt x="450" y="154"/>
                  <a:pt x="442" y="148"/>
                  <a:pt x="450" y="136"/>
                </a:cubicBezTo>
                <a:cubicBezTo>
                  <a:pt x="454" y="129"/>
                  <a:pt x="453" y="118"/>
                  <a:pt x="451" y="110"/>
                </a:cubicBezTo>
                <a:cubicBezTo>
                  <a:pt x="444" y="90"/>
                  <a:pt x="454" y="79"/>
                  <a:pt x="470" y="70"/>
                </a:cubicBezTo>
                <a:cubicBezTo>
                  <a:pt x="476" y="66"/>
                  <a:pt x="483" y="61"/>
                  <a:pt x="494" y="53"/>
                </a:cubicBezTo>
                <a:cubicBezTo>
                  <a:pt x="482" y="46"/>
                  <a:pt x="474" y="40"/>
                  <a:pt x="467" y="36"/>
                </a:cubicBezTo>
                <a:cubicBezTo>
                  <a:pt x="472" y="28"/>
                  <a:pt x="474" y="15"/>
                  <a:pt x="482" y="9"/>
                </a:cubicBezTo>
                <a:cubicBezTo>
                  <a:pt x="491" y="3"/>
                  <a:pt x="505" y="0"/>
                  <a:pt x="516" y="2"/>
                </a:cubicBezTo>
                <a:cubicBezTo>
                  <a:pt x="525" y="4"/>
                  <a:pt x="533" y="15"/>
                  <a:pt x="541" y="21"/>
                </a:cubicBezTo>
                <a:cubicBezTo>
                  <a:pt x="535" y="29"/>
                  <a:pt x="527" y="39"/>
                  <a:pt x="518" y="50"/>
                </a:cubicBezTo>
                <a:cubicBezTo>
                  <a:pt x="547" y="59"/>
                  <a:pt x="572" y="68"/>
                  <a:pt x="600" y="76"/>
                </a:cubicBezTo>
                <a:cubicBezTo>
                  <a:pt x="598" y="77"/>
                  <a:pt x="600" y="76"/>
                  <a:pt x="601" y="76"/>
                </a:cubicBezTo>
                <a:cubicBezTo>
                  <a:pt x="607" y="71"/>
                  <a:pt x="614" y="66"/>
                  <a:pt x="621" y="63"/>
                </a:cubicBezTo>
                <a:cubicBezTo>
                  <a:pt x="622" y="62"/>
                  <a:pt x="630" y="69"/>
                  <a:pt x="630" y="71"/>
                </a:cubicBezTo>
                <a:cubicBezTo>
                  <a:pt x="627" y="81"/>
                  <a:pt x="626" y="92"/>
                  <a:pt x="619" y="98"/>
                </a:cubicBezTo>
                <a:cubicBezTo>
                  <a:pt x="612" y="105"/>
                  <a:pt x="600" y="107"/>
                  <a:pt x="590" y="108"/>
                </a:cubicBezTo>
                <a:cubicBezTo>
                  <a:pt x="573" y="110"/>
                  <a:pt x="564" y="116"/>
                  <a:pt x="560" y="133"/>
                </a:cubicBezTo>
                <a:cubicBezTo>
                  <a:pt x="557" y="146"/>
                  <a:pt x="551" y="159"/>
                  <a:pt x="546" y="172"/>
                </a:cubicBezTo>
                <a:cubicBezTo>
                  <a:pt x="545" y="175"/>
                  <a:pt x="544" y="179"/>
                  <a:pt x="545" y="182"/>
                </a:cubicBezTo>
                <a:cubicBezTo>
                  <a:pt x="558" y="221"/>
                  <a:pt x="540" y="257"/>
                  <a:pt x="532" y="294"/>
                </a:cubicBezTo>
                <a:cubicBezTo>
                  <a:pt x="528" y="314"/>
                  <a:pt x="523" y="334"/>
                  <a:pt x="519" y="356"/>
                </a:cubicBezTo>
                <a:cubicBezTo>
                  <a:pt x="551" y="381"/>
                  <a:pt x="585" y="406"/>
                  <a:pt x="614" y="428"/>
                </a:cubicBezTo>
                <a:cubicBezTo>
                  <a:pt x="641" y="415"/>
                  <a:pt x="665" y="403"/>
                  <a:pt x="689" y="391"/>
                </a:cubicBezTo>
                <a:cubicBezTo>
                  <a:pt x="689" y="450"/>
                  <a:pt x="689" y="508"/>
                  <a:pt x="689" y="567"/>
                </a:cubicBezTo>
                <a:close/>
                <a:moveTo>
                  <a:pt x="281" y="318"/>
                </a:moveTo>
                <a:cubicBezTo>
                  <a:pt x="281" y="335"/>
                  <a:pt x="285" y="349"/>
                  <a:pt x="280" y="359"/>
                </a:cubicBezTo>
                <a:cubicBezTo>
                  <a:pt x="272" y="376"/>
                  <a:pt x="277" y="383"/>
                  <a:pt x="292" y="390"/>
                </a:cubicBezTo>
                <a:cubicBezTo>
                  <a:pt x="303" y="394"/>
                  <a:pt x="314" y="400"/>
                  <a:pt x="325" y="405"/>
                </a:cubicBezTo>
                <a:cubicBezTo>
                  <a:pt x="356" y="355"/>
                  <a:pt x="381" y="283"/>
                  <a:pt x="375" y="255"/>
                </a:cubicBezTo>
                <a:cubicBezTo>
                  <a:pt x="342" y="277"/>
                  <a:pt x="311" y="298"/>
                  <a:pt x="281" y="318"/>
                </a:cubicBezTo>
                <a:close/>
                <a:moveTo>
                  <a:pt x="385" y="246"/>
                </a:moveTo>
                <a:cubicBezTo>
                  <a:pt x="399" y="267"/>
                  <a:pt x="412" y="287"/>
                  <a:pt x="425" y="307"/>
                </a:cubicBezTo>
                <a:cubicBezTo>
                  <a:pt x="435" y="321"/>
                  <a:pt x="447" y="327"/>
                  <a:pt x="468" y="316"/>
                </a:cubicBezTo>
                <a:cubicBezTo>
                  <a:pt x="464" y="278"/>
                  <a:pt x="460" y="239"/>
                  <a:pt x="456" y="197"/>
                </a:cubicBezTo>
                <a:cubicBezTo>
                  <a:pt x="431" y="214"/>
                  <a:pt x="410" y="229"/>
                  <a:pt x="385" y="246"/>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9">
            <a:extLst>
              <a:ext uri="{FF2B5EF4-FFF2-40B4-BE49-F238E27FC236}">
                <a16:creationId xmlns:a16="http://schemas.microsoft.com/office/drawing/2014/main" id="{01681A1C-9F9D-4052-8F97-AC4600F7B776}"/>
              </a:ext>
            </a:extLst>
          </p:cNvPr>
          <p:cNvSpPr>
            <a:spLocks noEditPoints="1"/>
          </p:cNvSpPr>
          <p:nvPr/>
        </p:nvSpPr>
        <p:spPr bwMode="auto">
          <a:xfrm>
            <a:off x="3959225" y="484188"/>
            <a:ext cx="2519363" cy="2378074"/>
          </a:xfrm>
          <a:custGeom>
            <a:avLst/>
            <a:gdLst>
              <a:gd name="T0" fmla="*/ 272 w 668"/>
              <a:gd name="T1" fmla="*/ 626 h 629"/>
              <a:gd name="T2" fmla="*/ 256 w 668"/>
              <a:gd name="T3" fmla="*/ 624 h 629"/>
              <a:gd name="T4" fmla="*/ 161 w 668"/>
              <a:gd name="T5" fmla="*/ 609 h 629"/>
              <a:gd name="T6" fmla="*/ 144 w 668"/>
              <a:gd name="T7" fmla="*/ 584 h 629"/>
              <a:gd name="T8" fmla="*/ 153 w 668"/>
              <a:gd name="T9" fmla="*/ 507 h 629"/>
              <a:gd name="T10" fmla="*/ 107 w 668"/>
              <a:gd name="T11" fmla="*/ 546 h 629"/>
              <a:gd name="T12" fmla="*/ 26 w 668"/>
              <a:gd name="T13" fmla="*/ 614 h 629"/>
              <a:gd name="T14" fmla="*/ 3 w 668"/>
              <a:gd name="T15" fmla="*/ 625 h 629"/>
              <a:gd name="T16" fmla="*/ 0 w 668"/>
              <a:gd name="T17" fmla="*/ 619 h 629"/>
              <a:gd name="T18" fmla="*/ 90 w 668"/>
              <a:gd name="T19" fmla="*/ 538 h 629"/>
              <a:gd name="T20" fmla="*/ 131 w 668"/>
              <a:gd name="T21" fmla="*/ 502 h 629"/>
              <a:gd name="T22" fmla="*/ 141 w 668"/>
              <a:gd name="T23" fmla="*/ 486 h 629"/>
              <a:gd name="T24" fmla="*/ 163 w 668"/>
              <a:gd name="T25" fmla="*/ 473 h 629"/>
              <a:gd name="T26" fmla="*/ 175 w 668"/>
              <a:gd name="T27" fmla="*/ 467 h 629"/>
              <a:gd name="T28" fmla="*/ 289 w 668"/>
              <a:gd name="T29" fmla="*/ 366 h 629"/>
              <a:gd name="T30" fmla="*/ 299 w 668"/>
              <a:gd name="T31" fmla="*/ 337 h 629"/>
              <a:gd name="T32" fmla="*/ 308 w 668"/>
              <a:gd name="T33" fmla="*/ 350 h 629"/>
              <a:gd name="T34" fmla="*/ 348 w 668"/>
              <a:gd name="T35" fmla="*/ 314 h 629"/>
              <a:gd name="T36" fmla="*/ 354 w 668"/>
              <a:gd name="T37" fmla="*/ 296 h 629"/>
              <a:gd name="T38" fmla="*/ 352 w 668"/>
              <a:gd name="T39" fmla="*/ 269 h 629"/>
              <a:gd name="T40" fmla="*/ 341 w 668"/>
              <a:gd name="T41" fmla="*/ 203 h 629"/>
              <a:gd name="T42" fmla="*/ 350 w 668"/>
              <a:gd name="T43" fmla="*/ 118 h 629"/>
              <a:gd name="T44" fmla="*/ 362 w 668"/>
              <a:gd name="T45" fmla="*/ 108 h 629"/>
              <a:gd name="T46" fmla="*/ 392 w 668"/>
              <a:gd name="T47" fmla="*/ 74 h 629"/>
              <a:gd name="T48" fmla="*/ 360 w 668"/>
              <a:gd name="T49" fmla="*/ 44 h 629"/>
              <a:gd name="T50" fmla="*/ 391 w 668"/>
              <a:gd name="T51" fmla="*/ 12 h 629"/>
              <a:gd name="T52" fmla="*/ 455 w 668"/>
              <a:gd name="T53" fmla="*/ 29 h 629"/>
              <a:gd name="T54" fmla="*/ 447 w 668"/>
              <a:gd name="T55" fmla="*/ 51 h 629"/>
              <a:gd name="T56" fmla="*/ 436 w 668"/>
              <a:gd name="T57" fmla="*/ 77 h 629"/>
              <a:gd name="T58" fmla="*/ 456 w 668"/>
              <a:gd name="T59" fmla="*/ 104 h 629"/>
              <a:gd name="T60" fmla="*/ 490 w 668"/>
              <a:gd name="T61" fmla="*/ 139 h 629"/>
              <a:gd name="T62" fmla="*/ 502 w 668"/>
              <a:gd name="T63" fmla="*/ 175 h 629"/>
              <a:gd name="T64" fmla="*/ 519 w 668"/>
              <a:gd name="T65" fmla="*/ 151 h 629"/>
              <a:gd name="T66" fmla="*/ 531 w 668"/>
              <a:gd name="T67" fmla="*/ 130 h 629"/>
              <a:gd name="T68" fmla="*/ 549 w 668"/>
              <a:gd name="T69" fmla="*/ 143 h 629"/>
              <a:gd name="T70" fmla="*/ 552 w 668"/>
              <a:gd name="T71" fmla="*/ 148 h 629"/>
              <a:gd name="T72" fmla="*/ 522 w 668"/>
              <a:gd name="T73" fmla="*/ 192 h 629"/>
              <a:gd name="T74" fmla="*/ 495 w 668"/>
              <a:gd name="T75" fmla="*/ 211 h 629"/>
              <a:gd name="T76" fmla="*/ 477 w 668"/>
              <a:gd name="T77" fmla="*/ 242 h 629"/>
              <a:gd name="T78" fmla="*/ 481 w 668"/>
              <a:gd name="T79" fmla="*/ 298 h 629"/>
              <a:gd name="T80" fmla="*/ 482 w 668"/>
              <a:gd name="T81" fmla="*/ 488 h 629"/>
              <a:gd name="T82" fmla="*/ 493 w 668"/>
              <a:gd name="T83" fmla="*/ 507 h 629"/>
              <a:gd name="T84" fmla="*/ 615 w 668"/>
              <a:gd name="T85" fmla="*/ 591 h 629"/>
              <a:gd name="T86" fmla="*/ 668 w 668"/>
              <a:gd name="T87" fmla="*/ 626 h 629"/>
              <a:gd name="T88" fmla="*/ 272 w 668"/>
              <a:gd name="T89" fmla="*/ 626 h 629"/>
              <a:gd name="T90" fmla="*/ 298 w 668"/>
              <a:gd name="T91" fmla="*/ 380 h 629"/>
              <a:gd name="T92" fmla="*/ 185 w 668"/>
              <a:gd name="T93" fmla="*/ 478 h 629"/>
              <a:gd name="T94" fmla="*/ 182 w 668"/>
              <a:gd name="T95" fmla="*/ 510 h 629"/>
              <a:gd name="T96" fmla="*/ 184 w 668"/>
              <a:gd name="T97" fmla="*/ 543 h 629"/>
              <a:gd name="T98" fmla="*/ 201 w 668"/>
              <a:gd name="T99" fmla="*/ 576 h 629"/>
              <a:gd name="T100" fmla="*/ 251 w 668"/>
              <a:gd name="T101" fmla="*/ 596 h 629"/>
              <a:gd name="T102" fmla="*/ 298 w 668"/>
              <a:gd name="T103" fmla="*/ 380 h 629"/>
              <a:gd name="T104" fmla="*/ 371 w 668"/>
              <a:gd name="T105" fmla="*/ 440 h 629"/>
              <a:gd name="T106" fmla="*/ 378 w 668"/>
              <a:gd name="T107" fmla="*/ 436 h 629"/>
              <a:gd name="T108" fmla="*/ 356 w 668"/>
              <a:gd name="T109" fmla="*/ 330 h 629"/>
              <a:gd name="T110" fmla="*/ 323 w 668"/>
              <a:gd name="T111" fmla="*/ 358 h 629"/>
              <a:gd name="T112" fmla="*/ 320 w 668"/>
              <a:gd name="T113" fmla="*/ 380 h 629"/>
              <a:gd name="T114" fmla="*/ 371 w 668"/>
              <a:gd name="T115" fmla="*/ 440 h 629"/>
              <a:gd name="T116" fmla="*/ 435 w 668"/>
              <a:gd name="T117" fmla="*/ 476 h 629"/>
              <a:gd name="T118" fmla="*/ 426 w 668"/>
              <a:gd name="T119" fmla="*/ 394 h 629"/>
              <a:gd name="T120" fmla="*/ 435 w 668"/>
              <a:gd name="T121" fmla="*/ 47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8" h="629">
                <a:moveTo>
                  <a:pt x="272" y="626"/>
                </a:moveTo>
                <a:cubicBezTo>
                  <a:pt x="267" y="625"/>
                  <a:pt x="261" y="623"/>
                  <a:pt x="256" y="624"/>
                </a:cubicBezTo>
                <a:cubicBezTo>
                  <a:pt x="223" y="629"/>
                  <a:pt x="193" y="613"/>
                  <a:pt x="161" y="609"/>
                </a:cubicBezTo>
                <a:cubicBezTo>
                  <a:pt x="148" y="607"/>
                  <a:pt x="142" y="597"/>
                  <a:pt x="144" y="584"/>
                </a:cubicBezTo>
                <a:cubicBezTo>
                  <a:pt x="147" y="561"/>
                  <a:pt x="150" y="537"/>
                  <a:pt x="153" y="507"/>
                </a:cubicBezTo>
                <a:cubicBezTo>
                  <a:pt x="135" y="523"/>
                  <a:pt x="120" y="534"/>
                  <a:pt x="107" y="546"/>
                </a:cubicBezTo>
                <a:cubicBezTo>
                  <a:pt x="80" y="569"/>
                  <a:pt x="53" y="592"/>
                  <a:pt x="26" y="614"/>
                </a:cubicBezTo>
                <a:cubicBezTo>
                  <a:pt x="19" y="619"/>
                  <a:pt x="11" y="621"/>
                  <a:pt x="3" y="625"/>
                </a:cubicBezTo>
                <a:cubicBezTo>
                  <a:pt x="2" y="623"/>
                  <a:pt x="1" y="621"/>
                  <a:pt x="0" y="619"/>
                </a:cubicBezTo>
                <a:cubicBezTo>
                  <a:pt x="30" y="592"/>
                  <a:pt x="60" y="565"/>
                  <a:pt x="90" y="538"/>
                </a:cubicBezTo>
                <a:cubicBezTo>
                  <a:pt x="104" y="526"/>
                  <a:pt x="118" y="515"/>
                  <a:pt x="131" y="502"/>
                </a:cubicBezTo>
                <a:cubicBezTo>
                  <a:pt x="135" y="498"/>
                  <a:pt x="138" y="492"/>
                  <a:pt x="141" y="486"/>
                </a:cubicBezTo>
                <a:cubicBezTo>
                  <a:pt x="145" y="477"/>
                  <a:pt x="148" y="465"/>
                  <a:pt x="163" y="473"/>
                </a:cubicBezTo>
                <a:cubicBezTo>
                  <a:pt x="166" y="474"/>
                  <a:pt x="171" y="470"/>
                  <a:pt x="175" y="467"/>
                </a:cubicBezTo>
                <a:cubicBezTo>
                  <a:pt x="213" y="434"/>
                  <a:pt x="251" y="401"/>
                  <a:pt x="289" y="366"/>
                </a:cubicBezTo>
                <a:cubicBezTo>
                  <a:pt x="295" y="360"/>
                  <a:pt x="296" y="347"/>
                  <a:pt x="299" y="337"/>
                </a:cubicBezTo>
                <a:cubicBezTo>
                  <a:pt x="301" y="339"/>
                  <a:pt x="304" y="344"/>
                  <a:pt x="308" y="350"/>
                </a:cubicBezTo>
                <a:cubicBezTo>
                  <a:pt x="322" y="338"/>
                  <a:pt x="336" y="327"/>
                  <a:pt x="348" y="314"/>
                </a:cubicBezTo>
                <a:cubicBezTo>
                  <a:pt x="352" y="310"/>
                  <a:pt x="353" y="302"/>
                  <a:pt x="354" y="296"/>
                </a:cubicBezTo>
                <a:cubicBezTo>
                  <a:pt x="354" y="287"/>
                  <a:pt x="351" y="278"/>
                  <a:pt x="352" y="269"/>
                </a:cubicBezTo>
                <a:cubicBezTo>
                  <a:pt x="355" y="246"/>
                  <a:pt x="355" y="225"/>
                  <a:pt x="341" y="203"/>
                </a:cubicBezTo>
                <a:cubicBezTo>
                  <a:pt x="324" y="175"/>
                  <a:pt x="336" y="145"/>
                  <a:pt x="350" y="118"/>
                </a:cubicBezTo>
                <a:cubicBezTo>
                  <a:pt x="352" y="113"/>
                  <a:pt x="357" y="110"/>
                  <a:pt x="362" y="108"/>
                </a:cubicBezTo>
                <a:cubicBezTo>
                  <a:pt x="382" y="97"/>
                  <a:pt x="382" y="97"/>
                  <a:pt x="392" y="74"/>
                </a:cubicBezTo>
                <a:cubicBezTo>
                  <a:pt x="382" y="65"/>
                  <a:pt x="372" y="56"/>
                  <a:pt x="360" y="44"/>
                </a:cubicBezTo>
                <a:cubicBezTo>
                  <a:pt x="370" y="34"/>
                  <a:pt x="379" y="21"/>
                  <a:pt x="391" y="12"/>
                </a:cubicBezTo>
                <a:cubicBezTo>
                  <a:pt x="406" y="0"/>
                  <a:pt x="447" y="11"/>
                  <a:pt x="455" y="29"/>
                </a:cubicBezTo>
                <a:cubicBezTo>
                  <a:pt x="458" y="34"/>
                  <a:pt x="452" y="49"/>
                  <a:pt x="447" y="51"/>
                </a:cubicBezTo>
                <a:cubicBezTo>
                  <a:pt x="432" y="56"/>
                  <a:pt x="434" y="68"/>
                  <a:pt x="436" y="77"/>
                </a:cubicBezTo>
                <a:cubicBezTo>
                  <a:pt x="440" y="87"/>
                  <a:pt x="437" y="102"/>
                  <a:pt x="456" y="104"/>
                </a:cubicBezTo>
                <a:cubicBezTo>
                  <a:pt x="475" y="105"/>
                  <a:pt x="489" y="116"/>
                  <a:pt x="490" y="139"/>
                </a:cubicBezTo>
                <a:cubicBezTo>
                  <a:pt x="491" y="150"/>
                  <a:pt x="497" y="160"/>
                  <a:pt x="502" y="175"/>
                </a:cubicBezTo>
                <a:cubicBezTo>
                  <a:pt x="509" y="165"/>
                  <a:pt x="515" y="158"/>
                  <a:pt x="519" y="151"/>
                </a:cubicBezTo>
                <a:cubicBezTo>
                  <a:pt x="524" y="144"/>
                  <a:pt x="527" y="137"/>
                  <a:pt x="531" y="130"/>
                </a:cubicBezTo>
                <a:cubicBezTo>
                  <a:pt x="537" y="135"/>
                  <a:pt x="543" y="139"/>
                  <a:pt x="549" y="143"/>
                </a:cubicBezTo>
                <a:cubicBezTo>
                  <a:pt x="551" y="145"/>
                  <a:pt x="551" y="147"/>
                  <a:pt x="552" y="148"/>
                </a:cubicBezTo>
                <a:cubicBezTo>
                  <a:pt x="542" y="163"/>
                  <a:pt x="533" y="178"/>
                  <a:pt x="522" y="192"/>
                </a:cubicBezTo>
                <a:cubicBezTo>
                  <a:pt x="515" y="200"/>
                  <a:pt x="505" y="209"/>
                  <a:pt x="495" y="211"/>
                </a:cubicBezTo>
                <a:cubicBezTo>
                  <a:pt x="475" y="215"/>
                  <a:pt x="473" y="226"/>
                  <a:pt x="477" y="242"/>
                </a:cubicBezTo>
                <a:cubicBezTo>
                  <a:pt x="481" y="260"/>
                  <a:pt x="483" y="278"/>
                  <a:pt x="481" y="298"/>
                </a:cubicBezTo>
                <a:cubicBezTo>
                  <a:pt x="477" y="361"/>
                  <a:pt x="480" y="424"/>
                  <a:pt x="482" y="488"/>
                </a:cubicBezTo>
                <a:cubicBezTo>
                  <a:pt x="482" y="494"/>
                  <a:pt x="488" y="503"/>
                  <a:pt x="493" y="507"/>
                </a:cubicBezTo>
                <a:cubicBezTo>
                  <a:pt x="534" y="535"/>
                  <a:pt x="574" y="563"/>
                  <a:pt x="615" y="591"/>
                </a:cubicBezTo>
                <a:cubicBezTo>
                  <a:pt x="632" y="603"/>
                  <a:pt x="650" y="614"/>
                  <a:pt x="668" y="626"/>
                </a:cubicBezTo>
                <a:cubicBezTo>
                  <a:pt x="536" y="626"/>
                  <a:pt x="404" y="626"/>
                  <a:pt x="272" y="626"/>
                </a:cubicBezTo>
                <a:close/>
                <a:moveTo>
                  <a:pt x="298" y="380"/>
                </a:moveTo>
                <a:cubicBezTo>
                  <a:pt x="259" y="414"/>
                  <a:pt x="223" y="447"/>
                  <a:pt x="185" y="478"/>
                </a:cubicBezTo>
                <a:cubicBezTo>
                  <a:pt x="172" y="489"/>
                  <a:pt x="173" y="502"/>
                  <a:pt x="182" y="510"/>
                </a:cubicBezTo>
                <a:cubicBezTo>
                  <a:pt x="194" y="522"/>
                  <a:pt x="190" y="531"/>
                  <a:pt x="184" y="543"/>
                </a:cubicBezTo>
                <a:cubicBezTo>
                  <a:pt x="174" y="563"/>
                  <a:pt x="179" y="570"/>
                  <a:pt x="201" y="576"/>
                </a:cubicBezTo>
                <a:cubicBezTo>
                  <a:pt x="218" y="580"/>
                  <a:pt x="234" y="589"/>
                  <a:pt x="251" y="596"/>
                </a:cubicBezTo>
                <a:cubicBezTo>
                  <a:pt x="274" y="530"/>
                  <a:pt x="311" y="463"/>
                  <a:pt x="298" y="380"/>
                </a:cubicBezTo>
                <a:close/>
                <a:moveTo>
                  <a:pt x="371" y="440"/>
                </a:moveTo>
                <a:cubicBezTo>
                  <a:pt x="373" y="438"/>
                  <a:pt x="376" y="437"/>
                  <a:pt x="378" y="436"/>
                </a:cubicBezTo>
                <a:cubicBezTo>
                  <a:pt x="371" y="401"/>
                  <a:pt x="363" y="367"/>
                  <a:pt x="356" y="330"/>
                </a:cubicBezTo>
                <a:cubicBezTo>
                  <a:pt x="344" y="340"/>
                  <a:pt x="334" y="350"/>
                  <a:pt x="323" y="358"/>
                </a:cubicBezTo>
                <a:cubicBezTo>
                  <a:pt x="314" y="365"/>
                  <a:pt x="313" y="372"/>
                  <a:pt x="320" y="380"/>
                </a:cubicBezTo>
                <a:cubicBezTo>
                  <a:pt x="336" y="400"/>
                  <a:pt x="354" y="420"/>
                  <a:pt x="371" y="440"/>
                </a:cubicBezTo>
                <a:close/>
                <a:moveTo>
                  <a:pt x="435" y="476"/>
                </a:moveTo>
                <a:cubicBezTo>
                  <a:pt x="432" y="446"/>
                  <a:pt x="429" y="420"/>
                  <a:pt x="426" y="394"/>
                </a:cubicBezTo>
                <a:cubicBezTo>
                  <a:pt x="415" y="484"/>
                  <a:pt x="417" y="467"/>
                  <a:pt x="435" y="476"/>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23">
            <a:extLst>
              <a:ext uri="{FF2B5EF4-FFF2-40B4-BE49-F238E27FC236}">
                <a16:creationId xmlns:a16="http://schemas.microsoft.com/office/drawing/2014/main" id="{468E8A19-724A-4885-8ECA-506D479709D3}"/>
              </a:ext>
            </a:extLst>
          </p:cNvPr>
          <p:cNvSpPr>
            <a:spLocks/>
          </p:cNvSpPr>
          <p:nvPr/>
        </p:nvSpPr>
        <p:spPr bwMode="auto">
          <a:xfrm>
            <a:off x="3889376" y="3509963"/>
            <a:ext cx="1587500" cy="996950"/>
          </a:xfrm>
          <a:custGeom>
            <a:avLst/>
            <a:gdLst>
              <a:gd name="T0" fmla="*/ 590 w 590"/>
              <a:gd name="T1" fmla="*/ 369 h 370"/>
              <a:gd name="T2" fmla="*/ 488 w 590"/>
              <a:gd name="T3" fmla="*/ 369 h 370"/>
              <a:gd name="T4" fmla="*/ 224 w 590"/>
              <a:gd name="T5" fmla="*/ 370 h 370"/>
              <a:gd name="T6" fmla="*/ 97 w 590"/>
              <a:gd name="T7" fmla="*/ 270 h 370"/>
              <a:gd name="T8" fmla="*/ 88 w 590"/>
              <a:gd name="T9" fmla="*/ 262 h 370"/>
              <a:gd name="T10" fmla="*/ 34 w 590"/>
              <a:gd name="T11" fmla="*/ 200 h 370"/>
              <a:gd name="T12" fmla="*/ 35 w 590"/>
              <a:gd name="T13" fmla="*/ 80 h 370"/>
              <a:gd name="T14" fmla="*/ 16 w 590"/>
              <a:gd name="T15" fmla="*/ 39 h 370"/>
              <a:gd name="T16" fmla="*/ 9 w 590"/>
              <a:gd name="T17" fmla="*/ 31 h 370"/>
              <a:gd name="T18" fmla="*/ 19 w 590"/>
              <a:gd name="T19" fmla="*/ 2 h 370"/>
              <a:gd name="T20" fmla="*/ 80 w 590"/>
              <a:gd name="T21" fmla="*/ 2 h 370"/>
              <a:gd name="T22" fmla="*/ 117 w 590"/>
              <a:gd name="T23" fmla="*/ 31 h 370"/>
              <a:gd name="T24" fmla="*/ 164 w 590"/>
              <a:gd name="T25" fmla="*/ 119 h 370"/>
              <a:gd name="T26" fmla="*/ 194 w 590"/>
              <a:gd name="T27" fmla="*/ 163 h 370"/>
              <a:gd name="T28" fmla="*/ 229 w 590"/>
              <a:gd name="T29" fmla="*/ 178 h 370"/>
              <a:gd name="T30" fmla="*/ 471 w 590"/>
              <a:gd name="T31" fmla="*/ 177 h 370"/>
              <a:gd name="T32" fmla="*/ 485 w 590"/>
              <a:gd name="T33" fmla="*/ 185 h 370"/>
              <a:gd name="T34" fmla="*/ 588 w 590"/>
              <a:gd name="T35" fmla="*/ 366 h 370"/>
              <a:gd name="T36" fmla="*/ 590 w 590"/>
              <a:gd name="T37" fmla="*/ 369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0" h="370">
                <a:moveTo>
                  <a:pt x="590" y="369"/>
                </a:moveTo>
                <a:cubicBezTo>
                  <a:pt x="555" y="369"/>
                  <a:pt x="522" y="369"/>
                  <a:pt x="488" y="369"/>
                </a:cubicBezTo>
                <a:cubicBezTo>
                  <a:pt x="400" y="369"/>
                  <a:pt x="312" y="369"/>
                  <a:pt x="224" y="370"/>
                </a:cubicBezTo>
                <a:cubicBezTo>
                  <a:pt x="163" y="370"/>
                  <a:pt x="111" y="327"/>
                  <a:pt x="97" y="270"/>
                </a:cubicBezTo>
                <a:cubicBezTo>
                  <a:pt x="95" y="265"/>
                  <a:pt x="94" y="263"/>
                  <a:pt x="88" y="262"/>
                </a:cubicBezTo>
                <a:cubicBezTo>
                  <a:pt x="55" y="258"/>
                  <a:pt x="34" y="229"/>
                  <a:pt x="34" y="200"/>
                </a:cubicBezTo>
                <a:cubicBezTo>
                  <a:pt x="35" y="160"/>
                  <a:pt x="33" y="120"/>
                  <a:pt x="35" y="80"/>
                </a:cubicBezTo>
                <a:cubicBezTo>
                  <a:pt x="36" y="62"/>
                  <a:pt x="28" y="50"/>
                  <a:pt x="16" y="39"/>
                </a:cubicBezTo>
                <a:cubicBezTo>
                  <a:pt x="13" y="36"/>
                  <a:pt x="11" y="34"/>
                  <a:pt x="9" y="31"/>
                </a:cubicBezTo>
                <a:cubicBezTo>
                  <a:pt x="0" y="19"/>
                  <a:pt x="5" y="3"/>
                  <a:pt x="19" y="2"/>
                </a:cubicBezTo>
                <a:cubicBezTo>
                  <a:pt x="39" y="1"/>
                  <a:pt x="60" y="0"/>
                  <a:pt x="80" y="2"/>
                </a:cubicBezTo>
                <a:cubicBezTo>
                  <a:pt x="97" y="4"/>
                  <a:pt x="109" y="17"/>
                  <a:pt x="117" y="31"/>
                </a:cubicBezTo>
                <a:cubicBezTo>
                  <a:pt x="133" y="60"/>
                  <a:pt x="147" y="90"/>
                  <a:pt x="164" y="119"/>
                </a:cubicBezTo>
                <a:cubicBezTo>
                  <a:pt x="172" y="134"/>
                  <a:pt x="183" y="149"/>
                  <a:pt x="194" y="163"/>
                </a:cubicBezTo>
                <a:cubicBezTo>
                  <a:pt x="202" y="174"/>
                  <a:pt x="214" y="178"/>
                  <a:pt x="229" y="178"/>
                </a:cubicBezTo>
                <a:cubicBezTo>
                  <a:pt x="309" y="177"/>
                  <a:pt x="390" y="178"/>
                  <a:pt x="471" y="177"/>
                </a:cubicBezTo>
                <a:cubicBezTo>
                  <a:pt x="477" y="177"/>
                  <a:pt x="481" y="179"/>
                  <a:pt x="485" y="185"/>
                </a:cubicBezTo>
                <a:cubicBezTo>
                  <a:pt x="519" y="246"/>
                  <a:pt x="554" y="305"/>
                  <a:pt x="588" y="366"/>
                </a:cubicBezTo>
                <a:cubicBezTo>
                  <a:pt x="589" y="366"/>
                  <a:pt x="589" y="367"/>
                  <a:pt x="590" y="36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24">
            <a:extLst>
              <a:ext uri="{FF2B5EF4-FFF2-40B4-BE49-F238E27FC236}">
                <a16:creationId xmlns:a16="http://schemas.microsoft.com/office/drawing/2014/main" id="{58734DAD-89BD-4FC7-BFB7-7267DF6A79C0}"/>
              </a:ext>
            </a:extLst>
          </p:cNvPr>
          <p:cNvSpPr>
            <a:spLocks/>
          </p:cNvSpPr>
          <p:nvPr/>
        </p:nvSpPr>
        <p:spPr bwMode="auto">
          <a:xfrm>
            <a:off x="5399088" y="3690938"/>
            <a:ext cx="998537" cy="819150"/>
          </a:xfrm>
          <a:custGeom>
            <a:avLst/>
            <a:gdLst>
              <a:gd name="T0" fmla="*/ 0 w 371"/>
              <a:gd name="T1" fmla="*/ 110 h 304"/>
              <a:gd name="T2" fmla="*/ 11 w 371"/>
              <a:gd name="T3" fmla="*/ 110 h 304"/>
              <a:gd name="T4" fmla="*/ 227 w 371"/>
              <a:gd name="T5" fmla="*/ 111 h 304"/>
              <a:gd name="T6" fmla="*/ 284 w 371"/>
              <a:gd name="T7" fmla="*/ 81 h 304"/>
              <a:gd name="T8" fmla="*/ 333 w 371"/>
              <a:gd name="T9" fmla="*/ 15 h 304"/>
              <a:gd name="T10" fmla="*/ 343 w 371"/>
              <a:gd name="T11" fmla="*/ 6 h 304"/>
              <a:gd name="T12" fmla="*/ 367 w 371"/>
              <a:gd name="T13" fmla="*/ 14 h 304"/>
              <a:gd name="T14" fmla="*/ 371 w 371"/>
              <a:gd name="T15" fmla="*/ 36 h 304"/>
              <a:gd name="T16" fmla="*/ 371 w 371"/>
              <a:gd name="T17" fmla="*/ 171 h 304"/>
              <a:gd name="T18" fmla="*/ 254 w 371"/>
              <a:gd name="T19" fmla="*/ 302 h 304"/>
              <a:gd name="T20" fmla="*/ 216 w 371"/>
              <a:gd name="T21" fmla="*/ 302 h 304"/>
              <a:gd name="T22" fmla="*/ 117 w 371"/>
              <a:gd name="T23" fmla="*/ 302 h 304"/>
              <a:gd name="T24" fmla="*/ 107 w 371"/>
              <a:gd name="T25" fmla="*/ 297 h 304"/>
              <a:gd name="T26" fmla="*/ 2 w 371"/>
              <a:gd name="T27" fmla="*/ 115 h 304"/>
              <a:gd name="T28" fmla="*/ 0 w 371"/>
              <a:gd name="T29" fmla="*/ 11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1" h="304">
                <a:moveTo>
                  <a:pt x="0" y="110"/>
                </a:moveTo>
                <a:cubicBezTo>
                  <a:pt x="4" y="110"/>
                  <a:pt x="7" y="110"/>
                  <a:pt x="11" y="110"/>
                </a:cubicBezTo>
                <a:cubicBezTo>
                  <a:pt x="83" y="110"/>
                  <a:pt x="155" y="109"/>
                  <a:pt x="227" y="111"/>
                </a:cubicBezTo>
                <a:cubicBezTo>
                  <a:pt x="253" y="111"/>
                  <a:pt x="270" y="99"/>
                  <a:pt x="284" y="81"/>
                </a:cubicBezTo>
                <a:cubicBezTo>
                  <a:pt x="301" y="59"/>
                  <a:pt x="316" y="37"/>
                  <a:pt x="333" y="15"/>
                </a:cubicBezTo>
                <a:cubicBezTo>
                  <a:pt x="335" y="11"/>
                  <a:pt x="339" y="8"/>
                  <a:pt x="343" y="6"/>
                </a:cubicBezTo>
                <a:cubicBezTo>
                  <a:pt x="352" y="0"/>
                  <a:pt x="364" y="3"/>
                  <a:pt x="367" y="14"/>
                </a:cubicBezTo>
                <a:cubicBezTo>
                  <a:pt x="370" y="21"/>
                  <a:pt x="371" y="28"/>
                  <a:pt x="371" y="36"/>
                </a:cubicBezTo>
                <a:cubicBezTo>
                  <a:pt x="371" y="81"/>
                  <a:pt x="371" y="126"/>
                  <a:pt x="371" y="171"/>
                </a:cubicBezTo>
                <a:cubicBezTo>
                  <a:pt x="371" y="239"/>
                  <a:pt x="322" y="294"/>
                  <a:pt x="254" y="302"/>
                </a:cubicBezTo>
                <a:cubicBezTo>
                  <a:pt x="242" y="304"/>
                  <a:pt x="229" y="302"/>
                  <a:pt x="216" y="302"/>
                </a:cubicBezTo>
                <a:cubicBezTo>
                  <a:pt x="183" y="302"/>
                  <a:pt x="150" y="303"/>
                  <a:pt x="117" y="302"/>
                </a:cubicBezTo>
                <a:cubicBezTo>
                  <a:pt x="113" y="302"/>
                  <a:pt x="108" y="300"/>
                  <a:pt x="107" y="297"/>
                </a:cubicBezTo>
                <a:cubicBezTo>
                  <a:pt x="72" y="237"/>
                  <a:pt x="37" y="176"/>
                  <a:pt x="2" y="115"/>
                </a:cubicBezTo>
                <a:cubicBezTo>
                  <a:pt x="1" y="114"/>
                  <a:pt x="1" y="113"/>
                  <a:pt x="0" y="11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25">
            <a:extLst>
              <a:ext uri="{FF2B5EF4-FFF2-40B4-BE49-F238E27FC236}">
                <a16:creationId xmlns:a16="http://schemas.microsoft.com/office/drawing/2014/main" id="{450DDDBB-7251-4A04-B5CD-2AF1C4E856EA}"/>
              </a:ext>
            </a:extLst>
          </p:cNvPr>
          <p:cNvSpPr>
            <a:spLocks/>
          </p:cNvSpPr>
          <p:nvPr/>
        </p:nvSpPr>
        <p:spPr bwMode="auto">
          <a:xfrm>
            <a:off x="4806950" y="3184526"/>
            <a:ext cx="1169987" cy="1863724"/>
          </a:xfrm>
          <a:custGeom>
            <a:avLst/>
            <a:gdLst>
              <a:gd name="T0" fmla="*/ 371 w 435"/>
              <a:gd name="T1" fmla="*/ 692 h 692"/>
              <a:gd name="T2" fmla="*/ 362 w 435"/>
              <a:gd name="T3" fmla="*/ 692 h 692"/>
              <a:gd name="T4" fmla="*/ 329 w 435"/>
              <a:gd name="T5" fmla="*/ 665 h 692"/>
              <a:gd name="T6" fmla="*/ 302 w 435"/>
              <a:gd name="T7" fmla="*/ 564 h 692"/>
              <a:gd name="T8" fmla="*/ 301 w 435"/>
              <a:gd name="T9" fmla="*/ 554 h 692"/>
              <a:gd name="T10" fmla="*/ 298 w 435"/>
              <a:gd name="T11" fmla="*/ 535 h 692"/>
              <a:gd name="T12" fmla="*/ 119 w 435"/>
              <a:gd name="T13" fmla="*/ 224 h 692"/>
              <a:gd name="T14" fmla="*/ 10 w 435"/>
              <a:gd name="T15" fmla="*/ 36 h 692"/>
              <a:gd name="T16" fmla="*/ 4 w 435"/>
              <a:gd name="T17" fmla="*/ 26 h 692"/>
              <a:gd name="T18" fmla="*/ 9 w 435"/>
              <a:gd name="T19" fmla="*/ 5 h 692"/>
              <a:gd name="T20" fmla="*/ 30 w 435"/>
              <a:gd name="T21" fmla="*/ 11 h 692"/>
              <a:gd name="T22" fmla="*/ 53 w 435"/>
              <a:gd name="T23" fmla="*/ 50 h 692"/>
              <a:gd name="T24" fmla="*/ 153 w 435"/>
              <a:gd name="T25" fmla="*/ 224 h 692"/>
              <a:gd name="T26" fmla="*/ 323 w 435"/>
              <a:gd name="T27" fmla="*/ 518 h 692"/>
              <a:gd name="T28" fmla="*/ 340 w 435"/>
              <a:gd name="T29" fmla="*/ 533 h 692"/>
              <a:gd name="T30" fmla="*/ 348 w 435"/>
              <a:gd name="T31" fmla="*/ 538 h 692"/>
              <a:gd name="T32" fmla="*/ 425 w 435"/>
              <a:gd name="T33" fmla="*/ 615 h 692"/>
              <a:gd name="T34" fmla="*/ 432 w 435"/>
              <a:gd name="T35" fmla="*/ 641 h 692"/>
              <a:gd name="T36" fmla="*/ 385 w 435"/>
              <a:gd name="T37" fmla="*/ 691 h 692"/>
              <a:gd name="T38" fmla="*/ 381 w 435"/>
              <a:gd name="T39" fmla="*/ 692 h 692"/>
              <a:gd name="T40" fmla="*/ 371 w 435"/>
              <a:gd name="T41" fmla="*/ 692 h 692"/>
              <a:gd name="T42" fmla="*/ 371 w 435"/>
              <a:gd name="T43"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5" h="692">
                <a:moveTo>
                  <a:pt x="371" y="692"/>
                </a:moveTo>
                <a:cubicBezTo>
                  <a:pt x="368" y="692"/>
                  <a:pt x="365" y="692"/>
                  <a:pt x="362" y="692"/>
                </a:cubicBezTo>
                <a:cubicBezTo>
                  <a:pt x="342" y="691"/>
                  <a:pt x="334" y="685"/>
                  <a:pt x="329" y="665"/>
                </a:cubicBezTo>
                <a:cubicBezTo>
                  <a:pt x="320" y="631"/>
                  <a:pt x="311" y="597"/>
                  <a:pt x="302" y="564"/>
                </a:cubicBezTo>
                <a:cubicBezTo>
                  <a:pt x="301" y="561"/>
                  <a:pt x="300" y="556"/>
                  <a:pt x="301" y="554"/>
                </a:cubicBezTo>
                <a:cubicBezTo>
                  <a:pt x="306" y="546"/>
                  <a:pt x="302" y="541"/>
                  <a:pt x="298" y="535"/>
                </a:cubicBezTo>
                <a:cubicBezTo>
                  <a:pt x="238" y="431"/>
                  <a:pt x="179" y="328"/>
                  <a:pt x="119" y="224"/>
                </a:cubicBezTo>
                <a:cubicBezTo>
                  <a:pt x="83" y="161"/>
                  <a:pt x="46" y="99"/>
                  <a:pt x="10" y="36"/>
                </a:cubicBezTo>
                <a:cubicBezTo>
                  <a:pt x="8" y="32"/>
                  <a:pt x="6" y="29"/>
                  <a:pt x="4" y="26"/>
                </a:cubicBezTo>
                <a:cubicBezTo>
                  <a:pt x="0" y="17"/>
                  <a:pt x="2" y="9"/>
                  <a:pt x="9" y="5"/>
                </a:cubicBezTo>
                <a:cubicBezTo>
                  <a:pt x="17" y="0"/>
                  <a:pt x="25" y="2"/>
                  <a:pt x="30" y="11"/>
                </a:cubicBezTo>
                <a:cubicBezTo>
                  <a:pt x="38" y="23"/>
                  <a:pt x="45" y="37"/>
                  <a:pt x="53" y="50"/>
                </a:cubicBezTo>
                <a:cubicBezTo>
                  <a:pt x="86" y="108"/>
                  <a:pt x="120" y="166"/>
                  <a:pt x="153" y="224"/>
                </a:cubicBezTo>
                <a:cubicBezTo>
                  <a:pt x="210" y="322"/>
                  <a:pt x="266" y="420"/>
                  <a:pt x="323" y="518"/>
                </a:cubicBezTo>
                <a:cubicBezTo>
                  <a:pt x="327" y="524"/>
                  <a:pt x="329" y="533"/>
                  <a:pt x="340" y="533"/>
                </a:cubicBezTo>
                <a:cubicBezTo>
                  <a:pt x="343" y="533"/>
                  <a:pt x="346" y="536"/>
                  <a:pt x="348" y="538"/>
                </a:cubicBezTo>
                <a:cubicBezTo>
                  <a:pt x="374" y="564"/>
                  <a:pt x="399" y="590"/>
                  <a:pt x="425" y="615"/>
                </a:cubicBezTo>
                <a:cubicBezTo>
                  <a:pt x="433" y="623"/>
                  <a:pt x="435" y="631"/>
                  <a:pt x="432" y="641"/>
                </a:cubicBezTo>
                <a:cubicBezTo>
                  <a:pt x="425" y="666"/>
                  <a:pt x="411" y="684"/>
                  <a:pt x="385" y="691"/>
                </a:cubicBezTo>
                <a:cubicBezTo>
                  <a:pt x="384" y="691"/>
                  <a:pt x="383" y="691"/>
                  <a:pt x="381" y="692"/>
                </a:cubicBezTo>
                <a:cubicBezTo>
                  <a:pt x="378" y="692"/>
                  <a:pt x="374" y="692"/>
                  <a:pt x="371" y="692"/>
                </a:cubicBezTo>
                <a:cubicBezTo>
                  <a:pt x="371" y="692"/>
                  <a:pt x="371" y="692"/>
                  <a:pt x="371" y="692"/>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29">
            <a:extLst>
              <a:ext uri="{FF2B5EF4-FFF2-40B4-BE49-F238E27FC236}">
                <a16:creationId xmlns:a16="http://schemas.microsoft.com/office/drawing/2014/main" id="{95554A65-05A9-40F9-87FE-64491A103EFF}"/>
              </a:ext>
            </a:extLst>
          </p:cNvPr>
          <p:cNvSpPr>
            <a:spLocks noEditPoints="1"/>
          </p:cNvSpPr>
          <p:nvPr/>
        </p:nvSpPr>
        <p:spPr bwMode="auto">
          <a:xfrm>
            <a:off x="6645275" y="2971801"/>
            <a:ext cx="1301750" cy="1292225"/>
          </a:xfrm>
          <a:custGeom>
            <a:avLst/>
            <a:gdLst>
              <a:gd name="T0" fmla="*/ 175 w 630"/>
              <a:gd name="T1" fmla="*/ 223 h 625"/>
              <a:gd name="T2" fmla="*/ 257 w 630"/>
              <a:gd name="T3" fmla="*/ 356 h 625"/>
              <a:gd name="T4" fmla="*/ 553 w 630"/>
              <a:gd name="T5" fmla="*/ 478 h 625"/>
              <a:gd name="T6" fmla="*/ 548 w 630"/>
              <a:gd name="T7" fmla="*/ 480 h 625"/>
              <a:gd name="T8" fmla="*/ 218 w 630"/>
              <a:gd name="T9" fmla="*/ 336 h 625"/>
              <a:gd name="T10" fmla="*/ 185 w 630"/>
              <a:gd name="T11" fmla="*/ 303 h 625"/>
              <a:gd name="T12" fmla="*/ 204 w 630"/>
              <a:gd name="T13" fmla="*/ 350 h 625"/>
              <a:gd name="T14" fmla="*/ 576 w 630"/>
              <a:gd name="T15" fmla="*/ 571 h 625"/>
              <a:gd name="T16" fmla="*/ 630 w 630"/>
              <a:gd name="T17" fmla="*/ 579 h 625"/>
              <a:gd name="T18" fmla="*/ 508 w 630"/>
              <a:gd name="T19" fmla="*/ 610 h 625"/>
              <a:gd name="T20" fmla="*/ 347 w 630"/>
              <a:gd name="T21" fmla="*/ 560 h 625"/>
              <a:gd name="T22" fmla="*/ 246 w 630"/>
              <a:gd name="T23" fmla="*/ 523 h 625"/>
              <a:gd name="T24" fmla="*/ 228 w 630"/>
              <a:gd name="T25" fmla="*/ 546 h 625"/>
              <a:gd name="T26" fmla="*/ 275 w 630"/>
              <a:gd name="T27" fmla="*/ 566 h 625"/>
              <a:gd name="T28" fmla="*/ 105 w 630"/>
              <a:gd name="T29" fmla="*/ 538 h 625"/>
              <a:gd name="T30" fmla="*/ 21 w 630"/>
              <a:gd name="T31" fmla="*/ 587 h 625"/>
              <a:gd name="T32" fmla="*/ 37 w 630"/>
              <a:gd name="T33" fmla="*/ 602 h 625"/>
              <a:gd name="T34" fmla="*/ 75 w 630"/>
              <a:gd name="T35" fmla="*/ 592 h 625"/>
              <a:gd name="T36" fmla="*/ 72 w 630"/>
              <a:gd name="T37" fmla="*/ 595 h 625"/>
              <a:gd name="T38" fmla="*/ 33 w 630"/>
              <a:gd name="T39" fmla="*/ 617 h 625"/>
              <a:gd name="T40" fmla="*/ 14 w 630"/>
              <a:gd name="T41" fmla="*/ 562 h 625"/>
              <a:gd name="T42" fmla="*/ 173 w 630"/>
              <a:gd name="T43" fmla="*/ 531 h 625"/>
              <a:gd name="T44" fmla="*/ 169 w 630"/>
              <a:gd name="T45" fmla="*/ 465 h 625"/>
              <a:gd name="T46" fmla="*/ 148 w 630"/>
              <a:gd name="T47" fmla="*/ 398 h 625"/>
              <a:gd name="T48" fmla="*/ 144 w 630"/>
              <a:gd name="T49" fmla="*/ 393 h 625"/>
              <a:gd name="T50" fmla="*/ 162 w 630"/>
              <a:gd name="T51" fmla="*/ 375 h 625"/>
              <a:gd name="T52" fmla="*/ 142 w 630"/>
              <a:gd name="T53" fmla="*/ 361 h 625"/>
              <a:gd name="T54" fmla="*/ 161 w 630"/>
              <a:gd name="T55" fmla="*/ 339 h 625"/>
              <a:gd name="T56" fmla="*/ 146 w 630"/>
              <a:gd name="T57" fmla="*/ 326 h 625"/>
              <a:gd name="T58" fmla="*/ 140 w 630"/>
              <a:gd name="T59" fmla="*/ 304 h 625"/>
              <a:gd name="T60" fmla="*/ 161 w 630"/>
              <a:gd name="T61" fmla="*/ 290 h 625"/>
              <a:gd name="T62" fmla="*/ 139 w 630"/>
              <a:gd name="T63" fmla="*/ 284 h 625"/>
              <a:gd name="T64" fmla="*/ 160 w 630"/>
              <a:gd name="T65" fmla="*/ 266 h 625"/>
              <a:gd name="T66" fmla="*/ 143 w 630"/>
              <a:gd name="T67" fmla="*/ 253 h 625"/>
              <a:gd name="T68" fmla="*/ 137 w 630"/>
              <a:gd name="T69" fmla="*/ 231 h 625"/>
              <a:gd name="T70" fmla="*/ 160 w 630"/>
              <a:gd name="T71" fmla="*/ 218 h 625"/>
              <a:gd name="T72" fmla="*/ 135 w 630"/>
              <a:gd name="T73" fmla="*/ 197 h 625"/>
              <a:gd name="T74" fmla="*/ 153 w 630"/>
              <a:gd name="T75" fmla="*/ 177 h 625"/>
              <a:gd name="T76" fmla="*/ 137 w 630"/>
              <a:gd name="T77" fmla="*/ 180 h 625"/>
              <a:gd name="T78" fmla="*/ 132 w 630"/>
              <a:gd name="T79" fmla="*/ 185 h 625"/>
              <a:gd name="T80" fmla="*/ 159 w 630"/>
              <a:gd name="T81" fmla="*/ 48 h 625"/>
              <a:gd name="T82" fmla="*/ 129 w 630"/>
              <a:gd name="T83" fmla="*/ 9 h 625"/>
              <a:gd name="T84" fmla="*/ 127 w 630"/>
              <a:gd name="T85" fmla="*/ 0 h 625"/>
              <a:gd name="T86" fmla="*/ 173 w 630"/>
              <a:gd name="T87" fmla="*/ 82 h 625"/>
              <a:gd name="T88" fmla="*/ 179 w 630"/>
              <a:gd name="T89" fmla="*/ 196 h 625"/>
              <a:gd name="T90" fmla="*/ 198 w 630"/>
              <a:gd name="T91" fmla="*/ 201 h 625"/>
              <a:gd name="T92" fmla="*/ 182 w 630"/>
              <a:gd name="T93" fmla="*/ 216 h 625"/>
              <a:gd name="T94" fmla="*/ 225 w 630"/>
              <a:gd name="T95" fmla="*/ 301 h 625"/>
              <a:gd name="T96" fmla="*/ 366 w 630"/>
              <a:gd name="T97" fmla="*/ 402 h 625"/>
              <a:gd name="T98" fmla="*/ 177 w 630"/>
              <a:gd name="T99" fmla="*/ 365 h 625"/>
              <a:gd name="T100" fmla="*/ 195 w 630"/>
              <a:gd name="T101" fmla="*/ 531 h 625"/>
              <a:gd name="T102" fmla="*/ 218 w 630"/>
              <a:gd name="T103" fmla="*/ 542 h 625"/>
              <a:gd name="T104" fmla="*/ 164 w 630"/>
              <a:gd name="T105" fmla="*/ 202 h 625"/>
              <a:gd name="T106" fmla="*/ 164 w 630"/>
              <a:gd name="T107" fmla="*/ 202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30" h="625">
                <a:moveTo>
                  <a:pt x="366" y="402"/>
                </a:moveTo>
                <a:cubicBezTo>
                  <a:pt x="272" y="374"/>
                  <a:pt x="205" y="318"/>
                  <a:pt x="175" y="223"/>
                </a:cubicBezTo>
                <a:cubicBezTo>
                  <a:pt x="173" y="244"/>
                  <a:pt x="177" y="263"/>
                  <a:pt x="187" y="280"/>
                </a:cubicBezTo>
                <a:cubicBezTo>
                  <a:pt x="205" y="311"/>
                  <a:pt x="229" y="335"/>
                  <a:pt x="257" y="356"/>
                </a:cubicBezTo>
                <a:cubicBezTo>
                  <a:pt x="304" y="392"/>
                  <a:pt x="356" y="418"/>
                  <a:pt x="411" y="439"/>
                </a:cubicBezTo>
                <a:cubicBezTo>
                  <a:pt x="457" y="457"/>
                  <a:pt x="504" y="470"/>
                  <a:pt x="553" y="478"/>
                </a:cubicBezTo>
                <a:cubicBezTo>
                  <a:pt x="553" y="478"/>
                  <a:pt x="554" y="478"/>
                  <a:pt x="554" y="480"/>
                </a:cubicBezTo>
                <a:cubicBezTo>
                  <a:pt x="552" y="480"/>
                  <a:pt x="550" y="480"/>
                  <a:pt x="548" y="480"/>
                </a:cubicBezTo>
                <a:cubicBezTo>
                  <a:pt x="475" y="481"/>
                  <a:pt x="406" y="464"/>
                  <a:pt x="341" y="429"/>
                </a:cubicBezTo>
                <a:cubicBezTo>
                  <a:pt x="295" y="405"/>
                  <a:pt x="255" y="373"/>
                  <a:pt x="218" y="336"/>
                </a:cubicBezTo>
                <a:cubicBezTo>
                  <a:pt x="210" y="327"/>
                  <a:pt x="202" y="318"/>
                  <a:pt x="193" y="309"/>
                </a:cubicBezTo>
                <a:cubicBezTo>
                  <a:pt x="191" y="307"/>
                  <a:pt x="188" y="305"/>
                  <a:pt x="185" y="303"/>
                </a:cubicBezTo>
                <a:cubicBezTo>
                  <a:pt x="185" y="306"/>
                  <a:pt x="185" y="309"/>
                  <a:pt x="186" y="312"/>
                </a:cubicBezTo>
                <a:cubicBezTo>
                  <a:pt x="192" y="325"/>
                  <a:pt x="196" y="338"/>
                  <a:pt x="204" y="350"/>
                </a:cubicBezTo>
                <a:cubicBezTo>
                  <a:pt x="226" y="387"/>
                  <a:pt x="256" y="416"/>
                  <a:pt x="289" y="443"/>
                </a:cubicBezTo>
                <a:cubicBezTo>
                  <a:pt x="374" y="509"/>
                  <a:pt x="470" y="551"/>
                  <a:pt x="576" y="571"/>
                </a:cubicBezTo>
                <a:cubicBezTo>
                  <a:pt x="593" y="574"/>
                  <a:pt x="609" y="576"/>
                  <a:pt x="626" y="578"/>
                </a:cubicBezTo>
                <a:cubicBezTo>
                  <a:pt x="626" y="578"/>
                  <a:pt x="627" y="579"/>
                  <a:pt x="630" y="579"/>
                </a:cubicBezTo>
                <a:cubicBezTo>
                  <a:pt x="626" y="582"/>
                  <a:pt x="622" y="585"/>
                  <a:pt x="619" y="587"/>
                </a:cubicBezTo>
                <a:cubicBezTo>
                  <a:pt x="585" y="608"/>
                  <a:pt x="547" y="613"/>
                  <a:pt x="508" y="610"/>
                </a:cubicBezTo>
                <a:cubicBezTo>
                  <a:pt x="475" y="607"/>
                  <a:pt x="442" y="599"/>
                  <a:pt x="411" y="587"/>
                </a:cubicBezTo>
                <a:cubicBezTo>
                  <a:pt x="390" y="578"/>
                  <a:pt x="368" y="569"/>
                  <a:pt x="347" y="560"/>
                </a:cubicBezTo>
                <a:cubicBezTo>
                  <a:pt x="321" y="549"/>
                  <a:pt x="296" y="538"/>
                  <a:pt x="270" y="528"/>
                </a:cubicBezTo>
                <a:cubicBezTo>
                  <a:pt x="263" y="525"/>
                  <a:pt x="254" y="524"/>
                  <a:pt x="246" y="523"/>
                </a:cubicBezTo>
                <a:cubicBezTo>
                  <a:pt x="234" y="522"/>
                  <a:pt x="227" y="528"/>
                  <a:pt x="225" y="539"/>
                </a:cubicBezTo>
                <a:cubicBezTo>
                  <a:pt x="224" y="543"/>
                  <a:pt x="225" y="545"/>
                  <a:pt x="228" y="546"/>
                </a:cubicBezTo>
                <a:cubicBezTo>
                  <a:pt x="242" y="551"/>
                  <a:pt x="256" y="557"/>
                  <a:pt x="269" y="562"/>
                </a:cubicBezTo>
                <a:cubicBezTo>
                  <a:pt x="271" y="563"/>
                  <a:pt x="273" y="564"/>
                  <a:pt x="275" y="566"/>
                </a:cubicBezTo>
                <a:cubicBezTo>
                  <a:pt x="260" y="562"/>
                  <a:pt x="245" y="557"/>
                  <a:pt x="230" y="553"/>
                </a:cubicBezTo>
                <a:cubicBezTo>
                  <a:pt x="189" y="543"/>
                  <a:pt x="147" y="535"/>
                  <a:pt x="105" y="538"/>
                </a:cubicBezTo>
                <a:cubicBezTo>
                  <a:pt x="81" y="540"/>
                  <a:pt x="59" y="544"/>
                  <a:pt x="40" y="559"/>
                </a:cubicBezTo>
                <a:cubicBezTo>
                  <a:pt x="31" y="566"/>
                  <a:pt x="23" y="575"/>
                  <a:pt x="21" y="587"/>
                </a:cubicBezTo>
                <a:cubicBezTo>
                  <a:pt x="21" y="588"/>
                  <a:pt x="21" y="589"/>
                  <a:pt x="21" y="590"/>
                </a:cubicBezTo>
                <a:cubicBezTo>
                  <a:pt x="20" y="603"/>
                  <a:pt x="25" y="607"/>
                  <a:pt x="37" y="602"/>
                </a:cubicBezTo>
                <a:cubicBezTo>
                  <a:pt x="44" y="600"/>
                  <a:pt x="50" y="596"/>
                  <a:pt x="56" y="595"/>
                </a:cubicBezTo>
                <a:cubicBezTo>
                  <a:pt x="62" y="593"/>
                  <a:pt x="69" y="593"/>
                  <a:pt x="75" y="592"/>
                </a:cubicBezTo>
                <a:cubicBezTo>
                  <a:pt x="75" y="593"/>
                  <a:pt x="75" y="593"/>
                  <a:pt x="75" y="594"/>
                </a:cubicBezTo>
                <a:cubicBezTo>
                  <a:pt x="74" y="594"/>
                  <a:pt x="73" y="594"/>
                  <a:pt x="72" y="595"/>
                </a:cubicBezTo>
                <a:cubicBezTo>
                  <a:pt x="64" y="599"/>
                  <a:pt x="56" y="603"/>
                  <a:pt x="48" y="607"/>
                </a:cubicBezTo>
                <a:cubicBezTo>
                  <a:pt x="43" y="610"/>
                  <a:pt x="38" y="615"/>
                  <a:pt x="33" y="617"/>
                </a:cubicBezTo>
                <a:cubicBezTo>
                  <a:pt x="15" y="625"/>
                  <a:pt x="0" y="615"/>
                  <a:pt x="0" y="596"/>
                </a:cubicBezTo>
                <a:cubicBezTo>
                  <a:pt x="1" y="583"/>
                  <a:pt x="6" y="572"/>
                  <a:pt x="14" y="562"/>
                </a:cubicBezTo>
                <a:cubicBezTo>
                  <a:pt x="30" y="543"/>
                  <a:pt x="52" y="534"/>
                  <a:pt x="76" y="529"/>
                </a:cubicBezTo>
                <a:cubicBezTo>
                  <a:pt x="108" y="522"/>
                  <a:pt x="141" y="524"/>
                  <a:pt x="173" y="531"/>
                </a:cubicBezTo>
                <a:cubicBezTo>
                  <a:pt x="175" y="531"/>
                  <a:pt x="178" y="531"/>
                  <a:pt x="180" y="532"/>
                </a:cubicBezTo>
                <a:cubicBezTo>
                  <a:pt x="176" y="509"/>
                  <a:pt x="172" y="487"/>
                  <a:pt x="169" y="465"/>
                </a:cubicBezTo>
                <a:cubicBezTo>
                  <a:pt x="166" y="443"/>
                  <a:pt x="165" y="420"/>
                  <a:pt x="162" y="398"/>
                </a:cubicBezTo>
                <a:cubicBezTo>
                  <a:pt x="158" y="398"/>
                  <a:pt x="153" y="397"/>
                  <a:pt x="148" y="398"/>
                </a:cubicBezTo>
                <a:cubicBezTo>
                  <a:pt x="145" y="398"/>
                  <a:pt x="143" y="397"/>
                  <a:pt x="144" y="393"/>
                </a:cubicBezTo>
                <a:cubicBezTo>
                  <a:pt x="144" y="393"/>
                  <a:pt x="144" y="393"/>
                  <a:pt x="144" y="393"/>
                </a:cubicBezTo>
                <a:cubicBezTo>
                  <a:pt x="144" y="387"/>
                  <a:pt x="142" y="379"/>
                  <a:pt x="145" y="377"/>
                </a:cubicBezTo>
                <a:cubicBezTo>
                  <a:pt x="148" y="374"/>
                  <a:pt x="155" y="376"/>
                  <a:pt x="162" y="375"/>
                </a:cubicBezTo>
                <a:cubicBezTo>
                  <a:pt x="162" y="371"/>
                  <a:pt x="162" y="366"/>
                  <a:pt x="162" y="361"/>
                </a:cubicBezTo>
                <a:cubicBezTo>
                  <a:pt x="155" y="361"/>
                  <a:pt x="149" y="361"/>
                  <a:pt x="142" y="361"/>
                </a:cubicBezTo>
                <a:cubicBezTo>
                  <a:pt x="142" y="354"/>
                  <a:pt x="142" y="348"/>
                  <a:pt x="141" y="340"/>
                </a:cubicBezTo>
                <a:cubicBezTo>
                  <a:pt x="148" y="340"/>
                  <a:pt x="154" y="339"/>
                  <a:pt x="161" y="339"/>
                </a:cubicBezTo>
                <a:cubicBezTo>
                  <a:pt x="161" y="335"/>
                  <a:pt x="161" y="331"/>
                  <a:pt x="161" y="326"/>
                </a:cubicBezTo>
                <a:cubicBezTo>
                  <a:pt x="156" y="326"/>
                  <a:pt x="151" y="326"/>
                  <a:pt x="146" y="326"/>
                </a:cubicBezTo>
                <a:cubicBezTo>
                  <a:pt x="142" y="326"/>
                  <a:pt x="140" y="324"/>
                  <a:pt x="140" y="320"/>
                </a:cubicBezTo>
                <a:cubicBezTo>
                  <a:pt x="140" y="315"/>
                  <a:pt x="140" y="310"/>
                  <a:pt x="140" y="304"/>
                </a:cubicBezTo>
                <a:cubicBezTo>
                  <a:pt x="147" y="304"/>
                  <a:pt x="154" y="304"/>
                  <a:pt x="161" y="303"/>
                </a:cubicBezTo>
                <a:cubicBezTo>
                  <a:pt x="161" y="299"/>
                  <a:pt x="161" y="294"/>
                  <a:pt x="161" y="290"/>
                </a:cubicBezTo>
                <a:cubicBezTo>
                  <a:pt x="155" y="290"/>
                  <a:pt x="150" y="289"/>
                  <a:pt x="145" y="290"/>
                </a:cubicBezTo>
                <a:cubicBezTo>
                  <a:pt x="141" y="290"/>
                  <a:pt x="139" y="288"/>
                  <a:pt x="139" y="284"/>
                </a:cubicBezTo>
                <a:cubicBezTo>
                  <a:pt x="137" y="264"/>
                  <a:pt x="136" y="268"/>
                  <a:pt x="154" y="267"/>
                </a:cubicBezTo>
                <a:cubicBezTo>
                  <a:pt x="156" y="267"/>
                  <a:pt x="158" y="267"/>
                  <a:pt x="160" y="266"/>
                </a:cubicBezTo>
                <a:cubicBezTo>
                  <a:pt x="160" y="262"/>
                  <a:pt x="160" y="258"/>
                  <a:pt x="160" y="253"/>
                </a:cubicBezTo>
                <a:cubicBezTo>
                  <a:pt x="154" y="253"/>
                  <a:pt x="148" y="253"/>
                  <a:pt x="143" y="253"/>
                </a:cubicBezTo>
                <a:cubicBezTo>
                  <a:pt x="139" y="254"/>
                  <a:pt x="137" y="252"/>
                  <a:pt x="137" y="248"/>
                </a:cubicBezTo>
                <a:cubicBezTo>
                  <a:pt x="137" y="243"/>
                  <a:pt x="137" y="238"/>
                  <a:pt x="137" y="231"/>
                </a:cubicBezTo>
                <a:cubicBezTo>
                  <a:pt x="144" y="231"/>
                  <a:pt x="152" y="231"/>
                  <a:pt x="160" y="231"/>
                </a:cubicBezTo>
                <a:cubicBezTo>
                  <a:pt x="160" y="226"/>
                  <a:pt x="160" y="222"/>
                  <a:pt x="160" y="218"/>
                </a:cubicBezTo>
                <a:cubicBezTo>
                  <a:pt x="152" y="218"/>
                  <a:pt x="144" y="218"/>
                  <a:pt x="136" y="218"/>
                </a:cubicBezTo>
                <a:cubicBezTo>
                  <a:pt x="136" y="211"/>
                  <a:pt x="135" y="204"/>
                  <a:pt x="135" y="197"/>
                </a:cubicBezTo>
                <a:cubicBezTo>
                  <a:pt x="143" y="196"/>
                  <a:pt x="150" y="196"/>
                  <a:pt x="158" y="195"/>
                </a:cubicBezTo>
                <a:cubicBezTo>
                  <a:pt x="158" y="189"/>
                  <a:pt x="157" y="182"/>
                  <a:pt x="153" y="177"/>
                </a:cubicBezTo>
                <a:cubicBezTo>
                  <a:pt x="149" y="172"/>
                  <a:pt x="146" y="172"/>
                  <a:pt x="141" y="176"/>
                </a:cubicBezTo>
                <a:cubicBezTo>
                  <a:pt x="140" y="177"/>
                  <a:pt x="139" y="178"/>
                  <a:pt x="137" y="180"/>
                </a:cubicBezTo>
                <a:cubicBezTo>
                  <a:pt x="136" y="182"/>
                  <a:pt x="135" y="183"/>
                  <a:pt x="134" y="185"/>
                </a:cubicBezTo>
                <a:cubicBezTo>
                  <a:pt x="134" y="185"/>
                  <a:pt x="133" y="185"/>
                  <a:pt x="132" y="185"/>
                </a:cubicBezTo>
                <a:cubicBezTo>
                  <a:pt x="130" y="128"/>
                  <a:pt x="128" y="72"/>
                  <a:pt x="125" y="14"/>
                </a:cubicBezTo>
                <a:cubicBezTo>
                  <a:pt x="140" y="23"/>
                  <a:pt x="149" y="36"/>
                  <a:pt x="159" y="48"/>
                </a:cubicBezTo>
                <a:cubicBezTo>
                  <a:pt x="158" y="45"/>
                  <a:pt x="157" y="42"/>
                  <a:pt x="155" y="39"/>
                </a:cubicBezTo>
                <a:cubicBezTo>
                  <a:pt x="148" y="27"/>
                  <a:pt x="140" y="18"/>
                  <a:pt x="129" y="9"/>
                </a:cubicBezTo>
                <a:cubicBezTo>
                  <a:pt x="127" y="8"/>
                  <a:pt x="126" y="4"/>
                  <a:pt x="124" y="2"/>
                </a:cubicBezTo>
                <a:cubicBezTo>
                  <a:pt x="125" y="1"/>
                  <a:pt x="126" y="1"/>
                  <a:pt x="127" y="0"/>
                </a:cubicBezTo>
                <a:cubicBezTo>
                  <a:pt x="132" y="5"/>
                  <a:pt x="138" y="9"/>
                  <a:pt x="143" y="15"/>
                </a:cubicBezTo>
                <a:cubicBezTo>
                  <a:pt x="161" y="34"/>
                  <a:pt x="170" y="57"/>
                  <a:pt x="173" y="82"/>
                </a:cubicBezTo>
                <a:cubicBezTo>
                  <a:pt x="177" y="109"/>
                  <a:pt x="177" y="135"/>
                  <a:pt x="179" y="162"/>
                </a:cubicBezTo>
                <a:cubicBezTo>
                  <a:pt x="179" y="173"/>
                  <a:pt x="179" y="184"/>
                  <a:pt x="179" y="196"/>
                </a:cubicBezTo>
                <a:cubicBezTo>
                  <a:pt x="185" y="196"/>
                  <a:pt x="189" y="196"/>
                  <a:pt x="193" y="196"/>
                </a:cubicBezTo>
                <a:cubicBezTo>
                  <a:pt x="196" y="196"/>
                  <a:pt x="198" y="197"/>
                  <a:pt x="198" y="201"/>
                </a:cubicBezTo>
                <a:cubicBezTo>
                  <a:pt x="198" y="205"/>
                  <a:pt x="198" y="210"/>
                  <a:pt x="198" y="215"/>
                </a:cubicBezTo>
                <a:cubicBezTo>
                  <a:pt x="192" y="216"/>
                  <a:pt x="188" y="216"/>
                  <a:pt x="182" y="216"/>
                </a:cubicBezTo>
                <a:cubicBezTo>
                  <a:pt x="184" y="225"/>
                  <a:pt x="186" y="234"/>
                  <a:pt x="189" y="242"/>
                </a:cubicBezTo>
                <a:cubicBezTo>
                  <a:pt x="197" y="264"/>
                  <a:pt x="210" y="283"/>
                  <a:pt x="225" y="301"/>
                </a:cubicBezTo>
                <a:cubicBezTo>
                  <a:pt x="258" y="341"/>
                  <a:pt x="299" y="370"/>
                  <a:pt x="346" y="393"/>
                </a:cubicBezTo>
                <a:cubicBezTo>
                  <a:pt x="352" y="396"/>
                  <a:pt x="359" y="399"/>
                  <a:pt x="366" y="402"/>
                </a:cubicBezTo>
                <a:close/>
                <a:moveTo>
                  <a:pt x="178" y="362"/>
                </a:moveTo>
                <a:cubicBezTo>
                  <a:pt x="178" y="363"/>
                  <a:pt x="177" y="364"/>
                  <a:pt x="177" y="365"/>
                </a:cubicBezTo>
                <a:cubicBezTo>
                  <a:pt x="179" y="396"/>
                  <a:pt x="178" y="426"/>
                  <a:pt x="182" y="456"/>
                </a:cubicBezTo>
                <a:cubicBezTo>
                  <a:pt x="184" y="481"/>
                  <a:pt x="190" y="506"/>
                  <a:pt x="195" y="531"/>
                </a:cubicBezTo>
                <a:cubicBezTo>
                  <a:pt x="196" y="533"/>
                  <a:pt x="197" y="536"/>
                  <a:pt x="198" y="536"/>
                </a:cubicBezTo>
                <a:cubicBezTo>
                  <a:pt x="204" y="538"/>
                  <a:pt x="211" y="540"/>
                  <a:pt x="218" y="542"/>
                </a:cubicBezTo>
                <a:cubicBezTo>
                  <a:pt x="191" y="484"/>
                  <a:pt x="184" y="423"/>
                  <a:pt x="178" y="362"/>
                </a:cubicBezTo>
                <a:close/>
                <a:moveTo>
                  <a:pt x="164" y="202"/>
                </a:moveTo>
                <a:cubicBezTo>
                  <a:pt x="163" y="263"/>
                  <a:pt x="164" y="324"/>
                  <a:pt x="170" y="384"/>
                </a:cubicBezTo>
                <a:cubicBezTo>
                  <a:pt x="168" y="323"/>
                  <a:pt x="166" y="263"/>
                  <a:pt x="164" y="202"/>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30">
            <a:extLst>
              <a:ext uri="{FF2B5EF4-FFF2-40B4-BE49-F238E27FC236}">
                <a16:creationId xmlns:a16="http://schemas.microsoft.com/office/drawing/2014/main" id="{B26B296B-A0E7-4C96-A1A6-AFFEFB7C07DC}"/>
              </a:ext>
            </a:extLst>
          </p:cNvPr>
          <p:cNvSpPr>
            <a:spLocks/>
          </p:cNvSpPr>
          <p:nvPr/>
        </p:nvSpPr>
        <p:spPr bwMode="auto">
          <a:xfrm>
            <a:off x="7964488" y="3409950"/>
            <a:ext cx="1001713" cy="1363662"/>
          </a:xfrm>
          <a:custGeom>
            <a:avLst/>
            <a:gdLst>
              <a:gd name="T0" fmla="*/ 279 w 485"/>
              <a:gd name="T1" fmla="*/ 217 h 659"/>
              <a:gd name="T2" fmla="*/ 275 w 485"/>
              <a:gd name="T3" fmla="*/ 212 h 659"/>
              <a:gd name="T4" fmla="*/ 293 w 485"/>
              <a:gd name="T5" fmla="*/ 191 h 659"/>
              <a:gd name="T6" fmla="*/ 306 w 485"/>
              <a:gd name="T7" fmla="*/ 51 h 659"/>
              <a:gd name="T8" fmla="*/ 346 w 485"/>
              <a:gd name="T9" fmla="*/ 0 h 659"/>
              <a:gd name="T10" fmla="*/ 338 w 485"/>
              <a:gd name="T11" fmla="*/ 185 h 659"/>
              <a:gd name="T12" fmla="*/ 318 w 485"/>
              <a:gd name="T13" fmla="*/ 180 h 659"/>
              <a:gd name="T14" fmla="*/ 334 w 485"/>
              <a:gd name="T15" fmla="*/ 197 h 659"/>
              <a:gd name="T16" fmla="*/ 324 w 485"/>
              <a:gd name="T17" fmla="*/ 218 h 659"/>
              <a:gd name="T18" fmla="*/ 314 w 485"/>
              <a:gd name="T19" fmla="*/ 232 h 659"/>
              <a:gd name="T20" fmla="*/ 338 w 485"/>
              <a:gd name="T21" fmla="*/ 237 h 659"/>
              <a:gd name="T22" fmla="*/ 313 w 485"/>
              <a:gd name="T23" fmla="*/ 254 h 659"/>
              <a:gd name="T24" fmla="*/ 332 w 485"/>
              <a:gd name="T25" fmla="*/ 268 h 659"/>
              <a:gd name="T26" fmla="*/ 321 w 485"/>
              <a:gd name="T27" fmla="*/ 290 h 659"/>
              <a:gd name="T28" fmla="*/ 314 w 485"/>
              <a:gd name="T29" fmla="*/ 304 h 659"/>
              <a:gd name="T30" fmla="*/ 335 w 485"/>
              <a:gd name="T31" fmla="*/ 323 h 659"/>
              <a:gd name="T32" fmla="*/ 320 w 485"/>
              <a:gd name="T33" fmla="*/ 327 h 659"/>
              <a:gd name="T34" fmla="*/ 314 w 485"/>
              <a:gd name="T35" fmla="*/ 341 h 659"/>
              <a:gd name="T36" fmla="*/ 334 w 485"/>
              <a:gd name="T37" fmla="*/ 362 h 659"/>
              <a:gd name="T38" fmla="*/ 314 w 485"/>
              <a:gd name="T39" fmla="*/ 377 h 659"/>
              <a:gd name="T40" fmla="*/ 332 w 485"/>
              <a:gd name="T41" fmla="*/ 396 h 659"/>
              <a:gd name="T42" fmla="*/ 313 w 485"/>
              <a:gd name="T43" fmla="*/ 399 h 659"/>
              <a:gd name="T44" fmla="*/ 309 w 485"/>
              <a:gd name="T45" fmla="*/ 535 h 659"/>
              <a:gd name="T46" fmla="*/ 471 w 485"/>
              <a:gd name="T47" fmla="*/ 588 h 659"/>
              <a:gd name="T48" fmla="*/ 447 w 485"/>
              <a:gd name="T49" fmla="*/ 651 h 659"/>
              <a:gd name="T50" fmla="*/ 395 w 485"/>
              <a:gd name="T51" fmla="*/ 619 h 659"/>
              <a:gd name="T52" fmla="*/ 437 w 485"/>
              <a:gd name="T53" fmla="*/ 630 h 659"/>
              <a:gd name="T54" fmla="*/ 459 w 485"/>
              <a:gd name="T55" fmla="*/ 615 h 659"/>
              <a:gd name="T56" fmla="*/ 355 w 485"/>
              <a:gd name="T57" fmla="*/ 551 h 659"/>
              <a:gd name="T58" fmla="*/ 172 w 485"/>
              <a:gd name="T59" fmla="*/ 568 h 659"/>
              <a:gd name="T60" fmla="*/ 169 w 485"/>
              <a:gd name="T61" fmla="*/ 567 h 659"/>
              <a:gd name="T62" fmla="*/ 231 w 485"/>
              <a:gd name="T63" fmla="*/ 535 h 659"/>
              <a:gd name="T64" fmla="*/ 32 w 485"/>
              <a:gd name="T65" fmla="*/ 442 h 659"/>
              <a:gd name="T66" fmla="*/ 0 w 485"/>
              <a:gd name="T67" fmla="*/ 444 h 659"/>
              <a:gd name="T68" fmla="*/ 187 w 485"/>
              <a:gd name="T69" fmla="*/ 376 h 659"/>
              <a:gd name="T70" fmla="*/ 290 w 485"/>
              <a:gd name="T71" fmla="*/ 217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85" h="659">
                <a:moveTo>
                  <a:pt x="290" y="217"/>
                </a:moveTo>
                <a:cubicBezTo>
                  <a:pt x="286" y="217"/>
                  <a:pt x="283" y="218"/>
                  <a:pt x="279" y="217"/>
                </a:cubicBezTo>
                <a:cubicBezTo>
                  <a:pt x="278" y="217"/>
                  <a:pt x="276" y="214"/>
                  <a:pt x="275" y="213"/>
                </a:cubicBezTo>
                <a:cubicBezTo>
                  <a:pt x="275" y="213"/>
                  <a:pt x="275" y="213"/>
                  <a:pt x="275" y="212"/>
                </a:cubicBezTo>
                <a:cubicBezTo>
                  <a:pt x="273" y="198"/>
                  <a:pt x="273" y="198"/>
                  <a:pt x="288" y="197"/>
                </a:cubicBezTo>
                <a:cubicBezTo>
                  <a:pt x="292" y="197"/>
                  <a:pt x="293" y="195"/>
                  <a:pt x="293" y="191"/>
                </a:cubicBezTo>
                <a:cubicBezTo>
                  <a:pt x="293" y="170"/>
                  <a:pt x="293" y="149"/>
                  <a:pt x="294" y="128"/>
                </a:cubicBezTo>
                <a:cubicBezTo>
                  <a:pt x="295" y="102"/>
                  <a:pt x="297" y="76"/>
                  <a:pt x="306" y="51"/>
                </a:cubicBezTo>
                <a:cubicBezTo>
                  <a:pt x="313" y="33"/>
                  <a:pt x="324" y="17"/>
                  <a:pt x="339" y="4"/>
                </a:cubicBezTo>
                <a:cubicBezTo>
                  <a:pt x="341" y="3"/>
                  <a:pt x="342" y="2"/>
                  <a:pt x="346" y="0"/>
                </a:cubicBezTo>
                <a:cubicBezTo>
                  <a:pt x="344" y="62"/>
                  <a:pt x="342" y="124"/>
                  <a:pt x="340" y="185"/>
                </a:cubicBezTo>
                <a:cubicBezTo>
                  <a:pt x="339" y="185"/>
                  <a:pt x="339" y="185"/>
                  <a:pt x="338" y="185"/>
                </a:cubicBezTo>
                <a:cubicBezTo>
                  <a:pt x="337" y="183"/>
                  <a:pt x="335" y="180"/>
                  <a:pt x="333" y="178"/>
                </a:cubicBezTo>
                <a:cubicBezTo>
                  <a:pt x="327" y="172"/>
                  <a:pt x="321" y="173"/>
                  <a:pt x="318" y="180"/>
                </a:cubicBezTo>
                <a:cubicBezTo>
                  <a:pt x="316" y="185"/>
                  <a:pt x="315" y="190"/>
                  <a:pt x="313" y="197"/>
                </a:cubicBezTo>
                <a:cubicBezTo>
                  <a:pt x="321" y="197"/>
                  <a:pt x="327" y="197"/>
                  <a:pt x="334" y="197"/>
                </a:cubicBezTo>
                <a:cubicBezTo>
                  <a:pt x="338" y="197"/>
                  <a:pt x="340" y="199"/>
                  <a:pt x="339" y="203"/>
                </a:cubicBezTo>
                <a:cubicBezTo>
                  <a:pt x="338" y="223"/>
                  <a:pt x="341" y="219"/>
                  <a:pt x="324" y="218"/>
                </a:cubicBezTo>
                <a:cubicBezTo>
                  <a:pt x="321" y="218"/>
                  <a:pt x="317" y="218"/>
                  <a:pt x="314" y="218"/>
                </a:cubicBezTo>
                <a:cubicBezTo>
                  <a:pt x="314" y="222"/>
                  <a:pt x="314" y="227"/>
                  <a:pt x="314" y="232"/>
                </a:cubicBezTo>
                <a:cubicBezTo>
                  <a:pt x="320" y="232"/>
                  <a:pt x="326" y="232"/>
                  <a:pt x="332" y="232"/>
                </a:cubicBezTo>
                <a:cubicBezTo>
                  <a:pt x="336" y="232"/>
                  <a:pt x="338" y="233"/>
                  <a:pt x="338" y="237"/>
                </a:cubicBezTo>
                <a:cubicBezTo>
                  <a:pt x="337" y="258"/>
                  <a:pt x="340" y="253"/>
                  <a:pt x="321" y="254"/>
                </a:cubicBezTo>
                <a:cubicBezTo>
                  <a:pt x="319" y="254"/>
                  <a:pt x="316" y="254"/>
                  <a:pt x="313" y="254"/>
                </a:cubicBezTo>
                <a:cubicBezTo>
                  <a:pt x="313" y="259"/>
                  <a:pt x="313" y="263"/>
                  <a:pt x="313" y="267"/>
                </a:cubicBezTo>
                <a:cubicBezTo>
                  <a:pt x="320" y="267"/>
                  <a:pt x="326" y="268"/>
                  <a:pt x="332" y="268"/>
                </a:cubicBezTo>
                <a:cubicBezTo>
                  <a:pt x="336" y="268"/>
                  <a:pt x="337" y="270"/>
                  <a:pt x="337" y="273"/>
                </a:cubicBezTo>
                <a:cubicBezTo>
                  <a:pt x="338" y="290"/>
                  <a:pt x="338" y="290"/>
                  <a:pt x="321" y="290"/>
                </a:cubicBezTo>
                <a:cubicBezTo>
                  <a:pt x="319" y="290"/>
                  <a:pt x="316" y="290"/>
                  <a:pt x="314" y="290"/>
                </a:cubicBezTo>
                <a:cubicBezTo>
                  <a:pt x="314" y="295"/>
                  <a:pt x="314" y="299"/>
                  <a:pt x="314" y="304"/>
                </a:cubicBezTo>
                <a:cubicBezTo>
                  <a:pt x="320" y="304"/>
                  <a:pt x="327" y="304"/>
                  <a:pt x="335" y="304"/>
                </a:cubicBezTo>
                <a:cubicBezTo>
                  <a:pt x="335" y="311"/>
                  <a:pt x="335" y="317"/>
                  <a:pt x="335" y="323"/>
                </a:cubicBezTo>
                <a:cubicBezTo>
                  <a:pt x="335" y="324"/>
                  <a:pt x="333" y="326"/>
                  <a:pt x="331" y="326"/>
                </a:cubicBezTo>
                <a:cubicBezTo>
                  <a:pt x="328" y="327"/>
                  <a:pt x="324" y="327"/>
                  <a:pt x="320" y="327"/>
                </a:cubicBezTo>
                <a:cubicBezTo>
                  <a:pt x="314" y="326"/>
                  <a:pt x="312" y="328"/>
                  <a:pt x="313" y="334"/>
                </a:cubicBezTo>
                <a:cubicBezTo>
                  <a:pt x="314" y="336"/>
                  <a:pt x="314" y="338"/>
                  <a:pt x="314" y="341"/>
                </a:cubicBezTo>
                <a:cubicBezTo>
                  <a:pt x="320" y="341"/>
                  <a:pt x="327" y="341"/>
                  <a:pt x="334" y="341"/>
                </a:cubicBezTo>
                <a:cubicBezTo>
                  <a:pt x="334" y="348"/>
                  <a:pt x="334" y="355"/>
                  <a:pt x="334" y="362"/>
                </a:cubicBezTo>
                <a:cubicBezTo>
                  <a:pt x="327" y="362"/>
                  <a:pt x="320" y="362"/>
                  <a:pt x="314" y="362"/>
                </a:cubicBezTo>
                <a:cubicBezTo>
                  <a:pt x="314" y="367"/>
                  <a:pt x="314" y="372"/>
                  <a:pt x="314" y="377"/>
                </a:cubicBezTo>
                <a:cubicBezTo>
                  <a:pt x="320" y="377"/>
                  <a:pt x="326" y="377"/>
                  <a:pt x="332" y="377"/>
                </a:cubicBezTo>
                <a:cubicBezTo>
                  <a:pt x="332" y="384"/>
                  <a:pt x="333" y="390"/>
                  <a:pt x="332" y="396"/>
                </a:cubicBezTo>
                <a:cubicBezTo>
                  <a:pt x="332" y="397"/>
                  <a:pt x="330" y="398"/>
                  <a:pt x="328" y="398"/>
                </a:cubicBezTo>
                <a:cubicBezTo>
                  <a:pt x="323" y="399"/>
                  <a:pt x="318" y="399"/>
                  <a:pt x="313" y="399"/>
                </a:cubicBezTo>
                <a:cubicBezTo>
                  <a:pt x="311" y="445"/>
                  <a:pt x="305" y="492"/>
                  <a:pt x="290" y="537"/>
                </a:cubicBezTo>
                <a:cubicBezTo>
                  <a:pt x="297" y="536"/>
                  <a:pt x="303" y="536"/>
                  <a:pt x="309" y="535"/>
                </a:cubicBezTo>
                <a:cubicBezTo>
                  <a:pt x="346" y="533"/>
                  <a:pt x="383" y="535"/>
                  <a:pt x="418" y="549"/>
                </a:cubicBezTo>
                <a:cubicBezTo>
                  <a:pt x="439" y="558"/>
                  <a:pt x="458" y="569"/>
                  <a:pt x="471" y="588"/>
                </a:cubicBezTo>
                <a:cubicBezTo>
                  <a:pt x="480" y="601"/>
                  <a:pt x="485" y="616"/>
                  <a:pt x="482" y="632"/>
                </a:cubicBezTo>
                <a:cubicBezTo>
                  <a:pt x="479" y="651"/>
                  <a:pt x="463" y="659"/>
                  <a:pt x="447" y="651"/>
                </a:cubicBezTo>
                <a:cubicBezTo>
                  <a:pt x="440" y="647"/>
                  <a:pt x="433" y="642"/>
                  <a:pt x="427" y="637"/>
                </a:cubicBezTo>
                <a:cubicBezTo>
                  <a:pt x="418" y="628"/>
                  <a:pt x="409" y="621"/>
                  <a:pt x="395" y="619"/>
                </a:cubicBezTo>
                <a:cubicBezTo>
                  <a:pt x="401" y="617"/>
                  <a:pt x="408" y="617"/>
                  <a:pt x="416" y="620"/>
                </a:cubicBezTo>
                <a:cubicBezTo>
                  <a:pt x="424" y="623"/>
                  <a:pt x="430" y="627"/>
                  <a:pt x="437" y="630"/>
                </a:cubicBezTo>
                <a:cubicBezTo>
                  <a:pt x="443" y="633"/>
                  <a:pt x="449" y="637"/>
                  <a:pt x="455" y="633"/>
                </a:cubicBezTo>
                <a:cubicBezTo>
                  <a:pt x="461" y="628"/>
                  <a:pt x="460" y="621"/>
                  <a:pt x="459" y="615"/>
                </a:cubicBezTo>
                <a:cubicBezTo>
                  <a:pt x="456" y="596"/>
                  <a:pt x="444" y="583"/>
                  <a:pt x="429" y="573"/>
                </a:cubicBezTo>
                <a:cubicBezTo>
                  <a:pt x="406" y="558"/>
                  <a:pt x="381" y="553"/>
                  <a:pt x="355" y="551"/>
                </a:cubicBezTo>
                <a:cubicBezTo>
                  <a:pt x="311" y="546"/>
                  <a:pt x="266" y="551"/>
                  <a:pt x="223" y="558"/>
                </a:cubicBezTo>
                <a:cubicBezTo>
                  <a:pt x="206" y="561"/>
                  <a:pt x="189" y="565"/>
                  <a:pt x="172" y="568"/>
                </a:cubicBezTo>
                <a:cubicBezTo>
                  <a:pt x="171" y="569"/>
                  <a:pt x="170" y="569"/>
                  <a:pt x="169" y="569"/>
                </a:cubicBezTo>
                <a:cubicBezTo>
                  <a:pt x="169" y="568"/>
                  <a:pt x="169" y="568"/>
                  <a:pt x="169" y="567"/>
                </a:cubicBezTo>
                <a:cubicBezTo>
                  <a:pt x="191" y="560"/>
                  <a:pt x="212" y="554"/>
                  <a:pt x="235" y="547"/>
                </a:cubicBezTo>
                <a:cubicBezTo>
                  <a:pt x="234" y="543"/>
                  <a:pt x="233" y="539"/>
                  <a:pt x="231" y="535"/>
                </a:cubicBezTo>
                <a:cubicBezTo>
                  <a:pt x="217" y="492"/>
                  <a:pt x="187" y="467"/>
                  <a:pt x="145" y="454"/>
                </a:cubicBezTo>
                <a:cubicBezTo>
                  <a:pt x="108" y="443"/>
                  <a:pt x="70" y="441"/>
                  <a:pt x="32" y="442"/>
                </a:cubicBezTo>
                <a:cubicBezTo>
                  <a:pt x="21" y="442"/>
                  <a:pt x="10" y="442"/>
                  <a:pt x="0" y="442"/>
                </a:cubicBezTo>
                <a:cubicBezTo>
                  <a:pt x="0" y="442"/>
                  <a:pt x="0" y="443"/>
                  <a:pt x="0" y="444"/>
                </a:cubicBezTo>
                <a:cubicBezTo>
                  <a:pt x="29" y="436"/>
                  <a:pt x="58" y="430"/>
                  <a:pt x="87" y="421"/>
                </a:cubicBezTo>
                <a:cubicBezTo>
                  <a:pt x="122" y="411"/>
                  <a:pt x="156" y="396"/>
                  <a:pt x="187" y="376"/>
                </a:cubicBezTo>
                <a:cubicBezTo>
                  <a:pt x="243" y="339"/>
                  <a:pt x="278" y="289"/>
                  <a:pt x="290" y="223"/>
                </a:cubicBezTo>
                <a:cubicBezTo>
                  <a:pt x="290" y="221"/>
                  <a:pt x="290" y="220"/>
                  <a:pt x="290" y="217"/>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31">
            <a:extLst>
              <a:ext uri="{FF2B5EF4-FFF2-40B4-BE49-F238E27FC236}">
                <a16:creationId xmlns:a16="http://schemas.microsoft.com/office/drawing/2014/main" id="{EE347C75-131A-4892-9D75-99286557B121}"/>
              </a:ext>
            </a:extLst>
          </p:cNvPr>
          <p:cNvSpPr>
            <a:spLocks/>
          </p:cNvSpPr>
          <p:nvPr/>
        </p:nvSpPr>
        <p:spPr bwMode="auto">
          <a:xfrm>
            <a:off x="7813675" y="4622800"/>
            <a:ext cx="1027113" cy="211137"/>
          </a:xfrm>
          <a:custGeom>
            <a:avLst/>
            <a:gdLst>
              <a:gd name="T0" fmla="*/ 317 w 497"/>
              <a:gd name="T1" fmla="*/ 56 h 102"/>
              <a:gd name="T2" fmla="*/ 291 w 497"/>
              <a:gd name="T3" fmla="*/ 55 h 102"/>
              <a:gd name="T4" fmla="*/ 248 w 497"/>
              <a:gd name="T5" fmla="*/ 65 h 102"/>
              <a:gd name="T6" fmla="*/ 95 w 497"/>
              <a:gd name="T7" fmla="*/ 97 h 102"/>
              <a:gd name="T8" fmla="*/ 15 w 497"/>
              <a:gd name="T9" fmla="*/ 100 h 102"/>
              <a:gd name="T10" fmla="*/ 0 w 497"/>
              <a:gd name="T11" fmla="*/ 97 h 102"/>
              <a:gd name="T12" fmla="*/ 156 w 497"/>
              <a:gd name="T13" fmla="*/ 64 h 102"/>
              <a:gd name="T14" fmla="*/ 295 w 497"/>
              <a:gd name="T15" fmla="*/ 20 h 102"/>
              <a:gd name="T16" fmla="*/ 388 w 497"/>
              <a:gd name="T17" fmla="*/ 1 h 102"/>
              <a:gd name="T18" fmla="*/ 426 w 497"/>
              <a:gd name="T19" fmla="*/ 3 h 102"/>
              <a:gd name="T20" fmla="*/ 429 w 497"/>
              <a:gd name="T21" fmla="*/ 5 h 102"/>
              <a:gd name="T22" fmla="*/ 339 w 497"/>
              <a:gd name="T23" fmla="*/ 34 h 102"/>
              <a:gd name="T24" fmla="*/ 377 w 497"/>
              <a:gd name="T25" fmla="*/ 24 h 102"/>
              <a:gd name="T26" fmla="*/ 460 w 497"/>
              <a:gd name="T27" fmla="*/ 14 h 102"/>
              <a:gd name="T28" fmla="*/ 497 w 497"/>
              <a:gd name="T29" fmla="*/ 24 h 102"/>
              <a:gd name="T30" fmla="*/ 420 w 497"/>
              <a:gd name="T31" fmla="*/ 36 h 102"/>
              <a:gd name="T32" fmla="*/ 455 w 497"/>
              <a:gd name="T33" fmla="*/ 39 h 102"/>
              <a:gd name="T34" fmla="*/ 483 w 497"/>
              <a:gd name="T35" fmla="*/ 47 h 102"/>
              <a:gd name="T36" fmla="*/ 484 w 497"/>
              <a:gd name="T37" fmla="*/ 59 h 102"/>
              <a:gd name="T38" fmla="*/ 457 w 497"/>
              <a:gd name="T39" fmla="*/ 68 h 102"/>
              <a:gd name="T40" fmla="*/ 425 w 497"/>
              <a:gd name="T41" fmla="*/ 71 h 102"/>
              <a:gd name="T42" fmla="*/ 302 w 497"/>
              <a:gd name="T43" fmla="*/ 89 h 102"/>
              <a:gd name="T44" fmla="*/ 285 w 497"/>
              <a:gd name="T45" fmla="*/ 93 h 102"/>
              <a:gd name="T46" fmla="*/ 277 w 497"/>
              <a:gd name="T47" fmla="*/ 93 h 102"/>
              <a:gd name="T48" fmla="*/ 270 w 497"/>
              <a:gd name="T49" fmla="*/ 90 h 102"/>
              <a:gd name="T50" fmla="*/ 274 w 497"/>
              <a:gd name="T51" fmla="*/ 84 h 102"/>
              <a:gd name="T52" fmla="*/ 302 w 497"/>
              <a:gd name="T53" fmla="*/ 67 h 102"/>
              <a:gd name="T54" fmla="*/ 318 w 497"/>
              <a:gd name="T55" fmla="*/ 58 h 102"/>
              <a:gd name="T56" fmla="*/ 317 w 497"/>
              <a:gd name="T57" fmla="*/ 5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7" h="102">
                <a:moveTo>
                  <a:pt x="317" y="56"/>
                </a:moveTo>
                <a:cubicBezTo>
                  <a:pt x="309" y="52"/>
                  <a:pt x="300" y="53"/>
                  <a:pt x="291" y="55"/>
                </a:cubicBezTo>
                <a:cubicBezTo>
                  <a:pt x="276" y="58"/>
                  <a:pt x="262" y="61"/>
                  <a:pt x="248" y="65"/>
                </a:cubicBezTo>
                <a:cubicBezTo>
                  <a:pt x="197" y="79"/>
                  <a:pt x="146" y="91"/>
                  <a:pt x="95" y="97"/>
                </a:cubicBezTo>
                <a:cubicBezTo>
                  <a:pt x="68" y="101"/>
                  <a:pt x="42" y="102"/>
                  <a:pt x="15" y="100"/>
                </a:cubicBezTo>
                <a:cubicBezTo>
                  <a:pt x="10" y="99"/>
                  <a:pt x="5" y="98"/>
                  <a:pt x="0" y="97"/>
                </a:cubicBezTo>
                <a:cubicBezTo>
                  <a:pt x="54" y="96"/>
                  <a:pt x="105" y="80"/>
                  <a:pt x="156" y="64"/>
                </a:cubicBezTo>
                <a:cubicBezTo>
                  <a:pt x="202" y="49"/>
                  <a:pt x="248" y="34"/>
                  <a:pt x="295" y="20"/>
                </a:cubicBezTo>
                <a:cubicBezTo>
                  <a:pt x="325" y="10"/>
                  <a:pt x="356" y="4"/>
                  <a:pt x="388" y="1"/>
                </a:cubicBezTo>
                <a:cubicBezTo>
                  <a:pt x="400" y="0"/>
                  <a:pt x="413" y="2"/>
                  <a:pt x="426" y="3"/>
                </a:cubicBezTo>
                <a:cubicBezTo>
                  <a:pt x="427" y="3"/>
                  <a:pt x="428" y="4"/>
                  <a:pt x="429" y="5"/>
                </a:cubicBezTo>
                <a:cubicBezTo>
                  <a:pt x="397" y="9"/>
                  <a:pt x="367" y="18"/>
                  <a:pt x="339" y="34"/>
                </a:cubicBezTo>
                <a:cubicBezTo>
                  <a:pt x="352" y="31"/>
                  <a:pt x="364" y="28"/>
                  <a:pt x="377" y="24"/>
                </a:cubicBezTo>
                <a:cubicBezTo>
                  <a:pt x="404" y="17"/>
                  <a:pt x="432" y="12"/>
                  <a:pt x="460" y="14"/>
                </a:cubicBezTo>
                <a:cubicBezTo>
                  <a:pt x="473" y="15"/>
                  <a:pt x="485" y="18"/>
                  <a:pt x="497" y="24"/>
                </a:cubicBezTo>
                <a:cubicBezTo>
                  <a:pt x="470" y="21"/>
                  <a:pt x="444" y="21"/>
                  <a:pt x="420" y="36"/>
                </a:cubicBezTo>
                <a:cubicBezTo>
                  <a:pt x="432" y="37"/>
                  <a:pt x="444" y="38"/>
                  <a:pt x="455" y="39"/>
                </a:cubicBezTo>
                <a:cubicBezTo>
                  <a:pt x="465" y="41"/>
                  <a:pt x="474" y="44"/>
                  <a:pt x="483" y="47"/>
                </a:cubicBezTo>
                <a:cubicBezTo>
                  <a:pt x="491" y="50"/>
                  <a:pt x="491" y="56"/>
                  <a:pt x="484" y="59"/>
                </a:cubicBezTo>
                <a:cubicBezTo>
                  <a:pt x="475" y="63"/>
                  <a:pt x="466" y="66"/>
                  <a:pt x="457" y="68"/>
                </a:cubicBezTo>
                <a:cubicBezTo>
                  <a:pt x="447" y="70"/>
                  <a:pt x="436" y="71"/>
                  <a:pt x="425" y="71"/>
                </a:cubicBezTo>
                <a:cubicBezTo>
                  <a:pt x="383" y="71"/>
                  <a:pt x="342" y="76"/>
                  <a:pt x="302" y="89"/>
                </a:cubicBezTo>
                <a:cubicBezTo>
                  <a:pt x="297" y="91"/>
                  <a:pt x="291" y="92"/>
                  <a:pt x="285" y="93"/>
                </a:cubicBezTo>
                <a:cubicBezTo>
                  <a:pt x="283" y="93"/>
                  <a:pt x="280" y="94"/>
                  <a:pt x="277" y="93"/>
                </a:cubicBezTo>
                <a:cubicBezTo>
                  <a:pt x="274" y="93"/>
                  <a:pt x="272" y="91"/>
                  <a:pt x="270" y="90"/>
                </a:cubicBezTo>
                <a:cubicBezTo>
                  <a:pt x="271" y="88"/>
                  <a:pt x="272" y="85"/>
                  <a:pt x="274" y="84"/>
                </a:cubicBezTo>
                <a:cubicBezTo>
                  <a:pt x="283" y="78"/>
                  <a:pt x="293" y="73"/>
                  <a:pt x="302" y="67"/>
                </a:cubicBezTo>
                <a:cubicBezTo>
                  <a:pt x="308" y="64"/>
                  <a:pt x="313" y="61"/>
                  <a:pt x="318" y="58"/>
                </a:cubicBezTo>
                <a:cubicBezTo>
                  <a:pt x="318" y="57"/>
                  <a:pt x="317" y="56"/>
                  <a:pt x="317" y="56"/>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32">
            <a:extLst>
              <a:ext uri="{FF2B5EF4-FFF2-40B4-BE49-F238E27FC236}">
                <a16:creationId xmlns:a16="http://schemas.microsoft.com/office/drawing/2014/main" id="{DC106E12-2BC9-4CB9-B6F3-5A18BC012561}"/>
              </a:ext>
            </a:extLst>
          </p:cNvPr>
          <p:cNvSpPr>
            <a:spLocks/>
          </p:cNvSpPr>
          <p:nvPr/>
        </p:nvSpPr>
        <p:spPr bwMode="auto">
          <a:xfrm>
            <a:off x="7443788" y="4440238"/>
            <a:ext cx="817563" cy="201612"/>
          </a:xfrm>
          <a:custGeom>
            <a:avLst/>
            <a:gdLst>
              <a:gd name="T0" fmla="*/ 341 w 396"/>
              <a:gd name="T1" fmla="*/ 5 h 97"/>
              <a:gd name="T2" fmla="*/ 307 w 396"/>
              <a:gd name="T3" fmla="*/ 13 h 97"/>
              <a:gd name="T4" fmla="*/ 307 w 396"/>
              <a:gd name="T5" fmla="*/ 15 h 97"/>
              <a:gd name="T6" fmla="*/ 360 w 396"/>
              <a:gd name="T7" fmla="*/ 29 h 97"/>
              <a:gd name="T8" fmla="*/ 299 w 396"/>
              <a:gd name="T9" fmla="*/ 46 h 97"/>
              <a:gd name="T10" fmla="*/ 396 w 396"/>
              <a:gd name="T11" fmla="*/ 72 h 97"/>
              <a:gd name="T12" fmla="*/ 389 w 396"/>
              <a:gd name="T13" fmla="*/ 75 h 97"/>
              <a:gd name="T14" fmla="*/ 344 w 396"/>
              <a:gd name="T15" fmla="*/ 82 h 97"/>
              <a:gd name="T16" fmla="*/ 260 w 396"/>
              <a:gd name="T17" fmla="*/ 86 h 97"/>
              <a:gd name="T18" fmla="*/ 252 w 396"/>
              <a:gd name="T19" fmla="*/ 87 h 97"/>
              <a:gd name="T20" fmla="*/ 332 w 396"/>
              <a:gd name="T21" fmla="*/ 69 h 97"/>
              <a:gd name="T22" fmla="*/ 143 w 396"/>
              <a:gd name="T23" fmla="*/ 97 h 97"/>
              <a:gd name="T24" fmla="*/ 141 w 396"/>
              <a:gd name="T25" fmla="*/ 96 h 97"/>
              <a:gd name="T26" fmla="*/ 177 w 396"/>
              <a:gd name="T27" fmla="*/ 69 h 97"/>
              <a:gd name="T28" fmla="*/ 91 w 396"/>
              <a:gd name="T29" fmla="*/ 84 h 97"/>
              <a:gd name="T30" fmla="*/ 0 w 396"/>
              <a:gd name="T31" fmla="*/ 84 h 97"/>
              <a:gd name="T32" fmla="*/ 10 w 396"/>
              <a:gd name="T33" fmla="*/ 83 h 97"/>
              <a:gd name="T34" fmla="*/ 21 w 396"/>
              <a:gd name="T35" fmla="*/ 82 h 97"/>
              <a:gd name="T36" fmla="*/ 114 w 396"/>
              <a:gd name="T37" fmla="*/ 57 h 97"/>
              <a:gd name="T38" fmla="*/ 229 w 396"/>
              <a:gd name="T39" fmla="*/ 16 h 97"/>
              <a:gd name="T40" fmla="*/ 319 w 396"/>
              <a:gd name="T41" fmla="*/ 2 h 97"/>
              <a:gd name="T42" fmla="*/ 341 w 396"/>
              <a:gd name="T43" fmla="*/ 4 h 97"/>
              <a:gd name="T44" fmla="*/ 341 w 396"/>
              <a:gd name="T45" fmla="*/ 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6" h="97">
                <a:moveTo>
                  <a:pt x="341" y="5"/>
                </a:moveTo>
                <a:cubicBezTo>
                  <a:pt x="330" y="8"/>
                  <a:pt x="318" y="10"/>
                  <a:pt x="307" y="13"/>
                </a:cubicBezTo>
                <a:cubicBezTo>
                  <a:pt x="307" y="13"/>
                  <a:pt x="307" y="14"/>
                  <a:pt x="307" y="15"/>
                </a:cubicBezTo>
                <a:cubicBezTo>
                  <a:pt x="325" y="16"/>
                  <a:pt x="343" y="16"/>
                  <a:pt x="360" y="29"/>
                </a:cubicBezTo>
                <a:cubicBezTo>
                  <a:pt x="337" y="30"/>
                  <a:pt x="317" y="35"/>
                  <a:pt x="299" y="46"/>
                </a:cubicBezTo>
                <a:cubicBezTo>
                  <a:pt x="333" y="47"/>
                  <a:pt x="367" y="49"/>
                  <a:pt x="396" y="72"/>
                </a:cubicBezTo>
                <a:cubicBezTo>
                  <a:pt x="393" y="73"/>
                  <a:pt x="391" y="75"/>
                  <a:pt x="389" y="75"/>
                </a:cubicBezTo>
                <a:cubicBezTo>
                  <a:pt x="374" y="78"/>
                  <a:pt x="359" y="81"/>
                  <a:pt x="344" y="82"/>
                </a:cubicBezTo>
                <a:cubicBezTo>
                  <a:pt x="316" y="84"/>
                  <a:pt x="288" y="85"/>
                  <a:pt x="260" y="86"/>
                </a:cubicBezTo>
                <a:cubicBezTo>
                  <a:pt x="258" y="86"/>
                  <a:pt x="255" y="87"/>
                  <a:pt x="252" y="87"/>
                </a:cubicBezTo>
                <a:cubicBezTo>
                  <a:pt x="278" y="76"/>
                  <a:pt x="305" y="73"/>
                  <a:pt x="332" y="69"/>
                </a:cubicBezTo>
                <a:cubicBezTo>
                  <a:pt x="266" y="55"/>
                  <a:pt x="204" y="72"/>
                  <a:pt x="143" y="97"/>
                </a:cubicBezTo>
                <a:cubicBezTo>
                  <a:pt x="142" y="97"/>
                  <a:pt x="142" y="96"/>
                  <a:pt x="141" y="96"/>
                </a:cubicBezTo>
                <a:cubicBezTo>
                  <a:pt x="154" y="86"/>
                  <a:pt x="167" y="77"/>
                  <a:pt x="177" y="69"/>
                </a:cubicBezTo>
                <a:cubicBezTo>
                  <a:pt x="150" y="73"/>
                  <a:pt x="121" y="79"/>
                  <a:pt x="91" y="84"/>
                </a:cubicBezTo>
                <a:cubicBezTo>
                  <a:pt x="61" y="88"/>
                  <a:pt x="30" y="88"/>
                  <a:pt x="0" y="84"/>
                </a:cubicBezTo>
                <a:cubicBezTo>
                  <a:pt x="3" y="84"/>
                  <a:pt x="6" y="83"/>
                  <a:pt x="10" y="83"/>
                </a:cubicBezTo>
                <a:cubicBezTo>
                  <a:pt x="13" y="83"/>
                  <a:pt x="17" y="82"/>
                  <a:pt x="21" y="82"/>
                </a:cubicBezTo>
                <a:cubicBezTo>
                  <a:pt x="53" y="78"/>
                  <a:pt x="84" y="68"/>
                  <a:pt x="114" y="57"/>
                </a:cubicBezTo>
                <a:cubicBezTo>
                  <a:pt x="152" y="43"/>
                  <a:pt x="190" y="29"/>
                  <a:pt x="229" y="16"/>
                </a:cubicBezTo>
                <a:cubicBezTo>
                  <a:pt x="258" y="6"/>
                  <a:pt x="288" y="0"/>
                  <a:pt x="319" y="2"/>
                </a:cubicBezTo>
                <a:cubicBezTo>
                  <a:pt x="326" y="2"/>
                  <a:pt x="334" y="3"/>
                  <a:pt x="341" y="4"/>
                </a:cubicBezTo>
                <a:cubicBezTo>
                  <a:pt x="341" y="5"/>
                  <a:pt x="341" y="5"/>
                  <a:pt x="341" y="5"/>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915" name="Freeform 33">
            <a:extLst>
              <a:ext uri="{FF2B5EF4-FFF2-40B4-BE49-F238E27FC236}">
                <a16:creationId xmlns:a16="http://schemas.microsoft.com/office/drawing/2014/main" id="{7CF485E3-8257-4E15-B843-C503A17710A7}"/>
              </a:ext>
            </a:extLst>
          </p:cNvPr>
          <p:cNvSpPr>
            <a:spLocks/>
          </p:cNvSpPr>
          <p:nvPr/>
        </p:nvSpPr>
        <p:spPr bwMode="auto">
          <a:xfrm>
            <a:off x="6754813" y="4151313"/>
            <a:ext cx="874713" cy="234950"/>
          </a:xfrm>
          <a:custGeom>
            <a:avLst/>
            <a:gdLst>
              <a:gd name="T0" fmla="*/ 60 w 423"/>
              <a:gd name="T1" fmla="*/ 2 h 114"/>
              <a:gd name="T2" fmla="*/ 98 w 423"/>
              <a:gd name="T3" fmla="*/ 3 h 114"/>
              <a:gd name="T4" fmla="*/ 206 w 423"/>
              <a:gd name="T5" fmla="*/ 36 h 114"/>
              <a:gd name="T6" fmla="*/ 357 w 423"/>
              <a:gd name="T7" fmla="*/ 96 h 114"/>
              <a:gd name="T8" fmla="*/ 423 w 423"/>
              <a:gd name="T9" fmla="*/ 112 h 114"/>
              <a:gd name="T10" fmla="*/ 414 w 423"/>
              <a:gd name="T11" fmla="*/ 113 h 114"/>
              <a:gd name="T12" fmla="*/ 321 w 423"/>
              <a:gd name="T13" fmla="*/ 101 h 114"/>
              <a:gd name="T14" fmla="*/ 197 w 423"/>
              <a:gd name="T15" fmla="*/ 62 h 114"/>
              <a:gd name="T16" fmla="*/ 166 w 423"/>
              <a:gd name="T17" fmla="*/ 53 h 114"/>
              <a:gd name="T18" fmla="*/ 153 w 423"/>
              <a:gd name="T19" fmla="*/ 53 h 114"/>
              <a:gd name="T20" fmla="*/ 153 w 423"/>
              <a:gd name="T21" fmla="*/ 55 h 114"/>
              <a:gd name="T22" fmla="*/ 159 w 423"/>
              <a:gd name="T23" fmla="*/ 61 h 114"/>
              <a:gd name="T24" fmla="*/ 185 w 423"/>
              <a:gd name="T25" fmla="*/ 79 h 114"/>
              <a:gd name="T26" fmla="*/ 192 w 423"/>
              <a:gd name="T27" fmla="*/ 88 h 114"/>
              <a:gd name="T28" fmla="*/ 181 w 423"/>
              <a:gd name="T29" fmla="*/ 89 h 114"/>
              <a:gd name="T30" fmla="*/ 142 w 423"/>
              <a:gd name="T31" fmla="*/ 76 h 114"/>
              <a:gd name="T32" fmla="*/ 66 w 423"/>
              <a:gd name="T33" fmla="*/ 61 h 114"/>
              <a:gd name="T34" fmla="*/ 18 w 423"/>
              <a:gd name="T35" fmla="*/ 51 h 114"/>
              <a:gd name="T36" fmla="*/ 7 w 423"/>
              <a:gd name="T37" fmla="*/ 45 h 114"/>
              <a:gd name="T38" fmla="*/ 8 w 423"/>
              <a:gd name="T39" fmla="*/ 36 h 114"/>
              <a:gd name="T40" fmla="*/ 30 w 423"/>
              <a:gd name="T41" fmla="*/ 31 h 114"/>
              <a:gd name="T42" fmla="*/ 59 w 423"/>
              <a:gd name="T43" fmla="*/ 31 h 114"/>
              <a:gd name="T44" fmla="*/ 66 w 423"/>
              <a:gd name="T45" fmla="*/ 31 h 114"/>
              <a:gd name="T46" fmla="*/ 0 w 423"/>
              <a:gd name="T47" fmla="*/ 14 h 114"/>
              <a:gd name="T48" fmla="*/ 13 w 423"/>
              <a:gd name="T49" fmla="*/ 10 h 114"/>
              <a:gd name="T50" fmla="*/ 86 w 423"/>
              <a:gd name="T51" fmla="*/ 17 h 114"/>
              <a:gd name="T52" fmla="*/ 128 w 423"/>
              <a:gd name="T53" fmla="*/ 32 h 114"/>
              <a:gd name="T54" fmla="*/ 134 w 423"/>
              <a:gd name="T55" fmla="*/ 34 h 114"/>
              <a:gd name="T56" fmla="*/ 60 w 423"/>
              <a:gd name="T57" fmla="*/ 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3" h="114">
                <a:moveTo>
                  <a:pt x="60" y="2"/>
                </a:moveTo>
                <a:cubicBezTo>
                  <a:pt x="73" y="0"/>
                  <a:pt x="85" y="1"/>
                  <a:pt x="98" y="3"/>
                </a:cubicBezTo>
                <a:cubicBezTo>
                  <a:pt x="136" y="9"/>
                  <a:pt x="171" y="22"/>
                  <a:pt x="206" y="36"/>
                </a:cubicBezTo>
                <a:cubicBezTo>
                  <a:pt x="256" y="56"/>
                  <a:pt x="306" y="77"/>
                  <a:pt x="357" y="96"/>
                </a:cubicBezTo>
                <a:cubicBezTo>
                  <a:pt x="378" y="104"/>
                  <a:pt x="400" y="109"/>
                  <a:pt x="423" y="112"/>
                </a:cubicBezTo>
                <a:cubicBezTo>
                  <a:pt x="420" y="112"/>
                  <a:pt x="417" y="113"/>
                  <a:pt x="414" y="113"/>
                </a:cubicBezTo>
                <a:cubicBezTo>
                  <a:pt x="383" y="114"/>
                  <a:pt x="352" y="108"/>
                  <a:pt x="321" y="101"/>
                </a:cubicBezTo>
                <a:cubicBezTo>
                  <a:pt x="279" y="90"/>
                  <a:pt x="238" y="78"/>
                  <a:pt x="197" y="62"/>
                </a:cubicBezTo>
                <a:cubicBezTo>
                  <a:pt x="187" y="58"/>
                  <a:pt x="177" y="56"/>
                  <a:pt x="166" y="53"/>
                </a:cubicBezTo>
                <a:cubicBezTo>
                  <a:pt x="162" y="53"/>
                  <a:pt x="158" y="53"/>
                  <a:pt x="153" y="53"/>
                </a:cubicBezTo>
                <a:cubicBezTo>
                  <a:pt x="153" y="54"/>
                  <a:pt x="153" y="55"/>
                  <a:pt x="153" y="55"/>
                </a:cubicBezTo>
                <a:cubicBezTo>
                  <a:pt x="155" y="57"/>
                  <a:pt x="156" y="59"/>
                  <a:pt x="159" y="61"/>
                </a:cubicBezTo>
                <a:cubicBezTo>
                  <a:pt x="167" y="67"/>
                  <a:pt x="176" y="72"/>
                  <a:pt x="185" y="79"/>
                </a:cubicBezTo>
                <a:cubicBezTo>
                  <a:pt x="188" y="81"/>
                  <a:pt x="190" y="84"/>
                  <a:pt x="192" y="88"/>
                </a:cubicBezTo>
                <a:cubicBezTo>
                  <a:pt x="188" y="88"/>
                  <a:pt x="184" y="90"/>
                  <a:pt x="181" y="89"/>
                </a:cubicBezTo>
                <a:cubicBezTo>
                  <a:pt x="167" y="85"/>
                  <a:pt x="154" y="81"/>
                  <a:pt x="142" y="76"/>
                </a:cubicBezTo>
                <a:cubicBezTo>
                  <a:pt x="117" y="68"/>
                  <a:pt x="92" y="64"/>
                  <a:pt x="66" y="61"/>
                </a:cubicBezTo>
                <a:cubicBezTo>
                  <a:pt x="50" y="59"/>
                  <a:pt x="33" y="58"/>
                  <a:pt x="18" y="51"/>
                </a:cubicBezTo>
                <a:cubicBezTo>
                  <a:pt x="14" y="50"/>
                  <a:pt x="10" y="48"/>
                  <a:pt x="7" y="45"/>
                </a:cubicBezTo>
                <a:cubicBezTo>
                  <a:pt x="3" y="42"/>
                  <a:pt x="3" y="38"/>
                  <a:pt x="8" y="36"/>
                </a:cubicBezTo>
                <a:cubicBezTo>
                  <a:pt x="15" y="34"/>
                  <a:pt x="22" y="32"/>
                  <a:pt x="30" y="31"/>
                </a:cubicBezTo>
                <a:cubicBezTo>
                  <a:pt x="39" y="30"/>
                  <a:pt x="49" y="31"/>
                  <a:pt x="59" y="31"/>
                </a:cubicBezTo>
                <a:cubicBezTo>
                  <a:pt x="61" y="31"/>
                  <a:pt x="63" y="31"/>
                  <a:pt x="66" y="31"/>
                </a:cubicBezTo>
                <a:cubicBezTo>
                  <a:pt x="45" y="16"/>
                  <a:pt x="23" y="14"/>
                  <a:pt x="0" y="14"/>
                </a:cubicBezTo>
                <a:cubicBezTo>
                  <a:pt x="4" y="13"/>
                  <a:pt x="8" y="11"/>
                  <a:pt x="13" y="10"/>
                </a:cubicBezTo>
                <a:cubicBezTo>
                  <a:pt x="38" y="5"/>
                  <a:pt x="62" y="10"/>
                  <a:pt x="86" y="17"/>
                </a:cubicBezTo>
                <a:cubicBezTo>
                  <a:pt x="100" y="22"/>
                  <a:pt x="114" y="27"/>
                  <a:pt x="128" y="32"/>
                </a:cubicBezTo>
                <a:cubicBezTo>
                  <a:pt x="130" y="32"/>
                  <a:pt x="132" y="33"/>
                  <a:pt x="134" y="34"/>
                </a:cubicBezTo>
                <a:cubicBezTo>
                  <a:pt x="127" y="25"/>
                  <a:pt x="101" y="14"/>
                  <a:pt x="60" y="2"/>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934" name="Freeform 34">
            <a:extLst>
              <a:ext uri="{FF2B5EF4-FFF2-40B4-BE49-F238E27FC236}">
                <a16:creationId xmlns:a16="http://schemas.microsoft.com/office/drawing/2014/main" id="{07E37635-A1CC-4A3F-A4F1-6F36AB309722}"/>
              </a:ext>
            </a:extLst>
          </p:cNvPr>
          <p:cNvSpPr>
            <a:spLocks/>
          </p:cNvSpPr>
          <p:nvPr/>
        </p:nvSpPr>
        <p:spPr bwMode="auto">
          <a:xfrm>
            <a:off x="7645400" y="4586288"/>
            <a:ext cx="971550" cy="214312"/>
          </a:xfrm>
          <a:custGeom>
            <a:avLst/>
            <a:gdLst>
              <a:gd name="T0" fmla="*/ 470 w 470"/>
              <a:gd name="T1" fmla="*/ 6 h 104"/>
              <a:gd name="T2" fmla="*/ 431 w 470"/>
              <a:gd name="T3" fmla="*/ 12 h 104"/>
              <a:gd name="T4" fmla="*/ 311 w 470"/>
              <a:gd name="T5" fmla="*/ 43 h 104"/>
              <a:gd name="T6" fmla="*/ 154 w 470"/>
              <a:gd name="T7" fmla="*/ 89 h 104"/>
              <a:gd name="T8" fmla="*/ 42 w 470"/>
              <a:gd name="T9" fmla="*/ 102 h 104"/>
              <a:gd name="T10" fmla="*/ 0 w 470"/>
              <a:gd name="T11" fmla="*/ 98 h 104"/>
              <a:gd name="T12" fmla="*/ 0 w 470"/>
              <a:gd name="T13" fmla="*/ 96 h 104"/>
              <a:gd name="T14" fmla="*/ 4 w 470"/>
              <a:gd name="T15" fmla="*/ 95 h 104"/>
              <a:gd name="T16" fmla="*/ 106 w 470"/>
              <a:gd name="T17" fmla="*/ 77 h 104"/>
              <a:gd name="T18" fmla="*/ 262 w 470"/>
              <a:gd name="T19" fmla="*/ 29 h 104"/>
              <a:gd name="T20" fmla="*/ 381 w 470"/>
              <a:gd name="T21" fmla="*/ 4 h 104"/>
              <a:gd name="T22" fmla="*/ 470 w 470"/>
              <a:gd name="T23" fmla="*/ 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0" h="104">
                <a:moveTo>
                  <a:pt x="470" y="6"/>
                </a:moveTo>
                <a:cubicBezTo>
                  <a:pt x="457" y="8"/>
                  <a:pt x="444" y="10"/>
                  <a:pt x="431" y="12"/>
                </a:cubicBezTo>
                <a:cubicBezTo>
                  <a:pt x="390" y="19"/>
                  <a:pt x="351" y="32"/>
                  <a:pt x="311" y="43"/>
                </a:cubicBezTo>
                <a:cubicBezTo>
                  <a:pt x="259" y="59"/>
                  <a:pt x="207" y="75"/>
                  <a:pt x="154" y="89"/>
                </a:cubicBezTo>
                <a:cubicBezTo>
                  <a:pt x="117" y="99"/>
                  <a:pt x="80" y="104"/>
                  <a:pt x="42" y="102"/>
                </a:cubicBezTo>
                <a:cubicBezTo>
                  <a:pt x="28" y="101"/>
                  <a:pt x="14" y="99"/>
                  <a:pt x="0" y="98"/>
                </a:cubicBezTo>
                <a:cubicBezTo>
                  <a:pt x="0" y="97"/>
                  <a:pt x="0" y="96"/>
                  <a:pt x="0" y="96"/>
                </a:cubicBezTo>
                <a:cubicBezTo>
                  <a:pt x="2" y="95"/>
                  <a:pt x="3" y="95"/>
                  <a:pt x="4" y="95"/>
                </a:cubicBezTo>
                <a:cubicBezTo>
                  <a:pt x="39" y="93"/>
                  <a:pt x="73" y="87"/>
                  <a:pt x="106" y="77"/>
                </a:cubicBezTo>
                <a:cubicBezTo>
                  <a:pt x="158" y="62"/>
                  <a:pt x="210" y="45"/>
                  <a:pt x="262" y="29"/>
                </a:cubicBezTo>
                <a:cubicBezTo>
                  <a:pt x="301" y="17"/>
                  <a:pt x="340" y="8"/>
                  <a:pt x="381" y="4"/>
                </a:cubicBezTo>
                <a:cubicBezTo>
                  <a:pt x="411" y="1"/>
                  <a:pt x="441" y="0"/>
                  <a:pt x="470" y="6"/>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935" name="Freeform 35">
            <a:extLst>
              <a:ext uri="{FF2B5EF4-FFF2-40B4-BE49-F238E27FC236}">
                <a16:creationId xmlns:a16="http://schemas.microsoft.com/office/drawing/2014/main" id="{65227ACB-0448-4EF2-AA8A-5E90FDEEDD6E}"/>
              </a:ext>
            </a:extLst>
          </p:cNvPr>
          <p:cNvSpPr>
            <a:spLocks/>
          </p:cNvSpPr>
          <p:nvPr/>
        </p:nvSpPr>
        <p:spPr bwMode="auto">
          <a:xfrm>
            <a:off x="6953250" y="4125913"/>
            <a:ext cx="827088" cy="244475"/>
          </a:xfrm>
          <a:custGeom>
            <a:avLst/>
            <a:gdLst>
              <a:gd name="T0" fmla="*/ 0 w 400"/>
              <a:gd name="T1" fmla="*/ 3 h 118"/>
              <a:gd name="T2" fmla="*/ 110 w 400"/>
              <a:gd name="T3" fmla="*/ 15 h 118"/>
              <a:gd name="T4" fmla="*/ 208 w 400"/>
              <a:gd name="T5" fmla="*/ 49 h 118"/>
              <a:gd name="T6" fmla="*/ 329 w 400"/>
              <a:gd name="T7" fmla="*/ 95 h 118"/>
              <a:gd name="T8" fmla="*/ 400 w 400"/>
              <a:gd name="T9" fmla="*/ 113 h 118"/>
              <a:gd name="T10" fmla="*/ 394 w 400"/>
              <a:gd name="T11" fmla="*/ 114 h 118"/>
              <a:gd name="T12" fmla="*/ 299 w 400"/>
              <a:gd name="T13" fmla="*/ 105 h 118"/>
              <a:gd name="T14" fmla="*/ 165 w 400"/>
              <a:gd name="T15" fmla="*/ 58 h 118"/>
              <a:gd name="T16" fmla="*/ 34 w 400"/>
              <a:gd name="T17" fmla="*/ 11 h 118"/>
              <a:gd name="T18" fmla="*/ 3 w 400"/>
              <a:gd name="T19" fmla="*/ 4 h 118"/>
              <a:gd name="T20" fmla="*/ 0 w 400"/>
              <a:gd name="T21" fmla="*/ 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0" h="118">
                <a:moveTo>
                  <a:pt x="0" y="3"/>
                </a:moveTo>
                <a:cubicBezTo>
                  <a:pt x="38" y="0"/>
                  <a:pt x="74" y="4"/>
                  <a:pt x="110" y="15"/>
                </a:cubicBezTo>
                <a:cubicBezTo>
                  <a:pt x="144" y="24"/>
                  <a:pt x="176" y="36"/>
                  <a:pt x="208" y="49"/>
                </a:cubicBezTo>
                <a:cubicBezTo>
                  <a:pt x="248" y="65"/>
                  <a:pt x="288" y="81"/>
                  <a:pt x="329" y="95"/>
                </a:cubicBezTo>
                <a:cubicBezTo>
                  <a:pt x="352" y="103"/>
                  <a:pt x="376" y="108"/>
                  <a:pt x="400" y="113"/>
                </a:cubicBezTo>
                <a:cubicBezTo>
                  <a:pt x="398" y="113"/>
                  <a:pt x="396" y="114"/>
                  <a:pt x="394" y="114"/>
                </a:cubicBezTo>
                <a:cubicBezTo>
                  <a:pt x="361" y="118"/>
                  <a:pt x="330" y="113"/>
                  <a:pt x="299" y="105"/>
                </a:cubicBezTo>
                <a:cubicBezTo>
                  <a:pt x="253" y="94"/>
                  <a:pt x="209" y="76"/>
                  <a:pt x="165" y="58"/>
                </a:cubicBezTo>
                <a:cubicBezTo>
                  <a:pt x="122" y="41"/>
                  <a:pt x="79" y="23"/>
                  <a:pt x="34" y="11"/>
                </a:cubicBezTo>
                <a:cubicBezTo>
                  <a:pt x="24" y="8"/>
                  <a:pt x="14" y="7"/>
                  <a:pt x="3" y="4"/>
                </a:cubicBezTo>
                <a:cubicBezTo>
                  <a:pt x="2" y="4"/>
                  <a:pt x="1" y="4"/>
                  <a:pt x="0" y="3"/>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936" name="Freeform 36">
            <a:extLst>
              <a:ext uri="{FF2B5EF4-FFF2-40B4-BE49-F238E27FC236}">
                <a16:creationId xmlns:a16="http://schemas.microsoft.com/office/drawing/2014/main" id="{D781396F-EBD6-436F-8675-585161624A23}"/>
              </a:ext>
            </a:extLst>
          </p:cNvPr>
          <p:cNvSpPr>
            <a:spLocks/>
          </p:cNvSpPr>
          <p:nvPr/>
        </p:nvSpPr>
        <p:spPr bwMode="auto">
          <a:xfrm>
            <a:off x="7870825" y="4371975"/>
            <a:ext cx="554038" cy="177800"/>
          </a:xfrm>
          <a:custGeom>
            <a:avLst/>
            <a:gdLst>
              <a:gd name="T0" fmla="*/ 268 w 268"/>
              <a:gd name="T1" fmla="*/ 76 h 86"/>
              <a:gd name="T2" fmla="*/ 184 w 268"/>
              <a:gd name="T3" fmla="*/ 78 h 86"/>
              <a:gd name="T4" fmla="*/ 188 w 268"/>
              <a:gd name="T5" fmla="*/ 75 h 86"/>
              <a:gd name="T6" fmla="*/ 192 w 268"/>
              <a:gd name="T7" fmla="*/ 61 h 86"/>
              <a:gd name="T8" fmla="*/ 181 w 268"/>
              <a:gd name="T9" fmla="*/ 47 h 86"/>
              <a:gd name="T10" fmla="*/ 126 w 268"/>
              <a:gd name="T11" fmla="*/ 27 h 86"/>
              <a:gd name="T12" fmla="*/ 7 w 268"/>
              <a:gd name="T13" fmla="*/ 40 h 86"/>
              <a:gd name="T14" fmla="*/ 0 w 268"/>
              <a:gd name="T15" fmla="*/ 42 h 86"/>
              <a:gd name="T16" fmla="*/ 2 w 268"/>
              <a:gd name="T17" fmla="*/ 40 h 86"/>
              <a:gd name="T18" fmla="*/ 119 w 268"/>
              <a:gd name="T19" fmla="*/ 4 h 86"/>
              <a:gd name="T20" fmla="*/ 221 w 268"/>
              <a:gd name="T21" fmla="*/ 23 h 86"/>
              <a:gd name="T22" fmla="*/ 268 w 268"/>
              <a:gd name="T23"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8" h="86">
                <a:moveTo>
                  <a:pt x="268" y="76"/>
                </a:moveTo>
                <a:cubicBezTo>
                  <a:pt x="240" y="84"/>
                  <a:pt x="213" y="86"/>
                  <a:pt x="184" y="78"/>
                </a:cubicBezTo>
                <a:cubicBezTo>
                  <a:pt x="186" y="76"/>
                  <a:pt x="187" y="76"/>
                  <a:pt x="188" y="75"/>
                </a:cubicBezTo>
                <a:cubicBezTo>
                  <a:pt x="193" y="71"/>
                  <a:pt x="195" y="66"/>
                  <a:pt x="192" y="61"/>
                </a:cubicBezTo>
                <a:cubicBezTo>
                  <a:pt x="189" y="56"/>
                  <a:pt x="186" y="51"/>
                  <a:pt x="181" y="47"/>
                </a:cubicBezTo>
                <a:cubicBezTo>
                  <a:pt x="165" y="34"/>
                  <a:pt x="146" y="29"/>
                  <a:pt x="126" y="27"/>
                </a:cubicBezTo>
                <a:cubicBezTo>
                  <a:pt x="85" y="22"/>
                  <a:pt x="46" y="29"/>
                  <a:pt x="7" y="40"/>
                </a:cubicBezTo>
                <a:cubicBezTo>
                  <a:pt x="5" y="41"/>
                  <a:pt x="3" y="42"/>
                  <a:pt x="0" y="42"/>
                </a:cubicBezTo>
                <a:cubicBezTo>
                  <a:pt x="1" y="41"/>
                  <a:pt x="2" y="40"/>
                  <a:pt x="2" y="40"/>
                </a:cubicBezTo>
                <a:cubicBezTo>
                  <a:pt x="40" y="23"/>
                  <a:pt x="78" y="9"/>
                  <a:pt x="119" y="4"/>
                </a:cubicBezTo>
                <a:cubicBezTo>
                  <a:pt x="155" y="0"/>
                  <a:pt x="190" y="3"/>
                  <a:pt x="221" y="23"/>
                </a:cubicBezTo>
                <a:cubicBezTo>
                  <a:pt x="241" y="36"/>
                  <a:pt x="256" y="53"/>
                  <a:pt x="268" y="76"/>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937" name="Freeform 37">
            <a:extLst>
              <a:ext uri="{FF2B5EF4-FFF2-40B4-BE49-F238E27FC236}">
                <a16:creationId xmlns:a16="http://schemas.microsoft.com/office/drawing/2014/main" id="{A40A68E0-6BCD-497C-A567-595C47CD36F5}"/>
              </a:ext>
            </a:extLst>
          </p:cNvPr>
          <p:cNvSpPr>
            <a:spLocks/>
          </p:cNvSpPr>
          <p:nvPr/>
        </p:nvSpPr>
        <p:spPr bwMode="auto">
          <a:xfrm>
            <a:off x="7232650" y="4643438"/>
            <a:ext cx="439738" cy="68262"/>
          </a:xfrm>
          <a:custGeom>
            <a:avLst/>
            <a:gdLst>
              <a:gd name="T0" fmla="*/ 213 w 213"/>
              <a:gd name="T1" fmla="*/ 27 h 33"/>
              <a:gd name="T2" fmla="*/ 184 w 213"/>
              <a:gd name="T3" fmla="*/ 31 h 33"/>
              <a:gd name="T4" fmla="*/ 106 w 213"/>
              <a:gd name="T5" fmla="*/ 25 h 33"/>
              <a:gd name="T6" fmla="*/ 99 w 213"/>
              <a:gd name="T7" fmla="*/ 22 h 33"/>
              <a:gd name="T8" fmla="*/ 73 w 213"/>
              <a:gd name="T9" fmla="*/ 21 h 33"/>
              <a:gd name="T10" fmla="*/ 4 w 213"/>
              <a:gd name="T11" fmla="*/ 26 h 33"/>
              <a:gd name="T12" fmla="*/ 0 w 213"/>
              <a:gd name="T13" fmla="*/ 26 h 33"/>
              <a:gd name="T14" fmla="*/ 45 w 213"/>
              <a:gd name="T15" fmla="*/ 17 h 33"/>
              <a:gd name="T16" fmla="*/ 82 w 213"/>
              <a:gd name="T17" fmla="*/ 1 h 33"/>
              <a:gd name="T18" fmla="*/ 91 w 213"/>
              <a:gd name="T19" fmla="*/ 1 h 33"/>
              <a:gd name="T20" fmla="*/ 202 w 213"/>
              <a:gd name="T21" fmla="*/ 26 h 33"/>
              <a:gd name="T22" fmla="*/ 213 w 213"/>
              <a:gd name="T23" fmla="*/ 26 h 33"/>
              <a:gd name="T24" fmla="*/ 213 w 213"/>
              <a:gd name="T25" fmla="*/ 2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 h="33">
                <a:moveTo>
                  <a:pt x="213" y="27"/>
                </a:moveTo>
                <a:cubicBezTo>
                  <a:pt x="204" y="29"/>
                  <a:pt x="194" y="31"/>
                  <a:pt x="184" y="31"/>
                </a:cubicBezTo>
                <a:cubicBezTo>
                  <a:pt x="158" y="33"/>
                  <a:pt x="132" y="32"/>
                  <a:pt x="106" y="25"/>
                </a:cubicBezTo>
                <a:cubicBezTo>
                  <a:pt x="104" y="24"/>
                  <a:pt x="101" y="24"/>
                  <a:pt x="99" y="22"/>
                </a:cubicBezTo>
                <a:cubicBezTo>
                  <a:pt x="91" y="17"/>
                  <a:pt x="83" y="19"/>
                  <a:pt x="73" y="21"/>
                </a:cubicBezTo>
                <a:cubicBezTo>
                  <a:pt x="51" y="27"/>
                  <a:pt x="27" y="28"/>
                  <a:pt x="4" y="26"/>
                </a:cubicBezTo>
                <a:cubicBezTo>
                  <a:pt x="2" y="26"/>
                  <a:pt x="1" y="26"/>
                  <a:pt x="0" y="26"/>
                </a:cubicBezTo>
                <a:cubicBezTo>
                  <a:pt x="14" y="23"/>
                  <a:pt x="30" y="21"/>
                  <a:pt x="45" y="17"/>
                </a:cubicBezTo>
                <a:cubicBezTo>
                  <a:pt x="58" y="13"/>
                  <a:pt x="69" y="6"/>
                  <a:pt x="82" y="1"/>
                </a:cubicBezTo>
                <a:cubicBezTo>
                  <a:pt x="84" y="0"/>
                  <a:pt x="88" y="0"/>
                  <a:pt x="91" y="1"/>
                </a:cubicBezTo>
                <a:cubicBezTo>
                  <a:pt x="125" y="21"/>
                  <a:pt x="163" y="27"/>
                  <a:pt x="202" y="26"/>
                </a:cubicBezTo>
                <a:cubicBezTo>
                  <a:pt x="206" y="26"/>
                  <a:pt x="210" y="26"/>
                  <a:pt x="213" y="26"/>
                </a:cubicBezTo>
                <a:cubicBezTo>
                  <a:pt x="213" y="26"/>
                  <a:pt x="213" y="27"/>
                  <a:pt x="213" y="27"/>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938" name="Freeform 38">
            <a:extLst>
              <a:ext uri="{FF2B5EF4-FFF2-40B4-BE49-F238E27FC236}">
                <a16:creationId xmlns:a16="http://schemas.microsoft.com/office/drawing/2014/main" id="{8496EFBD-3401-441B-A837-BB77148A3594}"/>
              </a:ext>
            </a:extLst>
          </p:cNvPr>
          <p:cNvSpPr>
            <a:spLocks/>
          </p:cNvSpPr>
          <p:nvPr/>
        </p:nvSpPr>
        <p:spPr bwMode="auto">
          <a:xfrm>
            <a:off x="8062913" y="4799013"/>
            <a:ext cx="250825" cy="50800"/>
          </a:xfrm>
          <a:custGeom>
            <a:avLst/>
            <a:gdLst>
              <a:gd name="T0" fmla="*/ 0 w 121"/>
              <a:gd name="T1" fmla="*/ 21 h 25"/>
              <a:gd name="T2" fmla="*/ 121 w 121"/>
              <a:gd name="T3" fmla="*/ 0 h 25"/>
              <a:gd name="T4" fmla="*/ 119 w 121"/>
              <a:gd name="T5" fmla="*/ 6 h 25"/>
              <a:gd name="T6" fmla="*/ 89 w 121"/>
              <a:gd name="T7" fmla="*/ 23 h 25"/>
              <a:gd name="T8" fmla="*/ 7 w 121"/>
              <a:gd name="T9" fmla="*/ 22 h 25"/>
              <a:gd name="T10" fmla="*/ 0 w 121"/>
              <a:gd name="T11" fmla="*/ 21 h 25"/>
            </a:gdLst>
            <a:ahLst/>
            <a:cxnLst>
              <a:cxn ang="0">
                <a:pos x="T0" y="T1"/>
              </a:cxn>
              <a:cxn ang="0">
                <a:pos x="T2" y="T3"/>
              </a:cxn>
              <a:cxn ang="0">
                <a:pos x="T4" y="T5"/>
              </a:cxn>
              <a:cxn ang="0">
                <a:pos x="T6" y="T7"/>
              </a:cxn>
              <a:cxn ang="0">
                <a:pos x="T8" y="T9"/>
              </a:cxn>
              <a:cxn ang="0">
                <a:pos x="T10" y="T11"/>
              </a:cxn>
            </a:cxnLst>
            <a:rect l="0" t="0" r="r" b="b"/>
            <a:pathLst>
              <a:path w="121" h="25">
                <a:moveTo>
                  <a:pt x="0" y="21"/>
                </a:moveTo>
                <a:cubicBezTo>
                  <a:pt x="41" y="19"/>
                  <a:pt x="80" y="7"/>
                  <a:pt x="121" y="0"/>
                </a:cubicBezTo>
                <a:cubicBezTo>
                  <a:pt x="120" y="3"/>
                  <a:pt x="120" y="5"/>
                  <a:pt x="119" y="6"/>
                </a:cubicBezTo>
                <a:cubicBezTo>
                  <a:pt x="111" y="15"/>
                  <a:pt x="102" y="22"/>
                  <a:pt x="89" y="23"/>
                </a:cubicBezTo>
                <a:cubicBezTo>
                  <a:pt x="62" y="25"/>
                  <a:pt x="34" y="25"/>
                  <a:pt x="7" y="22"/>
                </a:cubicBezTo>
                <a:cubicBezTo>
                  <a:pt x="5" y="22"/>
                  <a:pt x="2" y="21"/>
                  <a:pt x="0" y="21"/>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939" name="Freeform 39">
            <a:extLst>
              <a:ext uri="{FF2B5EF4-FFF2-40B4-BE49-F238E27FC236}">
                <a16:creationId xmlns:a16="http://schemas.microsoft.com/office/drawing/2014/main" id="{83C19388-61CE-4487-A0E4-1AA2E077C408}"/>
              </a:ext>
            </a:extLst>
          </p:cNvPr>
          <p:cNvSpPr>
            <a:spLocks/>
          </p:cNvSpPr>
          <p:nvPr/>
        </p:nvSpPr>
        <p:spPr bwMode="auto">
          <a:xfrm>
            <a:off x="7485063" y="4629150"/>
            <a:ext cx="219075" cy="39687"/>
          </a:xfrm>
          <a:custGeom>
            <a:avLst/>
            <a:gdLst>
              <a:gd name="T0" fmla="*/ 1 w 106"/>
              <a:gd name="T1" fmla="*/ 6 h 19"/>
              <a:gd name="T2" fmla="*/ 45 w 106"/>
              <a:gd name="T3" fmla="*/ 6 h 19"/>
              <a:gd name="T4" fmla="*/ 95 w 106"/>
              <a:gd name="T5" fmla="*/ 0 h 19"/>
              <a:gd name="T6" fmla="*/ 106 w 106"/>
              <a:gd name="T7" fmla="*/ 1 h 19"/>
              <a:gd name="T8" fmla="*/ 99 w 106"/>
              <a:gd name="T9" fmla="*/ 10 h 19"/>
              <a:gd name="T10" fmla="*/ 71 w 106"/>
              <a:gd name="T11" fmla="*/ 17 h 19"/>
              <a:gd name="T12" fmla="*/ 14 w 106"/>
              <a:gd name="T13" fmla="*/ 12 h 19"/>
              <a:gd name="T14" fmla="*/ 0 w 106"/>
              <a:gd name="T15" fmla="*/ 9 h 19"/>
              <a:gd name="T16" fmla="*/ 1 w 106"/>
              <a:gd name="T17"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19">
                <a:moveTo>
                  <a:pt x="1" y="6"/>
                </a:moveTo>
                <a:cubicBezTo>
                  <a:pt x="16" y="6"/>
                  <a:pt x="31" y="7"/>
                  <a:pt x="45" y="6"/>
                </a:cubicBezTo>
                <a:cubicBezTo>
                  <a:pt x="62" y="5"/>
                  <a:pt x="78" y="2"/>
                  <a:pt x="95" y="0"/>
                </a:cubicBezTo>
                <a:cubicBezTo>
                  <a:pt x="98" y="0"/>
                  <a:pt x="102" y="1"/>
                  <a:pt x="106" y="1"/>
                </a:cubicBezTo>
                <a:cubicBezTo>
                  <a:pt x="104" y="4"/>
                  <a:pt x="102" y="8"/>
                  <a:pt x="99" y="10"/>
                </a:cubicBezTo>
                <a:cubicBezTo>
                  <a:pt x="91" y="19"/>
                  <a:pt x="81" y="17"/>
                  <a:pt x="71" y="17"/>
                </a:cubicBezTo>
                <a:cubicBezTo>
                  <a:pt x="52" y="16"/>
                  <a:pt x="33" y="14"/>
                  <a:pt x="14" y="12"/>
                </a:cubicBezTo>
                <a:cubicBezTo>
                  <a:pt x="10" y="12"/>
                  <a:pt x="5" y="10"/>
                  <a:pt x="0" y="9"/>
                </a:cubicBezTo>
                <a:cubicBezTo>
                  <a:pt x="0" y="8"/>
                  <a:pt x="1" y="7"/>
                  <a:pt x="1" y="6"/>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940" name="Freeform 40">
            <a:extLst>
              <a:ext uri="{FF2B5EF4-FFF2-40B4-BE49-F238E27FC236}">
                <a16:creationId xmlns:a16="http://schemas.microsoft.com/office/drawing/2014/main" id="{907A69AA-35A5-4B8F-94E7-73032C11E4D4}"/>
              </a:ext>
            </a:extLst>
          </p:cNvPr>
          <p:cNvSpPr>
            <a:spLocks/>
          </p:cNvSpPr>
          <p:nvPr/>
        </p:nvSpPr>
        <p:spPr bwMode="auto">
          <a:xfrm>
            <a:off x="8609013" y="4560888"/>
            <a:ext cx="182563" cy="42862"/>
          </a:xfrm>
          <a:custGeom>
            <a:avLst/>
            <a:gdLst>
              <a:gd name="T0" fmla="*/ 0 w 88"/>
              <a:gd name="T1" fmla="*/ 0 h 21"/>
              <a:gd name="T2" fmla="*/ 88 w 88"/>
              <a:gd name="T3" fmla="*/ 16 h 21"/>
              <a:gd name="T4" fmla="*/ 88 w 88"/>
              <a:gd name="T5" fmla="*/ 19 h 21"/>
              <a:gd name="T6" fmla="*/ 76 w 88"/>
              <a:gd name="T7" fmla="*/ 20 h 21"/>
              <a:gd name="T8" fmla="*/ 48 w 88"/>
              <a:gd name="T9" fmla="*/ 12 h 21"/>
              <a:gd name="T10" fmla="*/ 0 w 88"/>
              <a:gd name="T11" fmla="*/ 0 h 21"/>
            </a:gdLst>
            <a:ahLst/>
            <a:cxnLst>
              <a:cxn ang="0">
                <a:pos x="T0" y="T1"/>
              </a:cxn>
              <a:cxn ang="0">
                <a:pos x="T2" y="T3"/>
              </a:cxn>
              <a:cxn ang="0">
                <a:pos x="T4" y="T5"/>
              </a:cxn>
              <a:cxn ang="0">
                <a:pos x="T6" y="T7"/>
              </a:cxn>
              <a:cxn ang="0">
                <a:pos x="T8" y="T9"/>
              </a:cxn>
              <a:cxn ang="0">
                <a:pos x="T10" y="T11"/>
              </a:cxn>
            </a:cxnLst>
            <a:rect l="0" t="0" r="r" b="b"/>
            <a:pathLst>
              <a:path w="88" h="21">
                <a:moveTo>
                  <a:pt x="0" y="0"/>
                </a:moveTo>
                <a:cubicBezTo>
                  <a:pt x="30" y="0"/>
                  <a:pt x="60" y="2"/>
                  <a:pt x="88" y="16"/>
                </a:cubicBezTo>
                <a:cubicBezTo>
                  <a:pt x="88" y="17"/>
                  <a:pt x="88" y="18"/>
                  <a:pt x="88" y="19"/>
                </a:cubicBezTo>
                <a:cubicBezTo>
                  <a:pt x="84" y="20"/>
                  <a:pt x="80" y="21"/>
                  <a:pt x="76" y="20"/>
                </a:cubicBezTo>
                <a:cubicBezTo>
                  <a:pt x="66" y="18"/>
                  <a:pt x="57" y="15"/>
                  <a:pt x="48" y="12"/>
                </a:cubicBezTo>
                <a:cubicBezTo>
                  <a:pt x="32" y="8"/>
                  <a:pt x="16" y="4"/>
                  <a:pt x="0" y="0"/>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7836075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417888" y="368877"/>
            <a:ext cx="3607702" cy="572700"/>
          </a:xfrm>
          <a:prstGeom prst="rect">
            <a:avLst/>
          </a:prstGeom>
        </p:spPr>
        <p:txBody>
          <a:bodyPr spcFirstLastPara="1" vert="horz" wrap="square" lIns="91425" tIns="91425" rIns="91425" bIns="91425"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sz="3300" dirty="0">
                <a:solidFill>
                  <a:srgbClr val="5B6356"/>
                </a:solidFill>
                <a:latin typeface="Cinzel Decorative" panose="020B0604020202020204" charset="0"/>
              </a:rPr>
              <a:t>RESOURCES</a:t>
            </a:r>
          </a:p>
        </p:txBody>
      </p:sp>
      <p:sp>
        <p:nvSpPr>
          <p:cNvPr id="6" name="Freeform 5">
            <a:extLst>
              <a:ext uri="{FF2B5EF4-FFF2-40B4-BE49-F238E27FC236}">
                <a16:creationId xmlns:a16="http://schemas.microsoft.com/office/drawing/2014/main" id="{83C9298A-0E18-492B-ACCA-0D2367C99EFE}"/>
              </a:ext>
            </a:extLst>
          </p:cNvPr>
          <p:cNvSpPr>
            <a:spLocks noEditPoints="1"/>
          </p:cNvSpPr>
          <p:nvPr/>
        </p:nvSpPr>
        <p:spPr bwMode="auto">
          <a:xfrm>
            <a:off x="377825" y="1320800"/>
            <a:ext cx="3952875" cy="1798638"/>
          </a:xfrm>
          <a:custGeom>
            <a:avLst/>
            <a:gdLst>
              <a:gd name="T0" fmla="*/ 148 w 1334"/>
              <a:gd name="T1" fmla="*/ 558 h 606"/>
              <a:gd name="T2" fmla="*/ 141 w 1334"/>
              <a:gd name="T3" fmla="*/ 498 h 606"/>
              <a:gd name="T4" fmla="*/ 0 w 1334"/>
              <a:gd name="T5" fmla="*/ 463 h 606"/>
              <a:gd name="T6" fmla="*/ 102 w 1334"/>
              <a:gd name="T7" fmla="*/ 422 h 606"/>
              <a:gd name="T8" fmla="*/ 126 w 1334"/>
              <a:gd name="T9" fmla="*/ 227 h 606"/>
              <a:gd name="T10" fmla="*/ 130 w 1334"/>
              <a:gd name="T11" fmla="*/ 158 h 606"/>
              <a:gd name="T12" fmla="*/ 112 w 1334"/>
              <a:gd name="T13" fmla="*/ 123 h 606"/>
              <a:gd name="T14" fmla="*/ 137 w 1334"/>
              <a:gd name="T15" fmla="*/ 75 h 606"/>
              <a:gd name="T16" fmla="*/ 191 w 1334"/>
              <a:gd name="T17" fmla="*/ 85 h 606"/>
              <a:gd name="T18" fmla="*/ 182 w 1334"/>
              <a:gd name="T19" fmla="*/ 150 h 606"/>
              <a:gd name="T20" fmla="*/ 251 w 1334"/>
              <a:gd name="T21" fmla="*/ 95 h 606"/>
              <a:gd name="T22" fmla="*/ 289 w 1334"/>
              <a:gd name="T23" fmla="*/ 55 h 606"/>
              <a:gd name="T24" fmla="*/ 264 w 1334"/>
              <a:gd name="T25" fmla="*/ 142 h 606"/>
              <a:gd name="T26" fmla="*/ 228 w 1334"/>
              <a:gd name="T27" fmla="*/ 353 h 606"/>
              <a:gd name="T28" fmla="*/ 248 w 1334"/>
              <a:gd name="T29" fmla="*/ 440 h 606"/>
              <a:gd name="T30" fmla="*/ 415 w 1334"/>
              <a:gd name="T31" fmla="*/ 368 h 606"/>
              <a:gd name="T32" fmla="*/ 450 w 1334"/>
              <a:gd name="T33" fmla="*/ 359 h 606"/>
              <a:gd name="T34" fmla="*/ 488 w 1334"/>
              <a:gd name="T35" fmla="*/ 419 h 606"/>
              <a:gd name="T36" fmla="*/ 571 w 1334"/>
              <a:gd name="T37" fmla="*/ 441 h 606"/>
              <a:gd name="T38" fmla="*/ 744 w 1334"/>
              <a:gd name="T39" fmla="*/ 446 h 606"/>
              <a:gd name="T40" fmla="*/ 769 w 1334"/>
              <a:gd name="T41" fmla="*/ 400 h 606"/>
              <a:gd name="T42" fmla="*/ 1094 w 1334"/>
              <a:gd name="T43" fmla="*/ 389 h 606"/>
              <a:gd name="T44" fmla="*/ 1199 w 1334"/>
              <a:gd name="T45" fmla="*/ 98 h 606"/>
              <a:gd name="T46" fmla="*/ 1332 w 1334"/>
              <a:gd name="T47" fmla="*/ 40 h 606"/>
              <a:gd name="T48" fmla="*/ 1275 w 1334"/>
              <a:gd name="T49" fmla="*/ 107 h 606"/>
              <a:gd name="T50" fmla="*/ 1253 w 1334"/>
              <a:gd name="T51" fmla="*/ 153 h 606"/>
              <a:gd name="T52" fmla="*/ 1251 w 1334"/>
              <a:gd name="T53" fmla="*/ 169 h 606"/>
              <a:gd name="T54" fmla="*/ 1247 w 1334"/>
              <a:gd name="T55" fmla="*/ 204 h 606"/>
              <a:gd name="T56" fmla="*/ 1244 w 1334"/>
              <a:gd name="T57" fmla="*/ 244 h 606"/>
              <a:gd name="T58" fmla="*/ 1274 w 1334"/>
              <a:gd name="T59" fmla="*/ 272 h 606"/>
              <a:gd name="T60" fmla="*/ 1097 w 1334"/>
              <a:gd name="T61" fmla="*/ 541 h 606"/>
              <a:gd name="T62" fmla="*/ 405 w 1334"/>
              <a:gd name="T63" fmla="*/ 585 h 606"/>
              <a:gd name="T64" fmla="*/ 166 w 1334"/>
              <a:gd name="T65" fmla="*/ 508 h 606"/>
              <a:gd name="T66" fmla="*/ 139 w 1334"/>
              <a:gd name="T67" fmla="*/ 425 h 606"/>
              <a:gd name="T68" fmla="*/ 167 w 1334"/>
              <a:gd name="T69" fmla="*/ 335 h 606"/>
              <a:gd name="T70" fmla="*/ 196 w 1334"/>
              <a:gd name="T71" fmla="*/ 390 h 606"/>
              <a:gd name="T72" fmla="*/ 209 w 1334"/>
              <a:gd name="T73" fmla="*/ 434 h 606"/>
              <a:gd name="T74" fmla="*/ 210 w 1334"/>
              <a:gd name="T75" fmla="*/ 188 h 606"/>
              <a:gd name="T76" fmla="*/ 247 w 1334"/>
              <a:gd name="T77" fmla="*/ 137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34" h="606">
                <a:moveTo>
                  <a:pt x="166" y="508"/>
                </a:moveTo>
                <a:cubicBezTo>
                  <a:pt x="160" y="526"/>
                  <a:pt x="152" y="541"/>
                  <a:pt x="148" y="558"/>
                </a:cubicBezTo>
                <a:cubicBezTo>
                  <a:pt x="143" y="573"/>
                  <a:pt x="135" y="578"/>
                  <a:pt x="116" y="571"/>
                </a:cubicBezTo>
                <a:cubicBezTo>
                  <a:pt x="124" y="547"/>
                  <a:pt x="133" y="524"/>
                  <a:pt x="141" y="498"/>
                </a:cubicBezTo>
                <a:cubicBezTo>
                  <a:pt x="120" y="487"/>
                  <a:pt x="99" y="470"/>
                  <a:pt x="75" y="464"/>
                </a:cubicBezTo>
                <a:cubicBezTo>
                  <a:pt x="52" y="458"/>
                  <a:pt x="26" y="463"/>
                  <a:pt x="0" y="463"/>
                </a:cubicBezTo>
                <a:cubicBezTo>
                  <a:pt x="0" y="448"/>
                  <a:pt x="0" y="436"/>
                  <a:pt x="0" y="422"/>
                </a:cubicBezTo>
                <a:cubicBezTo>
                  <a:pt x="35" y="422"/>
                  <a:pt x="69" y="422"/>
                  <a:pt x="102" y="422"/>
                </a:cubicBezTo>
                <a:cubicBezTo>
                  <a:pt x="108" y="379"/>
                  <a:pt x="117" y="337"/>
                  <a:pt x="119" y="294"/>
                </a:cubicBezTo>
                <a:cubicBezTo>
                  <a:pt x="121" y="271"/>
                  <a:pt x="118" y="249"/>
                  <a:pt x="126" y="227"/>
                </a:cubicBezTo>
                <a:cubicBezTo>
                  <a:pt x="129" y="218"/>
                  <a:pt x="123" y="207"/>
                  <a:pt x="124" y="197"/>
                </a:cubicBezTo>
                <a:cubicBezTo>
                  <a:pt x="124" y="185"/>
                  <a:pt x="128" y="172"/>
                  <a:pt x="130" y="158"/>
                </a:cubicBezTo>
                <a:cubicBezTo>
                  <a:pt x="127" y="157"/>
                  <a:pt x="123" y="155"/>
                  <a:pt x="118" y="153"/>
                </a:cubicBezTo>
                <a:cubicBezTo>
                  <a:pt x="103" y="145"/>
                  <a:pt x="101" y="136"/>
                  <a:pt x="112" y="123"/>
                </a:cubicBezTo>
                <a:cubicBezTo>
                  <a:pt x="121" y="113"/>
                  <a:pt x="131" y="105"/>
                  <a:pt x="126" y="89"/>
                </a:cubicBezTo>
                <a:cubicBezTo>
                  <a:pt x="125" y="85"/>
                  <a:pt x="132" y="76"/>
                  <a:pt x="137" y="75"/>
                </a:cubicBezTo>
                <a:cubicBezTo>
                  <a:pt x="147" y="71"/>
                  <a:pt x="157" y="71"/>
                  <a:pt x="168" y="70"/>
                </a:cubicBezTo>
                <a:cubicBezTo>
                  <a:pt x="180" y="69"/>
                  <a:pt x="184" y="81"/>
                  <a:pt x="191" y="85"/>
                </a:cubicBezTo>
                <a:cubicBezTo>
                  <a:pt x="221" y="102"/>
                  <a:pt x="204" y="114"/>
                  <a:pt x="191" y="130"/>
                </a:cubicBezTo>
                <a:cubicBezTo>
                  <a:pt x="187" y="135"/>
                  <a:pt x="185" y="143"/>
                  <a:pt x="182" y="150"/>
                </a:cubicBezTo>
                <a:cubicBezTo>
                  <a:pt x="195" y="162"/>
                  <a:pt x="204" y="160"/>
                  <a:pt x="217" y="149"/>
                </a:cubicBezTo>
                <a:cubicBezTo>
                  <a:pt x="234" y="134"/>
                  <a:pt x="245" y="117"/>
                  <a:pt x="251" y="95"/>
                </a:cubicBezTo>
                <a:cubicBezTo>
                  <a:pt x="256" y="72"/>
                  <a:pt x="264" y="51"/>
                  <a:pt x="271" y="28"/>
                </a:cubicBezTo>
                <a:cubicBezTo>
                  <a:pt x="289" y="32"/>
                  <a:pt x="296" y="39"/>
                  <a:pt x="289" y="55"/>
                </a:cubicBezTo>
                <a:cubicBezTo>
                  <a:pt x="283" y="69"/>
                  <a:pt x="278" y="84"/>
                  <a:pt x="274" y="99"/>
                </a:cubicBezTo>
                <a:cubicBezTo>
                  <a:pt x="270" y="113"/>
                  <a:pt x="268" y="128"/>
                  <a:pt x="264" y="142"/>
                </a:cubicBezTo>
                <a:cubicBezTo>
                  <a:pt x="252" y="183"/>
                  <a:pt x="237" y="223"/>
                  <a:pt x="228" y="265"/>
                </a:cubicBezTo>
                <a:cubicBezTo>
                  <a:pt x="223" y="293"/>
                  <a:pt x="226" y="324"/>
                  <a:pt x="228" y="353"/>
                </a:cubicBezTo>
                <a:cubicBezTo>
                  <a:pt x="229" y="378"/>
                  <a:pt x="234" y="403"/>
                  <a:pt x="239" y="428"/>
                </a:cubicBezTo>
                <a:cubicBezTo>
                  <a:pt x="239" y="433"/>
                  <a:pt x="244" y="440"/>
                  <a:pt x="248" y="440"/>
                </a:cubicBezTo>
                <a:cubicBezTo>
                  <a:pt x="308" y="443"/>
                  <a:pt x="367" y="446"/>
                  <a:pt x="428" y="433"/>
                </a:cubicBezTo>
                <a:cubicBezTo>
                  <a:pt x="424" y="411"/>
                  <a:pt x="419" y="390"/>
                  <a:pt x="415" y="368"/>
                </a:cubicBezTo>
                <a:cubicBezTo>
                  <a:pt x="414" y="362"/>
                  <a:pt x="416" y="354"/>
                  <a:pt x="417" y="348"/>
                </a:cubicBezTo>
                <a:cubicBezTo>
                  <a:pt x="428" y="351"/>
                  <a:pt x="444" y="351"/>
                  <a:pt x="450" y="359"/>
                </a:cubicBezTo>
                <a:cubicBezTo>
                  <a:pt x="460" y="372"/>
                  <a:pt x="463" y="391"/>
                  <a:pt x="471" y="406"/>
                </a:cubicBezTo>
                <a:cubicBezTo>
                  <a:pt x="474" y="412"/>
                  <a:pt x="482" y="418"/>
                  <a:pt x="488" y="419"/>
                </a:cubicBezTo>
                <a:cubicBezTo>
                  <a:pt x="508" y="422"/>
                  <a:pt x="529" y="424"/>
                  <a:pt x="550" y="425"/>
                </a:cubicBezTo>
                <a:cubicBezTo>
                  <a:pt x="562" y="425"/>
                  <a:pt x="567" y="430"/>
                  <a:pt x="571" y="441"/>
                </a:cubicBezTo>
                <a:cubicBezTo>
                  <a:pt x="573" y="446"/>
                  <a:pt x="580" y="453"/>
                  <a:pt x="584" y="453"/>
                </a:cubicBezTo>
                <a:cubicBezTo>
                  <a:pt x="637" y="452"/>
                  <a:pt x="690" y="449"/>
                  <a:pt x="744" y="446"/>
                </a:cubicBezTo>
                <a:cubicBezTo>
                  <a:pt x="747" y="434"/>
                  <a:pt x="750" y="423"/>
                  <a:pt x="750" y="412"/>
                </a:cubicBezTo>
                <a:cubicBezTo>
                  <a:pt x="751" y="398"/>
                  <a:pt x="758" y="397"/>
                  <a:pt x="769" y="400"/>
                </a:cubicBezTo>
                <a:cubicBezTo>
                  <a:pt x="835" y="414"/>
                  <a:pt x="903" y="413"/>
                  <a:pt x="970" y="407"/>
                </a:cubicBezTo>
                <a:cubicBezTo>
                  <a:pt x="1011" y="403"/>
                  <a:pt x="1053" y="399"/>
                  <a:pt x="1094" y="389"/>
                </a:cubicBezTo>
                <a:cubicBezTo>
                  <a:pt x="1163" y="373"/>
                  <a:pt x="1197" y="328"/>
                  <a:pt x="1199" y="257"/>
                </a:cubicBezTo>
                <a:cubicBezTo>
                  <a:pt x="1200" y="204"/>
                  <a:pt x="1197" y="151"/>
                  <a:pt x="1199" y="98"/>
                </a:cubicBezTo>
                <a:cubicBezTo>
                  <a:pt x="1202" y="14"/>
                  <a:pt x="1267" y="0"/>
                  <a:pt x="1326" y="22"/>
                </a:cubicBezTo>
                <a:cubicBezTo>
                  <a:pt x="1330" y="24"/>
                  <a:pt x="1334" y="35"/>
                  <a:pt x="1332" y="40"/>
                </a:cubicBezTo>
                <a:cubicBezTo>
                  <a:pt x="1328" y="53"/>
                  <a:pt x="1320" y="65"/>
                  <a:pt x="1315" y="78"/>
                </a:cubicBezTo>
                <a:cubicBezTo>
                  <a:pt x="1308" y="97"/>
                  <a:pt x="1300" y="111"/>
                  <a:pt x="1275" y="107"/>
                </a:cubicBezTo>
                <a:cubicBezTo>
                  <a:pt x="1257" y="103"/>
                  <a:pt x="1254" y="113"/>
                  <a:pt x="1262" y="131"/>
                </a:cubicBezTo>
                <a:cubicBezTo>
                  <a:pt x="1265" y="139"/>
                  <a:pt x="1266" y="149"/>
                  <a:pt x="1253" y="153"/>
                </a:cubicBezTo>
                <a:cubicBezTo>
                  <a:pt x="1250" y="154"/>
                  <a:pt x="1248" y="159"/>
                  <a:pt x="1246" y="163"/>
                </a:cubicBezTo>
                <a:cubicBezTo>
                  <a:pt x="1246" y="164"/>
                  <a:pt x="1249" y="169"/>
                  <a:pt x="1251" y="169"/>
                </a:cubicBezTo>
                <a:cubicBezTo>
                  <a:pt x="1273" y="172"/>
                  <a:pt x="1262" y="189"/>
                  <a:pt x="1268" y="200"/>
                </a:cubicBezTo>
                <a:cubicBezTo>
                  <a:pt x="1259" y="202"/>
                  <a:pt x="1253" y="203"/>
                  <a:pt x="1247" y="204"/>
                </a:cubicBezTo>
                <a:cubicBezTo>
                  <a:pt x="1272" y="207"/>
                  <a:pt x="1274" y="221"/>
                  <a:pt x="1265" y="241"/>
                </a:cubicBezTo>
                <a:cubicBezTo>
                  <a:pt x="1259" y="242"/>
                  <a:pt x="1252" y="243"/>
                  <a:pt x="1244" y="244"/>
                </a:cubicBezTo>
                <a:cubicBezTo>
                  <a:pt x="1243" y="257"/>
                  <a:pt x="1239" y="270"/>
                  <a:pt x="1261" y="264"/>
                </a:cubicBezTo>
                <a:cubicBezTo>
                  <a:pt x="1264" y="263"/>
                  <a:pt x="1272" y="268"/>
                  <a:pt x="1274" y="272"/>
                </a:cubicBezTo>
                <a:cubicBezTo>
                  <a:pt x="1307" y="337"/>
                  <a:pt x="1306" y="414"/>
                  <a:pt x="1242" y="470"/>
                </a:cubicBezTo>
                <a:cubicBezTo>
                  <a:pt x="1201" y="508"/>
                  <a:pt x="1149" y="526"/>
                  <a:pt x="1097" y="541"/>
                </a:cubicBezTo>
                <a:cubicBezTo>
                  <a:pt x="995" y="571"/>
                  <a:pt x="891" y="592"/>
                  <a:pt x="786" y="597"/>
                </a:cubicBezTo>
                <a:cubicBezTo>
                  <a:pt x="659" y="604"/>
                  <a:pt x="531" y="606"/>
                  <a:pt x="405" y="585"/>
                </a:cubicBezTo>
                <a:cubicBezTo>
                  <a:pt x="329" y="573"/>
                  <a:pt x="257" y="547"/>
                  <a:pt x="186" y="516"/>
                </a:cubicBezTo>
                <a:cubicBezTo>
                  <a:pt x="180" y="514"/>
                  <a:pt x="174" y="511"/>
                  <a:pt x="166" y="508"/>
                </a:cubicBezTo>
                <a:close/>
                <a:moveTo>
                  <a:pt x="167" y="335"/>
                </a:moveTo>
                <a:cubicBezTo>
                  <a:pt x="157" y="366"/>
                  <a:pt x="148" y="395"/>
                  <a:pt x="139" y="425"/>
                </a:cubicBezTo>
                <a:cubicBezTo>
                  <a:pt x="149" y="425"/>
                  <a:pt x="155" y="426"/>
                  <a:pt x="164" y="426"/>
                </a:cubicBezTo>
                <a:cubicBezTo>
                  <a:pt x="162" y="396"/>
                  <a:pt x="194" y="369"/>
                  <a:pt x="167" y="335"/>
                </a:cubicBezTo>
                <a:close/>
                <a:moveTo>
                  <a:pt x="200" y="390"/>
                </a:moveTo>
                <a:cubicBezTo>
                  <a:pt x="199" y="390"/>
                  <a:pt x="197" y="390"/>
                  <a:pt x="196" y="390"/>
                </a:cubicBezTo>
                <a:cubicBezTo>
                  <a:pt x="192" y="403"/>
                  <a:pt x="189" y="417"/>
                  <a:pt x="185" y="433"/>
                </a:cubicBezTo>
                <a:cubicBezTo>
                  <a:pt x="193" y="433"/>
                  <a:pt x="200" y="434"/>
                  <a:pt x="209" y="434"/>
                </a:cubicBezTo>
                <a:cubicBezTo>
                  <a:pt x="206" y="418"/>
                  <a:pt x="203" y="404"/>
                  <a:pt x="200" y="390"/>
                </a:cubicBezTo>
                <a:close/>
                <a:moveTo>
                  <a:pt x="210" y="188"/>
                </a:moveTo>
                <a:cubicBezTo>
                  <a:pt x="226" y="169"/>
                  <a:pt x="239" y="155"/>
                  <a:pt x="252" y="140"/>
                </a:cubicBezTo>
                <a:cubicBezTo>
                  <a:pt x="250" y="139"/>
                  <a:pt x="249" y="138"/>
                  <a:pt x="247" y="137"/>
                </a:cubicBezTo>
                <a:cubicBezTo>
                  <a:pt x="235" y="152"/>
                  <a:pt x="213" y="159"/>
                  <a:pt x="210" y="188"/>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9" name="Grupo 28">
            <a:extLst>
              <a:ext uri="{FF2B5EF4-FFF2-40B4-BE49-F238E27FC236}">
                <a16:creationId xmlns:a16="http://schemas.microsoft.com/office/drawing/2014/main" id="{3C8491F3-EB42-4FC6-BC72-E447428030DB}"/>
              </a:ext>
            </a:extLst>
          </p:cNvPr>
          <p:cNvGrpSpPr/>
          <p:nvPr/>
        </p:nvGrpSpPr>
        <p:grpSpPr>
          <a:xfrm>
            <a:off x="4459479" y="1320800"/>
            <a:ext cx="2683106" cy="1394915"/>
            <a:chOff x="4481512" y="1039813"/>
            <a:chExt cx="4549776" cy="2365375"/>
          </a:xfrm>
        </p:grpSpPr>
        <p:sp>
          <p:nvSpPr>
            <p:cNvPr id="11" name="Freeform 9">
              <a:extLst>
                <a:ext uri="{FF2B5EF4-FFF2-40B4-BE49-F238E27FC236}">
                  <a16:creationId xmlns:a16="http://schemas.microsoft.com/office/drawing/2014/main" id="{4F7F182D-6D75-48C4-83BD-25EDF7B798CC}"/>
                </a:ext>
              </a:extLst>
            </p:cNvPr>
            <p:cNvSpPr>
              <a:spLocks noEditPoints="1"/>
            </p:cNvSpPr>
            <p:nvPr/>
          </p:nvSpPr>
          <p:spPr bwMode="auto">
            <a:xfrm>
              <a:off x="4481512" y="1039813"/>
              <a:ext cx="4549776" cy="2365375"/>
            </a:xfrm>
            <a:custGeom>
              <a:avLst/>
              <a:gdLst>
                <a:gd name="T0" fmla="*/ 747 w 1206"/>
                <a:gd name="T1" fmla="*/ 364 h 626"/>
                <a:gd name="T2" fmla="*/ 460 w 1206"/>
                <a:gd name="T3" fmla="*/ 558 h 626"/>
                <a:gd name="T4" fmla="*/ 142 w 1206"/>
                <a:gd name="T5" fmla="*/ 553 h 626"/>
                <a:gd name="T6" fmla="*/ 42 w 1206"/>
                <a:gd name="T7" fmla="*/ 331 h 626"/>
                <a:gd name="T8" fmla="*/ 96 w 1206"/>
                <a:gd name="T9" fmla="*/ 107 h 626"/>
                <a:gd name="T10" fmla="*/ 48 w 1206"/>
                <a:gd name="T11" fmla="*/ 45 h 626"/>
                <a:gd name="T12" fmla="*/ 58 w 1206"/>
                <a:gd name="T13" fmla="*/ 0 h 626"/>
                <a:gd name="T14" fmla="*/ 141 w 1206"/>
                <a:gd name="T15" fmla="*/ 61 h 626"/>
                <a:gd name="T16" fmla="*/ 144 w 1206"/>
                <a:gd name="T17" fmla="*/ 270 h 626"/>
                <a:gd name="T18" fmla="*/ 223 w 1206"/>
                <a:gd name="T19" fmla="*/ 387 h 626"/>
                <a:gd name="T20" fmla="*/ 530 w 1206"/>
                <a:gd name="T21" fmla="*/ 440 h 626"/>
                <a:gd name="T22" fmla="*/ 603 w 1206"/>
                <a:gd name="T23" fmla="*/ 408 h 626"/>
                <a:gd name="T24" fmla="*/ 578 w 1206"/>
                <a:gd name="T25" fmla="*/ 271 h 626"/>
                <a:gd name="T26" fmla="*/ 538 w 1206"/>
                <a:gd name="T27" fmla="*/ 230 h 626"/>
                <a:gd name="T28" fmla="*/ 520 w 1206"/>
                <a:gd name="T29" fmla="*/ 174 h 626"/>
                <a:gd name="T30" fmla="*/ 463 w 1206"/>
                <a:gd name="T31" fmla="*/ 129 h 626"/>
                <a:gd name="T32" fmla="*/ 421 w 1206"/>
                <a:gd name="T33" fmla="*/ 80 h 626"/>
                <a:gd name="T34" fmla="*/ 462 w 1206"/>
                <a:gd name="T35" fmla="*/ 102 h 626"/>
                <a:gd name="T36" fmla="*/ 521 w 1206"/>
                <a:gd name="T37" fmla="*/ 139 h 626"/>
                <a:gd name="T38" fmla="*/ 603 w 1206"/>
                <a:gd name="T39" fmla="*/ 112 h 626"/>
                <a:gd name="T40" fmla="*/ 611 w 1206"/>
                <a:gd name="T41" fmla="*/ 48 h 626"/>
                <a:gd name="T42" fmla="*/ 661 w 1206"/>
                <a:gd name="T43" fmla="*/ 77 h 626"/>
                <a:gd name="T44" fmla="*/ 657 w 1206"/>
                <a:gd name="T45" fmla="*/ 98 h 626"/>
                <a:gd name="T46" fmla="*/ 682 w 1206"/>
                <a:gd name="T47" fmla="*/ 143 h 626"/>
                <a:gd name="T48" fmla="*/ 683 w 1206"/>
                <a:gd name="T49" fmla="*/ 231 h 626"/>
                <a:gd name="T50" fmla="*/ 751 w 1206"/>
                <a:gd name="T51" fmla="*/ 251 h 626"/>
                <a:gd name="T52" fmla="*/ 752 w 1206"/>
                <a:gd name="T53" fmla="*/ 277 h 626"/>
                <a:gd name="T54" fmla="*/ 812 w 1206"/>
                <a:gd name="T55" fmla="*/ 342 h 626"/>
                <a:gd name="T56" fmla="*/ 1189 w 1206"/>
                <a:gd name="T57" fmla="*/ 586 h 626"/>
                <a:gd name="T58" fmla="*/ 1190 w 1206"/>
                <a:gd name="T59" fmla="*/ 626 h 626"/>
                <a:gd name="T60" fmla="*/ 188 w 1206"/>
                <a:gd name="T61" fmla="*/ 560 h 626"/>
                <a:gd name="T62" fmla="*/ 101 w 1206"/>
                <a:gd name="T63" fmla="*/ 315 h 626"/>
                <a:gd name="T64" fmla="*/ 105 w 1206"/>
                <a:gd name="T65" fmla="*/ 64 h 626"/>
                <a:gd name="T66" fmla="*/ 93 w 1206"/>
                <a:gd name="T67" fmla="*/ 20 h 626"/>
                <a:gd name="T68" fmla="*/ 60 w 1206"/>
                <a:gd name="T69" fmla="*/ 15 h 626"/>
                <a:gd name="T70" fmla="*/ 111 w 1206"/>
                <a:gd name="T71" fmla="*/ 103 h 626"/>
                <a:gd name="T72" fmla="*/ 89 w 1206"/>
                <a:gd name="T73" fmla="*/ 341 h 626"/>
                <a:gd name="T74" fmla="*/ 188 w 1206"/>
                <a:gd name="T75" fmla="*/ 560 h 626"/>
                <a:gd name="T76" fmla="*/ 341 w 1206"/>
                <a:gd name="T77" fmla="*/ 471 h 626"/>
                <a:gd name="T78" fmla="*/ 722 w 1206"/>
                <a:gd name="T79" fmla="*/ 448 h 626"/>
                <a:gd name="T80" fmla="*/ 704 w 1206"/>
                <a:gd name="T81" fmla="*/ 446 h 626"/>
                <a:gd name="T82" fmla="*/ 211 w 1206"/>
                <a:gd name="T83" fmla="*/ 391 h 626"/>
                <a:gd name="T84" fmla="*/ 671 w 1206"/>
                <a:gd name="T85" fmla="*/ 422 h 626"/>
                <a:gd name="T86" fmla="*/ 688 w 1206"/>
                <a:gd name="T87" fmla="*/ 375 h 626"/>
                <a:gd name="T88" fmla="*/ 683 w 1206"/>
                <a:gd name="T89" fmla="*/ 282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06" h="626">
                  <a:moveTo>
                    <a:pt x="739" y="314"/>
                  </a:moveTo>
                  <a:cubicBezTo>
                    <a:pt x="730" y="336"/>
                    <a:pt x="737" y="350"/>
                    <a:pt x="747" y="364"/>
                  </a:cubicBezTo>
                  <a:cubicBezTo>
                    <a:pt x="796" y="429"/>
                    <a:pt x="767" y="511"/>
                    <a:pt x="688" y="526"/>
                  </a:cubicBezTo>
                  <a:cubicBezTo>
                    <a:pt x="613" y="540"/>
                    <a:pt x="536" y="548"/>
                    <a:pt x="460" y="558"/>
                  </a:cubicBezTo>
                  <a:cubicBezTo>
                    <a:pt x="395" y="566"/>
                    <a:pt x="329" y="572"/>
                    <a:pt x="264" y="580"/>
                  </a:cubicBezTo>
                  <a:cubicBezTo>
                    <a:pt x="220" y="585"/>
                    <a:pt x="179" y="579"/>
                    <a:pt x="142" y="553"/>
                  </a:cubicBezTo>
                  <a:cubicBezTo>
                    <a:pt x="128" y="544"/>
                    <a:pt x="114" y="535"/>
                    <a:pt x="99" y="527"/>
                  </a:cubicBezTo>
                  <a:cubicBezTo>
                    <a:pt x="41" y="494"/>
                    <a:pt x="0" y="404"/>
                    <a:pt x="42" y="331"/>
                  </a:cubicBezTo>
                  <a:cubicBezTo>
                    <a:pt x="75" y="275"/>
                    <a:pt x="78" y="209"/>
                    <a:pt x="91" y="147"/>
                  </a:cubicBezTo>
                  <a:cubicBezTo>
                    <a:pt x="94" y="134"/>
                    <a:pt x="96" y="120"/>
                    <a:pt x="96" y="107"/>
                  </a:cubicBezTo>
                  <a:cubicBezTo>
                    <a:pt x="96" y="85"/>
                    <a:pt x="89" y="74"/>
                    <a:pt x="67" y="71"/>
                  </a:cubicBezTo>
                  <a:cubicBezTo>
                    <a:pt x="50" y="68"/>
                    <a:pt x="46" y="60"/>
                    <a:pt x="48" y="45"/>
                  </a:cubicBezTo>
                  <a:cubicBezTo>
                    <a:pt x="49" y="41"/>
                    <a:pt x="48" y="37"/>
                    <a:pt x="49" y="33"/>
                  </a:cubicBezTo>
                  <a:cubicBezTo>
                    <a:pt x="52" y="22"/>
                    <a:pt x="54" y="0"/>
                    <a:pt x="58" y="0"/>
                  </a:cubicBezTo>
                  <a:cubicBezTo>
                    <a:pt x="75" y="0"/>
                    <a:pt x="95" y="0"/>
                    <a:pt x="111" y="8"/>
                  </a:cubicBezTo>
                  <a:cubicBezTo>
                    <a:pt x="131" y="17"/>
                    <a:pt x="141" y="38"/>
                    <a:pt x="141" y="61"/>
                  </a:cubicBezTo>
                  <a:cubicBezTo>
                    <a:pt x="141" y="97"/>
                    <a:pt x="139" y="134"/>
                    <a:pt x="139" y="171"/>
                  </a:cubicBezTo>
                  <a:cubicBezTo>
                    <a:pt x="140" y="204"/>
                    <a:pt x="142" y="237"/>
                    <a:pt x="144" y="270"/>
                  </a:cubicBezTo>
                  <a:cubicBezTo>
                    <a:pt x="145" y="280"/>
                    <a:pt x="150" y="290"/>
                    <a:pt x="156" y="297"/>
                  </a:cubicBezTo>
                  <a:cubicBezTo>
                    <a:pt x="178" y="327"/>
                    <a:pt x="200" y="357"/>
                    <a:pt x="223" y="387"/>
                  </a:cubicBezTo>
                  <a:cubicBezTo>
                    <a:pt x="241" y="410"/>
                    <a:pt x="266" y="422"/>
                    <a:pt x="293" y="430"/>
                  </a:cubicBezTo>
                  <a:cubicBezTo>
                    <a:pt x="371" y="451"/>
                    <a:pt x="450" y="449"/>
                    <a:pt x="530" y="440"/>
                  </a:cubicBezTo>
                  <a:cubicBezTo>
                    <a:pt x="549" y="438"/>
                    <a:pt x="569" y="433"/>
                    <a:pt x="588" y="430"/>
                  </a:cubicBezTo>
                  <a:cubicBezTo>
                    <a:pt x="602" y="428"/>
                    <a:pt x="606" y="420"/>
                    <a:pt x="603" y="408"/>
                  </a:cubicBezTo>
                  <a:cubicBezTo>
                    <a:pt x="602" y="403"/>
                    <a:pt x="601" y="398"/>
                    <a:pt x="599" y="394"/>
                  </a:cubicBezTo>
                  <a:cubicBezTo>
                    <a:pt x="581" y="355"/>
                    <a:pt x="583" y="313"/>
                    <a:pt x="578" y="271"/>
                  </a:cubicBezTo>
                  <a:cubicBezTo>
                    <a:pt x="576" y="258"/>
                    <a:pt x="570" y="245"/>
                    <a:pt x="566" y="232"/>
                  </a:cubicBezTo>
                  <a:cubicBezTo>
                    <a:pt x="556" y="231"/>
                    <a:pt x="548" y="231"/>
                    <a:pt x="538" y="230"/>
                  </a:cubicBezTo>
                  <a:cubicBezTo>
                    <a:pt x="540" y="221"/>
                    <a:pt x="541" y="213"/>
                    <a:pt x="543" y="206"/>
                  </a:cubicBezTo>
                  <a:cubicBezTo>
                    <a:pt x="549" y="185"/>
                    <a:pt x="541" y="174"/>
                    <a:pt x="520" y="174"/>
                  </a:cubicBezTo>
                  <a:cubicBezTo>
                    <a:pt x="493" y="175"/>
                    <a:pt x="483" y="167"/>
                    <a:pt x="474" y="140"/>
                  </a:cubicBezTo>
                  <a:cubicBezTo>
                    <a:pt x="472" y="135"/>
                    <a:pt x="467" y="132"/>
                    <a:pt x="463" y="129"/>
                  </a:cubicBezTo>
                  <a:cubicBezTo>
                    <a:pt x="451" y="120"/>
                    <a:pt x="438" y="112"/>
                    <a:pt x="428" y="102"/>
                  </a:cubicBezTo>
                  <a:cubicBezTo>
                    <a:pt x="423" y="97"/>
                    <a:pt x="423" y="87"/>
                    <a:pt x="421" y="80"/>
                  </a:cubicBezTo>
                  <a:cubicBezTo>
                    <a:pt x="428" y="81"/>
                    <a:pt x="436" y="81"/>
                    <a:pt x="442" y="84"/>
                  </a:cubicBezTo>
                  <a:cubicBezTo>
                    <a:pt x="450" y="88"/>
                    <a:pt x="455" y="96"/>
                    <a:pt x="462" y="102"/>
                  </a:cubicBezTo>
                  <a:cubicBezTo>
                    <a:pt x="477" y="114"/>
                    <a:pt x="494" y="126"/>
                    <a:pt x="510" y="138"/>
                  </a:cubicBezTo>
                  <a:cubicBezTo>
                    <a:pt x="513" y="140"/>
                    <a:pt x="518" y="140"/>
                    <a:pt x="521" y="139"/>
                  </a:cubicBezTo>
                  <a:cubicBezTo>
                    <a:pt x="538" y="132"/>
                    <a:pt x="555" y="125"/>
                    <a:pt x="572" y="119"/>
                  </a:cubicBezTo>
                  <a:cubicBezTo>
                    <a:pt x="582" y="115"/>
                    <a:pt x="593" y="114"/>
                    <a:pt x="603" y="112"/>
                  </a:cubicBezTo>
                  <a:cubicBezTo>
                    <a:pt x="609" y="89"/>
                    <a:pt x="586" y="83"/>
                    <a:pt x="579" y="72"/>
                  </a:cubicBezTo>
                  <a:cubicBezTo>
                    <a:pt x="591" y="63"/>
                    <a:pt x="600" y="55"/>
                    <a:pt x="611" y="48"/>
                  </a:cubicBezTo>
                  <a:cubicBezTo>
                    <a:pt x="622" y="39"/>
                    <a:pt x="648" y="49"/>
                    <a:pt x="653" y="62"/>
                  </a:cubicBezTo>
                  <a:cubicBezTo>
                    <a:pt x="655" y="67"/>
                    <a:pt x="658" y="72"/>
                    <a:pt x="661" y="77"/>
                  </a:cubicBezTo>
                  <a:cubicBezTo>
                    <a:pt x="665" y="81"/>
                    <a:pt x="671" y="83"/>
                    <a:pt x="678" y="88"/>
                  </a:cubicBezTo>
                  <a:cubicBezTo>
                    <a:pt x="669" y="92"/>
                    <a:pt x="663" y="95"/>
                    <a:pt x="657" y="98"/>
                  </a:cubicBezTo>
                  <a:cubicBezTo>
                    <a:pt x="641" y="105"/>
                    <a:pt x="639" y="114"/>
                    <a:pt x="653" y="125"/>
                  </a:cubicBezTo>
                  <a:cubicBezTo>
                    <a:pt x="662" y="132"/>
                    <a:pt x="674" y="136"/>
                    <a:pt x="682" y="143"/>
                  </a:cubicBezTo>
                  <a:cubicBezTo>
                    <a:pt x="687" y="147"/>
                    <a:pt x="692" y="154"/>
                    <a:pt x="692" y="160"/>
                  </a:cubicBezTo>
                  <a:cubicBezTo>
                    <a:pt x="690" y="184"/>
                    <a:pt x="689" y="208"/>
                    <a:pt x="683" y="231"/>
                  </a:cubicBezTo>
                  <a:cubicBezTo>
                    <a:pt x="676" y="255"/>
                    <a:pt x="690" y="262"/>
                    <a:pt x="707" y="271"/>
                  </a:cubicBezTo>
                  <a:cubicBezTo>
                    <a:pt x="716" y="252"/>
                    <a:pt x="732" y="246"/>
                    <a:pt x="751" y="251"/>
                  </a:cubicBezTo>
                  <a:cubicBezTo>
                    <a:pt x="758" y="253"/>
                    <a:pt x="764" y="261"/>
                    <a:pt x="770" y="266"/>
                  </a:cubicBezTo>
                  <a:cubicBezTo>
                    <a:pt x="764" y="270"/>
                    <a:pt x="758" y="274"/>
                    <a:pt x="752" y="277"/>
                  </a:cubicBezTo>
                  <a:cubicBezTo>
                    <a:pt x="750" y="278"/>
                    <a:pt x="749" y="279"/>
                    <a:pt x="742" y="283"/>
                  </a:cubicBezTo>
                  <a:cubicBezTo>
                    <a:pt x="767" y="304"/>
                    <a:pt x="788" y="326"/>
                    <a:pt x="812" y="342"/>
                  </a:cubicBezTo>
                  <a:cubicBezTo>
                    <a:pt x="913" y="411"/>
                    <a:pt x="1015" y="479"/>
                    <a:pt x="1116" y="546"/>
                  </a:cubicBezTo>
                  <a:cubicBezTo>
                    <a:pt x="1139" y="561"/>
                    <a:pt x="1165" y="573"/>
                    <a:pt x="1189" y="586"/>
                  </a:cubicBezTo>
                  <a:cubicBezTo>
                    <a:pt x="1195" y="589"/>
                    <a:pt x="1200" y="594"/>
                    <a:pt x="1206" y="598"/>
                  </a:cubicBezTo>
                  <a:cubicBezTo>
                    <a:pt x="1200" y="609"/>
                    <a:pt x="1195" y="618"/>
                    <a:pt x="1190" y="626"/>
                  </a:cubicBezTo>
                  <a:cubicBezTo>
                    <a:pt x="1039" y="522"/>
                    <a:pt x="890" y="419"/>
                    <a:pt x="739" y="314"/>
                  </a:cubicBezTo>
                  <a:close/>
                  <a:moveTo>
                    <a:pt x="188" y="560"/>
                  </a:moveTo>
                  <a:cubicBezTo>
                    <a:pt x="156" y="536"/>
                    <a:pt x="132" y="506"/>
                    <a:pt x="120" y="468"/>
                  </a:cubicBezTo>
                  <a:cubicBezTo>
                    <a:pt x="104" y="418"/>
                    <a:pt x="98" y="367"/>
                    <a:pt x="101" y="315"/>
                  </a:cubicBezTo>
                  <a:cubicBezTo>
                    <a:pt x="106" y="245"/>
                    <a:pt x="113" y="177"/>
                    <a:pt x="118" y="108"/>
                  </a:cubicBezTo>
                  <a:cubicBezTo>
                    <a:pt x="120" y="91"/>
                    <a:pt x="121" y="74"/>
                    <a:pt x="105" y="64"/>
                  </a:cubicBezTo>
                  <a:cubicBezTo>
                    <a:pt x="95" y="58"/>
                    <a:pt x="92" y="51"/>
                    <a:pt x="94" y="40"/>
                  </a:cubicBezTo>
                  <a:cubicBezTo>
                    <a:pt x="95" y="34"/>
                    <a:pt x="95" y="26"/>
                    <a:pt x="93" y="20"/>
                  </a:cubicBezTo>
                  <a:cubicBezTo>
                    <a:pt x="92" y="16"/>
                    <a:pt x="86" y="11"/>
                    <a:pt x="82" y="10"/>
                  </a:cubicBezTo>
                  <a:cubicBezTo>
                    <a:pt x="75" y="10"/>
                    <a:pt x="64" y="10"/>
                    <a:pt x="60" y="15"/>
                  </a:cubicBezTo>
                  <a:cubicBezTo>
                    <a:pt x="47" y="31"/>
                    <a:pt x="58" y="57"/>
                    <a:pt x="79" y="63"/>
                  </a:cubicBezTo>
                  <a:cubicBezTo>
                    <a:pt x="105" y="69"/>
                    <a:pt x="111" y="76"/>
                    <a:pt x="111" y="103"/>
                  </a:cubicBezTo>
                  <a:cubicBezTo>
                    <a:pt x="111" y="112"/>
                    <a:pt x="110" y="121"/>
                    <a:pt x="110" y="130"/>
                  </a:cubicBezTo>
                  <a:cubicBezTo>
                    <a:pt x="103" y="201"/>
                    <a:pt x="94" y="271"/>
                    <a:pt x="89" y="341"/>
                  </a:cubicBezTo>
                  <a:cubicBezTo>
                    <a:pt x="86" y="389"/>
                    <a:pt x="93" y="438"/>
                    <a:pt x="112" y="484"/>
                  </a:cubicBezTo>
                  <a:cubicBezTo>
                    <a:pt x="126" y="520"/>
                    <a:pt x="150" y="547"/>
                    <a:pt x="188" y="560"/>
                  </a:cubicBezTo>
                  <a:close/>
                  <a:moveTo>
                    <a:pt x="179" y="357"/>
                  </a:moveTo>
                  <a:cubicBezTo>
                    <a:pt x="217" y="419"/>
                    <a:pt x="268" y="462"/>
                    <a:pt x="341" y="471"/>
                  </a:cubicBezTo>
                  <a:cubicBezTo>
                    <a:pt x="434" y="482"/>
                    <a:pt x="526" y="476"/>
                    <a:pt x="618" y="467"/>
                  </a:cubicBezTo>
                  <a:cubicBezTo>
                    <a:pt x="653" y="464"/>
                    <a:pt x="688" y="456"/>
                    <a:pt x="722" y="448"/>
                  </a:cubicBezTo>
                  <a:cubicBezTo>
                    <a:pt x="751" y="441"/>
                    <a:pt x="764" y="409"/>
                    <a:pt x="748" y="386"/>
                  </a:cubicBezTo>
                  <a:cubicBezTo>
                    <a:pt x="744" y="430"/>
                    <a:pt x="737" y="441"/>
                    <a:pt x="704" y="446"/>
                  </a:cubicBezTo>
                  <a:cubicBezTo>
                    <a:pt x="597" y="462"/>
                    <a:pt x="489" y="472"/>
                    <a:pt x="380" y="466"/>
                  </a:cubicBezTo>
                  <a:cubicBezTo>
                    <a:pt x="312" y="463"/>
                    <a:pt x="256" y="441"/>
                    <a:pt x="211" y="391"/>
                  </a:cubicBezTo>
                  <a:cubicBezTo>
                    <a:pt x="201" y="379"/>
                    <a:pt x="190" y="369"/>
                    <a:pt x="179" y="357"/>
                  </a:cubicBezTo>
                  <a:close/>
                  <a:moveTo>
                    <a:pt x="671" y="422"/>
                  </a:moveTo>
                  <a:cubicBezTo>
                    <a:pt x="673" y="422"/>
                    <a:pt x="675" y="423"/>
                    <a:pt x="677" y="423"/>
                  </a:cubicBezTo>
                  <a:cubicBezTo>
                    <a:pt x="681" y="407"/>
                    <a:pt x="684" y="391"/>
                    <a:pt x="688" y="375"/>
                  </a:cubicBezTo>
                  <a:cubicBezTo>
                    <a:pt x="694" y="353"/>
                    <a:pt x="700" y="331"/>
                    <a:pt x="705" y="310"/>
                  </a:cubicBezTo>
                  <a:cubicBezTo>
                    <a:pt x="709" y="294"/>
                    <a:pt x="701" y="286"/>
                    <a:pt x="683" y="282"/>
                  </a:cubicBezTo>
                  <a:cubicBezTo>
                    <a:pt x="679" y="330"/>
                    <a:pt x="675" y="376"/>
                    <a:pt x="671" y="422"/>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FDDF1078-8316-4B1E-A3F8-3C6D98C4A364}"/>
                </a:ext>
              </a:extLst>
            </p:cNvPr>
            <p:cNvSpPr>
              <a:spLocks/>
            </p:cNvSpPr>
            <p:nvPr/>
          </p:nvSpPr>
          <p:spPr bwMode="auto">
            <a:xfrm>
              <a:off x="6465888" y="2490788"/>
              <a:ext cx="279400" cy="177800"/>
            </a:xfrm>
            <a:custGeom>
              <a:avLst/>
              <a:gdLst>
                <a:gd name="T0" fmla="*/ 62 w 74"/>
                <a:gd name="T1" fmla="*/ 0 h 47"/>
                <a:gd name="T2" fmla="*/ 40 w 74"/>
                <a:gd name="T3" fmla="*/ 43 h 47"/>
                <a:gd name="T4" fmla="*/ 2 w 74"/>
                <a:gd name="T5" fmla="*/ 47 h 47"/>
                <a:gd name="T6" fmla="*/ 0 w 74"/>
                <a:gd name="T7" fmla="*/ 43 h 47"/>
                <a:gd name="T8" fmla="*/ 62 w 74"/>
                <a:gd name="T9" fmla="*/ 0 h 47"/>
              </a:gdLst>
              <a:ahLst/>
              <a:cxnLst>
                <a:cxn ang="0">
                  <a:pos x="T0" y="T1"/>
                </a:cxn>
                <a:cxn ang="0">
                  <a:pos x="T2" y="T3"/>
                </a:cxn>
                <a:cxn ang="0">
                  <a:pos x="T4" y="T5"/>
                </a:cxn>
                <a:cxn ang="0">
                  <a:pos x="T6" y="T7"/>
                </a:cxn>
                <a:cxn ang="0">
                  <a:pos x="T8" y="T9"/>
                </a:cxn>
              </a:cxnLst>
              <a:rect l="0" t="0" r="r" b="b"/>
              <a:pathLst>
                <a:path w="74" h="47">
                  <a:moveTo>
                    <a:pt x="62" y="0"/>
                  </a:moveTo>
                  <a:cubicBezTo>
                    <a:pt x="74" y="34"/>
                    <a:pt x="72" y="38"/>
                    <a:pt x="40" y="43"/>
                  </a:cubicBezTo>
                  <a:cubicBezTo>
                    <a:pt x="27" y="44"/>
                    <a:pt x="14" y="46"/>
                    <a:pt x="2" y="47"/>
                  </a:cubicBezTo>
                  <a:cubicBezTo>
                    <a:pt x="1" y="46"/>
                    <a:pt x="0" y="44"/>
                    <a:pt x="0" y="43"/>
                  </a:cubicBezTo>
                  <a:cubicBezTo>
                    <a:pt x="20" y="29"/>
                    <a:pt x="40" y="15"/>
                    <a:pt x="62" y="0"/>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7" name="Freeform 14">
            <a:extLst>
              <a:ext uri="{FF2B5EF4-FFF2-40B4-BE49-F238E27FC236}">
                <a16:creationId xmlns:a16="http://schemas.microsoft.com/office/drawing/2014/main" id="{70D37450-5EE0-4542-B623-340004E5A86E}"/>
              </a:ext>
            </a:extLst>
          </p:cNvPr>
          <p:cNvSpPr>
            <a:spLocks noEditPoints="1"/>
          </p:cNvSpPr>
          <p:nvPr/>
        </p:nvSpPr>
        <p:spPr bwMode="auto">
          <a:xfrm>
            <a:off x="261420" y="3193963"/>
            <a:ext cx="1827212" cy="1312863"/>
          </a:xfrm>
          <a:custGeom>
            <a:avLst/>
            <a:gdLst>
              <a:gd name="T0" fmla="*/ 30 w 828"/>
              <a:gd name="T1" fmla="*/ 519 h 594"/>
              <a:gd name="T2" fmla="*/ 93 w 828"/>
              <a:gd name="T3" fmla="*/ 532 h 594"/>
              <a:gd name="T4" fmla="*/ 9 w 828"/>
              <a:gd name="T5" fmla="*/ 344 h 594"/>
              <a:gd name="T6" fmla="*/ 40 w 828"/>
              <a:gd name="T7" fmla="*/ 214 h 594"/>
              <a:gd name="T8" fmla="*/ 170 w 828"/>
              <a:gd name="T9" fmla="*/ 240 h 594"/>
              <a:gd name="T10" fmla="*/ 217 w 828"/>
              <a:gd name="T11" fmla="*/ 375 h 594"/>
              <a:gd name="T12" fmla="*/ 398 w 828"/>
              <a:gd name="T13" fmla="*/ 368 h 594"/>
              <a:gd name="T14" fmla="*/ 280 w 828"/>
              <a:gd name="T15" fmla="*/ 44 h 594"/>
              <a:gd name="T16" fmla="*/ 330 w 828"/>
              <a:gd name="T17" fmla="*/ 23 h 594"/>
              <a:gd name="T18" fmla="*/ 446 w 828"/>
              <a:gd name="T19" fmla="*/ 343 h 594"/>
              <a:gd name="T20" fmla="*/ 469 w 828"/>
              <a:gd name="T21" fmla="*/ 341 h 594"/>
              <a:gd name="T22" fmla="*/ 514 w 828"/>
              <a:gd name="T23" fmla="*/ 372 h 594"/>
              <a:gd name="T24" fmla="*/ 560 w 828"/>
              <a:gd name="T25" fmla="*/ 228 h 594"/>
              <a:gd name="T26" fmla="*/ 646 w 828"/>
              <a:gd name="T27" fmla="*/ 161 h 594"/>
              <a:gd name="T28" fmla="*/ 813 w 828"/>
              <a:gd name="T29" fmla="*/ 194 h 594"/>
              <a:gd name="T30" fmla="*/ 767 w 828"/>
              <a:gd name="T31" fmla="*/ 420 h 594"/>
              <a:gd name="T32" fmla="*/ 701 w 828"/>
              <a:gd name="T33" fmla="*/ 444 h 594"/>
              <a:gd name="T34" fmla="*/ 711 w 828"/>
              <a:gd name="T35" fmla="*/ 531 h 594"/>
              <a:gd name="T36" fmla="*/ 813 w 828"/>
              <a:gd name="T37" fmla="*/ 525 h 594"/>
              <a:gd name="T38" fmla="*/ 649 w 828"/>
              <a:gd name="T39" fmla="*/ 564 h 594"/>
              <a:gd name="T40" fmla="*/ 505 w 828"/>
              <a:gd name="T41" fmla="*/ 559 h 594"/>
              <a:gd name="T42" fmla="*/ 321 w 828"/>
              <a:gd name="T43" fmla="*/ 561 h 594"/>
              <a:gd name="T44" fmla="*/ 183 w 828"/>
              <a:gd name="T45" fmla="*/ 559 h 594"/>
              <a:gd name="T46" fmla="*/ 15 w 828"/>
              <a:gd name="T47" fmla="*/ 570 h 594"/>
              <a:gd name="T48" fmla="*/ 0 w 828"/>
              <a:gd name="T49" fmla="*/ 538 h 594"/>
              <a:gd name="T50" fmla="*/ 65 w 828"/>
              <a:gd name="T51" fmla="*/ 367 h 594"/>
              <a:gd name="T52" fmla="*/ 165 w 828"/>
              <a:gd name="T53" fmla="*/ 507 h 594"/>
              <a:gd name="T54" fmla="*/ 354 w 828"/>
              <a:gd name="T55" fmla="*/ 518 h 594"/>
              <a:gd name="T56" fmla="*/ 392 w 828"/>
              <a:gd name="T57" fmla="*/ 507 h 594"/>
              <a:gd name="T58" fmla="*/ 354 w 828"/>
              <a:gd name="T59" fmla="*/ 429 h 594"/>
              <a:gd name="T60" fmla="*/ 155 w 828"/>
              <a:gd name="T61" fmla="*/ 402 h 594"/>
              <a:gd name="T62" fmla="*/ 120 w 828"/>
              <a:gd name="T63" fmla="*/ 268 h 594"/>
              <a:gd name="T64" fmla="*/ 759 w 828"/>
              <a:gd name="T65" fmla="*/ 214 h 594"/>
              <a:gd name="T66" fmla="*/ 645 w 828"/>
              <a:gd name="T67" fmla="*/ 214 h 594"/>
              <a:gd name="T68" fmla="*/ 584 w 828"/>
              <a:gd name="T69" fmla="*/ 357 h 594"/>
              <a:gd name="T70" fmla="*/ 534 w 828"/>
              <a:gd name="T71" fmla="*/ 424 h 594"/>
              <a:gd name="T72" fmla="*/ 556 w 828"/>
              <a:gd name="T73" fmla="*/ 485 h 594"/>
              <a:gd name="T74" fmla="*/ 622 w 828"/>
              <a:gd name="T75" fmla="*/ 486 h 594"/>
              <a:gd name="T76" fmla="*/ 684 w 828"/>
              <a:gd name="T77" fmla="*/ 375 h 594"/>
              <a:gd name="T78" fmla="*/ 758 w 828"/>
              <a:gd name="T79" fmla="*/ 355 h 594"/>
              <a:gd name="T80" fmla="*/ 689 w 828"/>
              <a:gd name="T81" fmla="*/ 322 h 594"/>
              <a:gd name="T82" fmla="*/ 690 w 828"/>
              <a:gd name="T83" fmla="*/ 268 h 594"/>
              <a:gd name="T84" fmla="*/ 759 w 828"/>
              <a:gd name="T85" fmla="*/ 268 h 594"/>
              <a:gd name="T86" fmla="*/ 417 w 828"/>
              <a:gd name="T87" fmla="*/ 418 h 594"/>
              <a:gd name="T88" fmla="*/ 478 w 828"/>
              <a:gd name="T89" fmla="*/ 509 h 594"/>
              <a:gd name="T90" fmla="*/ 467 w 828"/>
              <a:gd name="T91" fmla="*/ 401 h 594"/>
              <a:gd name="T92" fmla="*/ 417 w 828"/>
              <a:gd name="T93" fmla="*/ 418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28" h="594">
                <a:moveTo>
                  <a:pt x="0" y="538"/>
                </a:moveTo>
                <a:cubicBezTo>
                  <a:pt x="6" y="526"/>
                  <a:pt x="15" y="517"/>
                  <a:pt x="30" y="519"/>
                </a:cubicBezTo>
                <a:cubicBezTo>
                  <a:pt x="35" y="520"/>
                  <a:pt x="39" y="522"/>
                  <a:pt x="44" y="524"/>
                </a:cubicBezTo>
                <a:cubicBezTo>
                  <a:pt x="59" y="530"/>
                  <a:pt x="75" y="533"/>
                  <a:pt x="93" y="532"/>
                </a:cubicBezTo>
                <a:cubicBezTo>
                  <a:pt x="91" y="530"/>
                  <a:pt x="90" y="529"/>
                  <a:pt x="89" y="528"/>
                </a:cubicBezTo>
                <a:cubicBezTo>
                  <a:pt x="35" y="478"/>
                  <a:pt x="9" y="417"/>
                  <a:pt x="9" y="344"/>
                </a:cubicBezTo>
                <a:cubicBezTo>
                  <a:pt x="8" y="312"/>
                  <a:pt x="9" y="279"/>
                  <a:pt x="9" y="246"/>
                </a:cubicBezTo>
                <a:cubicBezTo>
                  <a:pt x="9" y="224"/>
                  <a:pt x="19" y="214"/>
                  <a:pt x="40" y="214"/>
                </a:cubicBezTo>
                <a:cubicBezTo>
                  <a:pt x="74" y="214"/>
                  <a:pt x="107" y="214"/>
                  <a:pt x="141" y="214"/>
                </a:cubicBezTo>
                <a:cubicBezTo>
                  <a:pt x="158" y="214"/>
                  <a:pt x="167" y="223"/>
                  <a:pt x="170" y="240"/>
                </a:cubicBezTo>
                <a:cubicBezTo>
                  <a:pt x="176" y="277"/>
                  <a:pt x="183" y="315"/>
                  <a:pt x="189" y="352"/>
                </a:cubicBezTo>
                <a:cubicBezTo>
                  <a:pt x="192" y="367"/>
                  <a:pt x="202" y="375"/>
                  <a:pt x="217" y="375"/>
                </a:cubicBezTo>
                <a:cubicBezTo>
                  <a:pt x="269" y="375"/>
                  <a:pt x="321" y="375"/>
                  <a:pt x="373" y="375"/>
                </a:cubicBezTo>
                <a:cubicBezTo>
                  <a:pt x="381" y="375"/>
                  <a:pt x="389" y="371"/>
                  <a:pt x="398" y="368"/>
                </a:cubicBezTo>
                <a:cubicBezTo>
                  <a:pt x="396" y="364"/>
                  <a:pt x="395" y="361"/>
                  <a:pt x="394" y="358"/>
                </a:cubicBezTo>
                <a:cubicBezTo>
                  <a:pt x="356" y="253"/>
                  <a:pt x="318" y="149"/>
                  <a:pt x="280" y="44"/>
                </a:cubicBezTo>
                <a:cubicBezTo>
                  <a:pt x="274" y="27"/>
                  <a:pt x="279" y="13"/>
                  <a:pt x="293" y="7"/>
                </a:cubicBezTo>
                <a:cubicBezTo>
                  <a:pt x="307" y="0"/>
                  <a:pt x="323" y="6"/>
                  <a:pt x="330" y="23"/>
                </a:cubicBezTo>
                <a:cubicBezTo>
                  <a:pt x="337" y="42"/>
                  <a:pt x="344" y="63"/>
                  <a:pt x="352" y="83"/>
                </a:cubicBezTo>
                <a:cubicBezTo>
                  <a:pt x="383" y="169"/>
                  <a:pt x="415" y="256"/>
                  <a:pt x="446" y="343"/>
                </a:cubicBezTo>
                <a:cubicBezTo>
                  <a:pt x="447" y="344"/>
                  <a:pt x="448" y="346"/>
                  <a:pt x="449" y="349"/>
                </a:cubicBezTo>
                <a:cubicBezTo>
                  <a:pt x="455" y="346"/>
                  <a:pt x="462" y="344"/>
                  <a:pt x="469" y="341"/>
                </a:cubicBezTo>
                <a:cubicBezTo>
                  <a:pt x="489" y="334"/>
                  <a:pt x="502" y="340"/>
                  <a:pt x="510" y="360"/>
                </a:cubicBezTo>
                <a:cubicBezTo>
                  <a:pt x="511" y="364"/>
                  <a:pt x="513" y="368"/>
                  <a:pt x="514" y="372"/>
                </a:cubicBezTo>
                <a:cubicBezTo>
                  <a:pt x="523" y="368"/>
                  <a:pt x="528" y="360"/>
                  <a:pt x="530" y="351"/>
                </a:cubicBezTo>
                <a:cubicBezTo>
                  <a:pt x="540" y="310"/>
                  <a:pt x="550" y="269"/>
                  <a:pt x="560" y="228"/>
                </a:cubicBezTo>
                <a:cubicBezTo>
                  <a:pt x="569" y="193"/>
                  <a:pt x="589" y="170"/>
                  <a:pt x="625" y="162"/>
                </a:cubicBezTo>
                <a:cubicBezTo>
                  <a:pt x="632" y="161"/>
                  <a:pt x="639" y="161"/>
                  <a:pt x="646" y="161"/>
                </a:cubicBezTo>
                <a:cubicBezTo>
                  <a:pt x="690" y="160"/>
                  <a:pt x="735" y="161"/>
                  <a:pt x="780" y="161"/>
                </a:cubicBezTo>
                <a:cubicBezTo>
                  <a:pt x="804" y="161"/>
                  <a:pt x="813" y="171"/>
                  <a:pt x="813" y="194"/>
                </a:cubicBezTo>
                <a:cubicBezTo>
                  <a:pt x="813" y="244"/>
                  <a:pt x="814" y="294"/>
                  <a:pt x="813" y="344"/>
                </a:cubicBezTo>
                <a:cubicBezTo>
                  <a:pt x="813" y="378"/>
                  <a:pt x="798" y="405"/>
                  <a:pt x="767" y="420"/>
                </a:cubicBezTo>
                <a:cubicBezTo>
                  <a:pt x="752" y="428"/>
                  <a:pt x="737" y="429"/>
                  <a:pt x="720" y="429"/>
                </a:cubicBezTo>
                <a:cubicBezTo>
                  <a:pt x="704" y="429"/>
                  <a:pt x="704" y="429"/>
                  <a:pt x="701" y="444"/>
                </a:cubicBezTo>
                <a:cubicBezTo>
                  <a:pt x="695" y="469"/>
                  <a:pt x="684" y="492"/>
                  <a:pt x="669" y="513"/>
                </a:cubicBezTo>
                <a:cubicBezTo>
                  <a:pt x="682" y="523"/>
                  <a:pt x="696" y="528"/>
                  <a:pt x="711" y="531"/>
                </a:cubicBezTo>
                <a:cubicBezTo>
                  <a:pt x="735" y="535"/>
                  <a:pt x="759" y="532"/>
                  <a:pt x="783" y="522"/>
                </a:cubicBezTo>
                <a:cubicBezTo>
                  <a:pt x="793" y="517"/>
                  <a:pt x="804" y="518"/>
                  <a:pt x="813" y="525"/>
                </a:cubicBezTo>
                <a:cubicBezTo>
                  <a:pt x="828" y="538"/>
                  <a:pt x="824" y="562"/>
                  <a:pt x="806" y="570"/>
                </a:cubicBezTo>
                <a:cubicBezTo>
                  <a:pt x="753" y="594"/>
                  <a:pt x="700" y="593"/>
                  <a:pt x="649" y="564"/>
                </a:cubicBezTo>
                <a:cubicBezTo>
                  <a:pt x="630" y="554"/>
                  <a:pt x="612" y="543"/>
                  <a:pt x="591" y="540"/>
                </a:cubicBezTo>
                <a:cubicBezTo>
                  <a:pt x="560" y="535"/>
                  <a:pt x="531" y="542"/>
                  <a:pt x="505" y="559"/>
                </a:cubicBezTo>
                <a:cubicBezTo>
                  <a:pt x="474" y="579"/>
                  <a:pt x="440" y="588"/>
                  <a:pt x="403" y="587"/>
                </a:cubicBezTo>
                <a:cubicBezTo>
                  <a:pt x="373" y="585"/>
                  <a:pt x="346" y="577"/>
                  <a:pt x="321" y="561"/>
                </a:cubicBezTo>
                <a:cubicBezTo>
                  <a:pt x="301" y="549"/>
                  <a:pt x="280" y="540"/>
                  <a:pt x="256" y="538"/>
                </a:cubicBezTo>
                <a:cubicBezTo>
                  <a:pt x="230" y="537"/>
                  <a:pt x="205" y="545"/>
                  <a:pt x="183" y="559"/>
                </a:cubicBezTo>
                <a:cubicBezTo>
                  <a:pt x="151" y="579"/>
                  <a:pt x="117" y="588"/>
                  <a:pt x="79" y="586"/>
                </a:cubicBezTo>
                <a:cubicBezTo>
                  <a:pt x="57" y="585"/>
                  <a:pt x="35" y="580"/>
                  <a:pt x="15" y="570"/>
                </a:cubicBezTo>
                <a:cubicBezTo>
                  <a:pt x="9" y="566"/>
                  <a:pt x="5" y="559"/>
                  <a:pt x="0" y="553"/>
                </a:cubicBezTo>
                <a:cubicBezTo>
                  <a:pt x="0" y="548"/>
                  <a:pt x="0" y="543"/>
                  <a:pt x="0" y="538"/>
                </a:cubicBezTo>
                <a:close/>
                <a:moveTo>
                  <a:pt x="64" y="268"/>
                </a:moveTo>
                <a:cubicBezTo>
                  <a:pt x="64" y="301"/>
                  <a:pt x="62" y="334"/>
                  <a:pt x="65" y="367"/>
                </a:cubicBezTo>
                <a:cubicBezTo>
                  <a:pt x="70" y="427"/>
                  <a:pt x="101" y="474"/>
                  <a:pt x="151" y="507"/>
                </a:cubicBezTo>
                <a:cubicBezTo>
                  <a:pt x="156" y="511"/>
                  <a:pt x="160" y="510"/>
                  <a:pt x="165" y="507"/>
                </a:cubicBezTo>
                <a:cubicBezTo>
                  <a:pt x="206" y="484"/>
                  <a:pt x="249" y="478"/>
                  <a:pt x="294" y="490"/>
                </a:cubicBezTo>
                <a:cubicBezTo>
                  <a:pt x="316" y="496"/>
                  <a:pt x="335" y="507"/>
                  <a:pt x="354" y="518"/>
                </a:cubicBezTo>
                <a:cubicBezTo>
                  <a:pt x="369" y="527"/>
                  <a:pt x="385" y="532"/>
                  <a:pt x="403" y="532"/>
                </a:cubicBezTo>
                <a:cubicBezTo>
                  <a:pt x="399" y="523"/>
                  <a:pt x="395" y="515"/>
                  <a:pt x="392" y="507"/>
                </a:cubicBezTo>
                <a:cubicBezTo>
                  <a:pt x="383" y="484"/>
                  <a:pt x="375" y="461"/>
                  <a:pt x="367" y="438"/>
                </a:cubicBezTo>
                <a:cubicBezTo>
                  <a:pt x="364" y="431"/>
                  <a:pt x="361" y="429"/>
                  <a:pt x="354" y="429"/>
                </a:cubicBezTo>
                <a:cubicBezTo>
                  <a:pt x="309" y="429"/>
                  <a:pt x="265" y="429"/>
                  <a:pt x="221" y="429"/>
                </a:cubicBezTo>
                <a:cubicBezTo>
                  <a:pt x="195" y="429"/>
                  <a:pt x="173" y="421"/>
                  <a:pt x="155" y="402"/>
                </a:cubicBezTo>
                <a:cubicBezTo>
                  <a:pt x="141" y="387"/>
                  <a:pt x="136" y="368"/>
                  <a:pt x="133" y="348"/>
                </a:cubicBezTo>
                <a:cubicBezTo>
                  <a:pt x="129" y="321"/>
                  <a:pt x="125" y="295"/>
                  <a:pt x="120" y="268"/>
                </a:cubicBezTo>
                <a:cubicBezTo>
                  <a:pt x="101" y="268"/>
                  <a:pt x="82" y="268"/>
                  <a:pt x="64" y="268"/>
                </a:cubicBezTo>
                <a:close/>
                <a:moveTo>
                  <a:pt x="759" y="214"/>
                </a:moveTo>
                <a:cubicBezTo>
                  <a:pt x="756" y="214"/>
                  <a:pt x="754" y="214"/>
                  <a:pt x="751" y="214"/>
                </a:cubicBezTo>
                <a:cubicBezTo>
                  <a:pt x="716" y="214"/>
                  <a:pt x="681" y="214"/>
                  <a:pt x="645" y="214"/>
                </a:cubicBezTo>
                <a:cubicBezTo>
                  <a:pt x="627" y="214"/>
                  <a:pt x="618" y="221"/>
                  <a:pt x="613" y="239"/>
                </a:cubicBezTo>
                <a:cubicBezTo>
                  <a:pt x="604" y="279"/>
                  <a:pt x="594" y="318"/>
                  <a:pt x="584" y="357"/>
                </a:cubicBezTo>
                <a:cubicBezTo>
                  <a:pt x="579" y="377"/>
                  <a:pt x="572" y="395"/>
                  <a:pt x="556" y="408"/>
                </a:cubicBezTo>
                <a:cubicBezTo>
                  <a:pt x="549" y="414"/>
                  <a:pt x="541" y="419"/>
                  <a:pt x="534" y="424"/>
                </a:cubicBezTo>
                <a:cubicBezTo>
                  <a:pt x="540" y="444"/>
                  <a:pt x="546" y="464"/>
                  <a:pt x="552" y="485"/>
                </a:cubicBezTo>
                <a:cubicBezTo>
                  <a:pt x="552" y="485"/>
                  <a:pt x="554" y="486"/>
                  <a:pt x="556" y="485"/>
                </a:cubicBezTo>
                <a:cubicBezTo>
                  <a:pt x="575" y="483"/>
                  <a:pt x="594" y="485"/>
                  <a:pt x="612" y="489"/>
                </a:cubicBezTo>
                <a:cubicBezTo>
                  <a:pt x="617" y="491"/>
                  <a:pt x="619" y="489"/>
                  <a:pt x="622" y="486"/>
                </a:cubicBezTo>
                <a:cubicBezTo>
                  <a:pt x="641" y="462"/>
                  <a:pt x="651" y="436"/>
                  <a:pt x="652" y="406"/>
                </a:cubicBezTo>
                <a:cubicBezTo>
                  <a:pt x="652" y="385"/>
                  <a:pt x="663" y="375"/>
                  <a:pt x="684" y="375"/>
                </a:cubicBezTo>
                <a:cubicBezTo>
                  <a:pt x="700" y="375"/>
                  <a:pt x="716" y="375"/>
                  <a:pt x="733" y="375"/>
                </a:cubicBezTo>
                <a:cubicBezTo>
                  <a:pt x="745" y="375"/>
                  <a:pt x="756" y="367"/>
                  <a:pt x="758" y="355"/>
                </a:cubicBezTo>
                <a:cubicBezTo>
                  <a:pt x="760" y="344"/>
                  <a:pt x="759" y="333"/>
                  <a:pt x="760" y="322"/>
                </a:cubicBezTo>
                <a:cubicBezTo>
                  <a:pt x="735" y="322"/>
                  <a:pt x="712" y="322"/>
                  <a:pt x="689" y="322"/>
                </a:cubicBezTo>
                <a:cubicBezTo>
                  <a:pt x="671" y="321"/>
                  <a:pt x="660" y="308"/>
                  <a:pt x="661" y="291"/>
                </a:cubicBezTo>
                <a:cubicBezTo>
                  <a:pt x="663" y="278"/>
                  <a:pt x="674" y="268"/>
                  <a:pt x="690" y="268"/>
                </a:cubicBezTo>
                <a:cubicBezTo>
                  <a:pt x="710" y="267"/>
                  <a:pt x="730" y="268"/>
                  <a:pt x="750" y="268"/>
                </a:cubicBezTo>
                <a:cubicBezTo>
                  <a:pt x="753" y="268"/>
                  <a:pt x="756" y="268"/>
                  <a:pt x="759" y="268"/>
                </a:cubicBezTo>
                <a:cubicBezTo>
                  <a:pt x="759" y="249"/>
                  <a:pt x="759" y="232"/>
                  <a:pt x="759" y="214"/>
                </a:cubicBezTo>
                <a:close/>
                <a:moveTo>
                  <a:pt x="417" y="418"/>
                </a:moveTo>
                <a:cubicBezTo>
                  <a:pt x="426" y="444"/>
                  <a:pt x="435" y="469"/>
                  <a:pt x="445" y="494"/>
                </a:cubicBezTo>
                <a:cubicBezTo>
                  <a:pt x="450" y="508"/>
                  <a:pt x="464" y="514"/>
                  <a:pt x="478" y="509"/>
                </a:cubicBezTo>
                <a:cubicBezTo>
                  <a:pt x="491" y="505"/>
                  <a:pt x="499" y="490"/>
                  <a:pt x="494" y="476"/>
                </a:cubicBezTo>
                <a:cubicBezTo>
                  <a:pt x="486" y="451"/>
                  <a:pt x="476" y="426"/>
                  <a:pt x="467" y="401"/>
                </a:cubicBezTo>
                <a:cubicBezTo>
                  <a:pt x="467" y="401"/>
                  <a:pt x="466" y="401"/>
                  <a:pt x="465" y="400"/>
                </a:cubicBezTo>
                <a:cubicBezTo>
                  <a:pt x="449" y="406"/>
                  <a:pt x="434" y="412"/>
                  <a:pt x="417" y="418"/>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5">
            <a:extLst>
              <a:ext uri="{FF2B5EF4-FFF2-40B4-BE49-F238E27FC236}">
                <a16:creationId xmlns:a16="http://schemas.microsoft.com/office/drawing/2014/main" id="{4EE3E050-9899-4506-A153-D215A4C5A934}"/>
              </a:ext>
            </a:extLst>
          </p:cNvPr>
          <p:cNvSpPr>
            <a:spLocks/>
          </p:cNvSpPr>
          <p:nvPr/>
        </p:nvSpPr>
        <p:spPr bwMode="auto">
          <a:xfrm>
            <a:off x="261420" y="4487775"/>
            <a:ext cx="1820862" cy="252413"/>
          </a:xfrm>
          <a:custGeom>
            <a:avLst/>
            <a:gdLst>
              <a:gd name="T0" fmla="*/ 0 w 825"/>
              <a:gd name="T1" fmla="*/ 60 h 114"/>
              <a:gd name="T2" fmla="*/ 43 w 825"/>
              <a:gd name="T3" fmla="*/ 45 h 114"/>
              <a:gd name="T4" fmla="*/ 151 w 825"/>
              <a:gd name="T5" fmla="*/ 36 h 114"/>
              <a:gd name="T6" fmla="*/ 220 w 825"/>
              <a:gd name="T7" fmla="*/ 8 h 114"/>
              <a:gd name="T8" fmla="*/ 339 w 825"/>
              <a:gd name="T9" fmla="*/ 31 h 114"/>
              <a:gd name="T10" fmla="*/ 419 w 825"/>
              <a:gd name="T11" fmla="*/ 54 h 114"/>
              <a:gd name="T12" fmla="*/ 466 w 825"/>
              <a:gd name="T13" fmla="*/ 40 h 114"/>
              <a:gd name="T14" fmla="*/ 531 w 825"/>
              <a:gd name="T15" fmla="*/ 10 h 114"/>
              <a:gd name="T16" fmla="*/ 661 w 825"/>
              <a:gd name="T17" fmla="*/ 31 h 114"/>
              <a:gd name="T18" fmla="*/ 716 w 825"/>
              <a:gd name="T19" fmla="*/ 53 h 114"/>
              <a:gd name="T20" fmla="*/ 774 w 825"/>
              <a:gd name="T21" fmla="*/ 47 h 114"/>
              <a:gd name="T22" fmla="*/ 790 w 825"/>
              <a:gd name="T23" fmla="*/ 41 h 114"/>
              <a:gd name="T24" fmla="*/ 821 w 825"/>
              <a:gd name="T25" fmla="*/ 59 h 114"/>
              <a:gd name="T26" fmla="*/ 807 w 825"/>
              <a:gd name="T27" fmla="*/ 91 h 114"/>
              <a:gd name="T28" fmla="*/ 706 w 825"/>
              <a:gd name="T29" fmla="*/ 106 h 114"/>
              <a:gd name="T30" fmla="*/ 643 w 825"/>
              <a:gd name="T31" fmla="*/ 83 h 114"/>
              <a:gd name="T32" fmla="*/ 592 w 825"/>
              <a:gd name="T33" fmla="*/ 61 h 114"/>
              <a:gd name="T34" fmla="*/ 517 w 825"/>
              <a:gd name="T35" fmla="*/ 73 h 114"/>
              <a:gd name="T36" fmla="*/ 450 w 825"/>
              <a:gd name="T37" fmla="*/ 104 h 114"/>
              <a:gd name="T38" fmla="*/ 323 w 825"/>
              <a:gd name="T39" fmla="*/ 84 h 114"/>
              <a:gd name="T40" fmla="*/ 270 w 825"/>
              <a:gd name="T41" fmla="*/ 61 h 114"/>
              <a:gd name="T42" fmla="*/ 195 w 825"/>
              <a:gd name="T43" fmla="*/ 73 h 114"/>
              <a:gd name="T44" fmla="*/ 126 w 825"/>
              <a:gd name="T45" fmla="*/ 104 h 114"/>
              <a:gd name="T46" fmla="*/ 15 w 825"/>
              <a:gd name="T47" fmla="*/ 90 h 114"/>
              <a:gd name="T48" fmla="*/ 0 w 825"/>
              <a:gd name="T49" fmla="*/ 74 h 114"/>
              <a:gd name="T50" fmla="*/ 0 w 825"/>
              <a:gd name="T51" fmla="*/ 6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5" h="114">
                <a:moveTo>
                  <a:pt x="0" y="60"/>
                </a:moveTo>
                <a:cubicBezTo>
                  <a:pt x="11" y="40"/>
                  <a:pt x="22" y="36"/>
                  <a:pt x="43" y="45"/>
                </a:cubicBezTo>
                <a:cubicBezTo>
                  <a:pt x="81" y="59"/>
                  <a:pt x="117" y="57"/>
                  <a:pt x="151" y="36"/>
                </a:cubicBezTo>
                <a:cubicBezTo>
                  <a:pt x="172" y="23"/>
                  <a:pt x="195" y="13"/>
                  <a:pt x="220" y="8"/>
                </a:cubicBezTo>
                <a:cubicBezTo>
                  <a:pt x="263" y="1"/>
                  <a:pt x="303" y="8"/>
                  <a:pt x="339" y="31"/>
                </a:cubicBezTo>
                <a:cubicBezTo>
                  <a:pt x="364" y="46"/>
                  <a:pt x="390" y="56"/>
                  <a:pt x="419" y="54"/>
                </a:cubicBezTo>
                <a:cubicBezTo>
                  <a:pt x="436" y="52"/>
                  <a:pt x="452" y="48"/>
                  <a:pt x="466" y="40"/>
                </a:cubicBezTo>
                <a:cubicBezTo>
                  <a:pt x="487" y="28"/>
                  <a:pt x="507" y="16"/>
                  <a:pt x="531" y="10"/>
                </a:cubicBezTo>
                <a:cubicBezTo>
                  <a:pt x="577" y="0"/>
                  <a:pt x="621" y="6"/>
                  <a:pt x="661" y="31"/>
                </a:cubicBezTo>
                <a:cubicBezTo>
                  <a:pt x="678" y="41"/>
                  <a:pt x="696" y="50"/>
                  <a:pt x="716" y="53"/>
                </a:cubicBezTo>
                <a:cubicBezTo>
                  <a:pt x="736" y="55"/>
                  <a:pt x="755" y="53"/>
                  <a:pt x="774" y="47"/>
                </a:cubicBezTo>
                <a:cubicBezTo>
                  <a:pt x="779" y="45"/>
                  <a:pt x="785" y="42"/>
                  <a:pt x="790" y="41"/>
                </a:cubicBezTo>
                <a:cubicBezTo>
                  <a:pt x="804" y="38"/>
                  <a:pt x="816" y="46"/>
                  <a:pt x="821" y="59"/>
                </a:cubicBezTo>
                <a:cubicBezTo>
                  <a:pt x="825" y="71"/>
                  <a:pt x="819" y="85"/>
                  <a:pt x="807" y="91"/>
                </a:cubicBezTo>
                <a:cubicBezTo>
                  <a:pt x="775" y="106"/>
                  <a:pt x="742" y="111"/>
                  <a:pt x="706" y="106"/>
                </a:cubicBezTo>
                <a:cubicBezTo>
                  <a:pt x="684" y="102"/>
                  <a:pt x="663" y="95"/>
                  <a:pt x="643" y="83"/>
                </a:cubicBezTo>
                <a:cubicBezTo>
                  <a:pt x="627" y="73"/>
                  <a:pt x="610" y="64"/>
                  <a:pt x="592" y="61"/>
                </a:cubicBezTo>
                <a:cubicBezTo>
                  <a:pt x="565" y="57"/>
                  <a:pt x="540" y="60"/>
                  <a:pt x="517" y="73"/>
                </a:cubicBezTo>
                <a:cubicBezTo>
                  <a:pt x="496" y="85"/>
                  <a:pt x="475" y="98"/>
                  <a:pt x="450" y="104"/>
                </a:cubicBezTo>
                <a:cubicBezTo>
                  <a:pt x="405" y="114"/>
                  <a:pt x="363" y="107"/>
                  <a:pt x="323" y="84"/>
                </a:cubicBezTo>
                <a:cubicBezTo>
                  <a:pt x="307" y="74"/>
                  <a:pt x="290" y="65"/>
                  <a:pt x="270" y="61"/>
                </a:cubicBezTo>
                <a:cubicBezTo>
                  <a:pt x="244" y="57"/>
                  <a:pt x="219" y="60"/>
                  <a:pt x="195" y="73"/>
                </a:cubicBezTo>
                <a:cubicBezTo>
                  <a:pt x="173" y="86"/>
                  <a:pt x="151" y="99"/>
                  <a:pt x="126" y="104"/>
                </a:cubicBezTo>
                <a:cubicBezTo>
                  <a:pt x="87" y="112"/>
                  <a:pt x="50" y="108"/>
                  <a:pt x="15" y="90"/>
                </a:cubicBezTo>
                <a:cubicBezTo>
                  <a:pt x="9" y="88"/>
                  <a:pt x="5" y="80"/>
                  <a:pt x="0" y="74"/>
                </a:cubicBezTo>
                <a:cubicBezTo>
                  <a:pt x="0" y="70"/>
                  <a:pt x="0" y="65"/>
                  <a:pt x="0" y="60"/>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9">
            <a:extLst>
              <a:ext uri="{FF2B5EF4-FFF2-40B4-BE49-F238E27FC236}">
                <a16:creationId xmlns:a16="http://schemas.microsoft.com/office/drawing/2014/main" id="{2027EBD1-76F4-4C25-B21B-58C489D59885}"/>
              </a:ext>
            </a:extLst>
          </p:cNvPr>
          <p:cNvSpPr>
            <a:spLocks noEditPoints="1"/>
          </p:cNvSpPr>
          <p:nvPr/>
        </p:nvSpPr>
        <p:spPr bwMode="auto">
          <a:xfrm>
            <a:off x="2206123" y="3286038"/>
            <a:ext cx="2524126" cy="1531938"/>
          </a:xfrm>
          <a:custGeom>
            <a:avLst/>
            <a:gdLst>
              <a:gd name="T0" fmla="*/ 1 w 668"/>
              <a:gd name="T1" fmla="*/ 335 h 404"/>
              <a:gd name="T2" fmla="*/ 11 w 668"/>
              <a:gd name="T3" fmla="*/ 333 h 404"/>
              <a:gd name="T4" fmla="*/ 2 w 668"/>
              <a:gd name="T5" fmla="*/ 325 h 404"/>
              <a:gd name="T6" fmla="*/ 7 w 668"/>
              <a:gd name="T7" fmla="*/ 321 h 404"/>
              <a:gd name="T8" fmla="*/ 8 w 668"/>
              <a:gd name="T9" fmla="*/ 315 h 404"/>
              <a:gd name="T10" fmla="*/ 8 w 668"/>
              <a:gd name="T11" fmla="*/ 310 h 404"/>
              <a:gd name="T12" fmla="*/ 12 w 668"/>
              <a:gd name="T13" fmla="*/ 305 h 404"/>
              <a:gd name="T14" fmla="*/ 3 w 668"/>
              <a:gd name="T15" fmla="*/ 296 h 404"/>
              <a:gd name="T16" fmla="*/ 4 w 668"/>
              <a:gd name="T17" fmla="*/ 290 h 404"/>
              <a:gd name="T18" fmla="*/ 24 w 668"/>
              <a:gd name="T19" fmla="*/ 248 h 404"/>
              <a:gd name="T20" fmla="*/ 26 w 668"/>
              <a:gd name="T21" fmla="*/ 286 h 404"/>
              <a:gd name="T22" fmla="*/ 21 w 668"/>
              <a:gd name="T23" fmla="*/ 292 h 404"/>
              <a:gd name="T24" fmla="*/ 143 w 668"/>
              <a:gd name="T25" fmla="*/ 331 h 404"/>
              <a:gd name="T26" fmla="*/ 322 w 668"/>
              <a:gd name="T27" fmla="*/ 302 h 404"/>
              <a:gd name="T28" fmla="*/ 415 w 668"/>
              <a:gd name="T29" fmla="*/ 228 h 404"/>
              <a:gd name="T30" fmla="*/ 449 w 668"/>
              <a:gd name="T31" fmla="*/ 193 h 404"/>
              <a:gd name="T32" fmla="*/ 457 w 668"/>
              <a:gd name="T33" fmla="*/ 192 h 404"/>
              <a:gd name="T34" fmla="*/ 546 w 668"/>
              <a:gd name="T35" fmla="*/ 112 h 404"/>
              <a:gd name="T36" fmla="*/ 537 w 668"/>
              <a:gd name="T37" fmla="*/ 79 h 404"/>
              <a:gd name="T38" fmla="*/ 559 w 668"/>
              <a:gd name="T39" fmla="*/ 45 h 404"/>
              <a:gd name="T40" fmla="*/ 558 w 668"/>
              <a:gd name="T41" fmla="*/ 19 h 404"/>
              <a:gd name="T42" fmla="*/ 550 w 668"/>
              <a:gd name="T43" fmla="*/ 18 h 404"/>
              <a:gd name="T44" fmla="*/ 559 w 668"/>
              <a:gd name="T45" fmla="*/ 1 h 404"/>
              <a:gd name="T46" fmla="*/ 583 w 668"/>
              <a:gd name="T47" fmla="*/ 13 h 404"/>
              <a:gd name="T48" fmla="*/ 586 w 668"/>
              <a:gd name="T49" fmla="*/ 18 h 404"/>
              <a:gd name="T50" fmla="*/ 578 w 668"/>
              <a:gd name="T51" fmla="*/ 42 h 404"/>
              <a:gd name="T52" fmla="*/ 611 w 668"/>
              <a:gd name="T53" fmla="*/ 74 h 404"/>
              <a:gd name="T54" fmla="*/ 612 w 668"/>
              <a:gd name="T55" fmla="*/ 96 h 404"/>
              <a:gd name="T56" fmla="*/ 604 w 668"/>
              <a:gd name="T57" fmla="*/ 107 h 404"/>
              <a:gd name="T58" fmla="*/ 596 w 668"/>
              <a:gd name="T59" fmla="*/ 121 h 404"/>
              <a:gd name="T60" fmla="*/ 582 w 668"/>
              <a:gd name="T61" fmla="*/ 183 h 404"/>
              <a:gd name="T62" fmla="*/ 650 w 668"/>
              <a:gd name="T63" fmla="*/ 126 h 404"/>
              <a:gd name="T64" fmla="*/ 665 w 668"/>
              <a:gd name="T65" fmla="*/ 174 h 404"/>
              <a:gd name="T66" fmla="*/ 610 w 668"/>
              <a:gd name="T67" fmla="*/ 294 h 404"/>
              <a:gd name="T68" fmla="*/ 387 w 668"/>
              <a:gd name="T69" fmla="*/ 375 h 404"/>
              <a:gd name="T70" fmla="*/ 119 w 668"/>
              <a:gd name="T71" fmla="*/ 400 h 404"/>
              <a:gd name="T72" fmla="*/ 10 w 668"/>
              <a:gd name="T73" fmla="*/ 347 h 404"/>
              <a:gd name="T74" fmla="*/ 493 w 668"/>
              <a:gd name="T75" fmla="*/ 254 h 404"/>
              <a:gd name="T76" fmla="*/ 540 w 668"/>
              <a:gd name="T77" fmla="*/ 240 h 404"/>
              <a:gd name="T78" fmla="*/ 553 w 668"/>
              <a:gd name="T79" fmla="*/ 205 h 404"/>
              <a:gd name="T80" fmla="*/ 550 w 668"/>
              <a:gd name="T81" fmla="*/ 126 h 404"/>
              <a:gd name="T82" fmla="*/ 466 w 668"/>
              <a:gd name="T83" fmla="*/ 198 h 404"/>
              <a:gd name="T84" fmla="*/ 469 w 668"/>
              <a:gd name="T85" fmla="*/ 233 h 404"/>
              <a:gd name="T86" fmla="*/ 493 w 668"/>
              <a:gd name="T87" fmla="*/ 254 h 404"/>
              <a:gd name="T88" fmla="*/ 341 w 668"/>
              <a:gd name="T89" fmla="*/ 298 h 404"/>
              <a:gd name="T90" fmla="*/ 468 w 668"/>
              <a:gd name="T91" fmla="*/ 256 h 404"/>
              <a:gd name="T92" fmla="*/ 451 w 668"/>
              <a:gd name="T93" fmla="*/ 206 h 404"/>
              <a:gd name="T94" fmla="*/ 570 w 668"/>
              <a:gd name="T95" fmla="*/ 227 h 404"/>
              <a:gd name="T96" fmla="*/ 573 w 668"/>
              <a:gd name="T97" fmla="*/ 216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8" h="404">
                <a:moveTo>
                  <a:pt x="10" y="342"/>
                </a:moveTo>
                <a:cubicBezTo>
                  <a:pt x="7" y="338"/>
                  <a:pt x="0" y="344"/>
                  <a:pt x="1" y="335"/>
                </a:cubicBezTo>
                <a:cubicBezTo>
                  <a:pt x="3" y="335"/>
                  <a:pt x="5" y="335"/>
                  <a:pt x="7" y="335"/>
                </a:cubicBezTo>
                <a:cubicBezTo>
                  <a:pt x="8" y="335"/>
                  <a:pt x="10" y="334"/>
                  <a:pt x="11" y="333"/>
                </a:cubicBezTo>
                <a:cubicBezTo>
                  <a:pt x="10" y="333"/>
                  <a:pt x="9" y="331"/>
                  <a:pt x="7" y="331"/>
                </a:cubicBezTo>
                <a:cubicBezTo>
                  <a:pt x="4" y="331"/>
                  <a:pt x="0" y="331"/>
                  <a:pt x="2" y="325"/>
                </a:cubicBezTo>
                <a:cubicBezTo>
                  <a:pt x="5" y="325"/>
                  <a:pt x="8" y="326"/>
                  <a:pt x="11" y="326"/>
                </a:cubicBezTo>
                <a:cubicBezTo>
                  <a:pt x="13" y="321"/>
                  <a:pt x="10" y="320"/>
                  <a:pt x="7" y="321"/>
                </a:cubicBezTo>
                <a:cubicBezTo>
                  <a:pt x="3" y="321"/>
                  <a:pt x="1" y="320"/>
                  <a:pt x="2" y="315"/>
                </a:cubicBezTo>
                <a:cubicBezTo>
                  <a:pt x="4" y="315"/>
                  <a:pt x="6" y="316"/>
                  <a:pt x="8" y="315"/>
                </a:cubicBezTo>
                <a:cubicBezTo>
                  <a:pt x="10" y="315"/>
                  <a:pt x="11" y="314"/>
                  <a:pt x="12" y="313"/>
                </a:cubicBezTo>
                <a:cubicBezTo>
                  <a:pt x="11" y="312"/>
                  <a:pt x="10" y="311"/>
                  <a:pt x="8" y="310"/>
                </a:cubicBezTo>
                <a:cubicBezTo>
                  <a:pt x="6" y="310"/>
                  <a:pt x="0" y="312"/>
                  <a:pt x="3" y="305"/>
                </a:cubicBezTo>
                <a:cubicBezTo>
                  <a:pt x="6" y="305"/>
                  <a:pt x="9" y="305"/>
                  <a:pt x="12" y="305"/>
                </a:cubicBezTo>
                <a:cubicBezTo>
                  <a:pt x="12" y="301"/>
                  <a:pt x="12" y="301"/>
                  <a:pt x="7" y="300"/>
                </a:cubicBezTo>
                <a:cubicBezTo>
                  <a:pt x="4" y="300"/>
                  <a:pt x="1" y="300"/>
                  <a:pt x="3" y="296"/>
                </a:cubicBezTo>
                <a:cubicBezTo>
                  <a:pt x="6" y="292"/>
                  <a:pt x="12" y="299"/>
                  <a:pt x="14" y="291"/>
                </a:cubicBezTo>
                <a:cubicBezTo>
                  <a:pt x="10" y="291"/>
                  <a:pt x="7" y="290"/>
                  <a:pt x="4" y="290"/>
                </a:cubicBezTo>
                <a:cubicBezTo>
                  <a:pt x="5" y="271"/>
                  <a:pt x="6" y="253"/>
                  <a:pt x="8" y="234"/>
                </a:cubicBezTo>
                <a:cubicBezTo>
                  <a:pt x="16" y="236"/>
                  <a:pt x="23" y="241"/>
                  <a:pt x="24" y="248"/>
                </a:cubicBezTo>
                <a:cubicBezTo>
                  <a:pt x="26" y="259"/>
                  <a:pt x="26" y="271"/>
                  <a:pt x="27" y="282"/>
                </a:cubicBezTo>
                <a:cubicBezTo>
                  <a:pt x="27" y="283"/>
                  <a:pt x="27" y="284"/>
                  <a:pt x="26" y="286"/>
                </a:cubicBezTo>
                <a:cubicBezTo>
                  <a:pt x="29" y="286"/>
                  <a:pt x="31" y="287"/>
                  <a:pt x="33" y="287"/>
                </a:cubicBezTo>
                <a:cubicBezTo>
                  <a:pt x="32" y="292"/>
                  <a:pt x="32" y="292"/>
                  <a:pt x="21" y="292"/>
                </a:cubicBezTo>
                <a:cubicBezTo>
                  <a:pt x="32" y="312"/>
                  <a:pt x="47" y="326"/>
                  <a:pt x="69" y="331"/>
                </a:cubicBezTo>
                <a:cubicBezTo>
                  <a:pt x="94" y="338"/>
                  <a:pt x="118" y="334"/>
                  <a:pt x="143" y="331"/>
                </a:cubicBezTo>
                <a:cubicBezTo>
                  <a:pt x="174" y="326"/>
                  <a:pt x="204" y="322"/>
                  <a:pt x="235" y="317"/>
                </a:cubicBezTo>
                <a:cubicBezTo>
                  <a:pt x="264" y="312"/>
                  <a:pt x="293" y="307"/>
                  <a:pt x="322" y="302"/>
                </a:cubicBezTo>
                <a:cubicBezTo>
                  <a:pt x="325" y="301"/>
                  <a:pt x="328" y="299"/>
                  <a:pt x="331" y="297"/>
                </a:cubicBezTo>
                <a:cubicBezTo>
                  <a:pt x="359" y="274"/>
                  <a:pt x="387" y="251"/>
                  <a:pt x="415" y="228"/>
                </a:cubicBezTo>
                <a:cubicBezTo>
                  <a:pt x="425" y="220"/>
                  <a:pt x="435" y="211"/>
                  <a:pt x="446" y="203"/>
                </a:cubicBezTo>
                <a:cubicBezTo>
                  <a:pt x="449" y="200"/>
                  <a:pt x="450" y="198"/>
                  <a:pt x="449" y="193"/>
                </a:cubicBezTo>
                <a:cubicBezTo>
                  <a:pt x="448" y="191"/>
                  <a:pt x="450" y="187"/>
                  <a:pt x="451" y="187"/>
                </a:cubicBezTo>
                <a:cubicBezTo>
                  <a:pt x="454" y="186"/>
                  <a:pt x="458" y="186"/>
                  <a:pt x="457" y="192"/>
                </a:cubicBezTo>
                <a:cubicBezTo>
                  <a:pt x="489" y="167"/>
                  <a:pt x="520" y="143"/>
                  <a:pt x="550" y="119"/>
                </a:cubicBezTo>
                <a:cubicBezTo>
                  <a:pt x="549" y="117"/>
                  <a:pt x="547" y="114"/>
                  <a:pt x="546" y="112"/>
                </a:cubicBezTo>
                <a:cubicBezTo>
                  <a:pt x="545" y="110"/>
                  <a:pt x="545" y="108"/>
                  <a:pt x="543" y="106"/>
                </a:cubicBezTo>
                <a:cubicBezTo>
                  <a:pt x="536" y="99"/>
                  <a:pt x="533" y="89"/>
                  <a:pt x="537" y="79"/>
                </a:cubicBezTo>
                <a:cubicBezTo>
                  <a:pt x="540" y="73"/>
                  <a:pt x="544" y="67"/>
                  <a:pt x="545" y="61"/>
                </a:cubicBezTo>
                <a:cubicBezTo>
                  <a:pt x="545" y="51"/>
                  <a:pt x="553" y="49"/>
                  <a:pt x="559" y="45"/>
                </a:cubicBezTo>
                <a:cubicBezTo>
                  <a:pt x="563" y="43"/>
                  <a:pt x="563" y="41"/>
                  <a:pt x="562" y="37"/>
                </a:cubicBezTo>
                <a:cubicBezTo>
                  <a:pt x="560" y="31"/>
                  <a:pt x="560" y="25"/>
                  <a:pt x="558" y="19"/>
                </a:cubicBezTo>
                <a:cubicBezTo>
                  <a:pt x="555" y="19"/>
                  <a:pt x="553" y="19"/>
                  <a:pt x="551" y="18"/>
                </a:cubicBezTo>
                <a:cubicBezTo>
                  <a:pt x="551" y="18"/>
                  <a:pt x="550" y="18"/>
                  <a:pt x="550" y="18"/>
                </a:cubicBezTo>
                <a:cubicBezTo>
                  <a:pt x="553" y="16"/>
                  <a:pt x="556" y="15"/>
                  <a:pt x="559" y="14"/>
                </a:cubicBezTo>
                <a:cubicBezTo>
                  <a:pt x="559" y="10"/>
                  <a:pt x="559" y="6"/>
                  <a:pt x="559" y="1"/>
                </a:cubicBezTo>
                <a:cubicBezTo>
                  <a:pt x="567" y="1"/>
                  <a:pt x="575" y="1"/>
                  <a:pt x="582" y="0"/>
                </a:cubicBezTo>
                <a:cubicBezTo>
                  <a:pt x="583" y="5"/>
                  <a:pt x="583" y="9"/>
                  <a:pt x="583" y="13"/>
                </a:cubicBezTo>
                <a:cubicBezTo>
                  <a:pt x="586" y="14"/>
                  <a:pt x="590" y="14"/>
                  <a:pt x="594" y="15"/>
                </a:cubicBezTo>
                <a:cubicBezTo>
                  <a:pt x="591" y="16"/>
                  <a:pt x="589" y="17"/>
                  <a:pt x="586" y="18"/>
                </a:cubicBezTo>
                <a:cubicBezTo>
                  <a:pt x="586" y="23"/>
                  <a:pt x="587" y="28"/>
                  <a:pt x="587" y="34"/>
                </a:cubicBezTo>
                <a:cubicBezTo>
                  <a:pt x="580" y="32"/>
                  <a:pt x="582" y="39"/>
                  <a:pt x="578" y="42"/>
                </a:cubicBezTo>
                <a:cubicBezTo>
                  <a:pt x="590" y="46"/>
                  <a:pt x="599" y="51"/>
                  <a:pt x="603" y="63"/>
                </a:cubicBezTo>
                <a:cubicBezTo>
                  <a:pt x="604" y="67"/>
                  <a:pt x="609" y="70"/>
                  <a:pt x="611" y="74"/>
                </a:cubicBezTo>
                <a:cubicBezTo>
                  <a:pt x="614" y="79"/>
                  <a:pt x="616" y="84"/>
                  <a:pt x="617" y="90"/>
                </a:cubicBezTo>
                <a:cubicBezTo>
                  <a:pt x="618" y="91"/>
                  <a:pt x="614" y="95"/>
                  <a:pt x="612" y="96"/>
                </a:cubicBezTo>
                <a:cubicBezTo>
                  <a:pt x="610" y="97"/>
                  <a:pt x="607" y="97"/>
                  <a:pt x="604" y="98"/>
                </a:cubicBezTo>
                <a:cubicBezTo>
                  <a:pt x="604" y="101"/>
                  <a:pt x="603" y="104"/>
                  <a:pt x="604" y="107"/>
                </a:cubicBezTo>
                <a:cubicBezTo>
                  <a:pt x="604" y="112"/>
                  <a:pt x="604" y="116"/>
                  <a:pt x="598" y="117"/>
                </a:cubicBezTo>
                <a:cubicBezTo>
                  <a:pt x="597" y="117"/>
                  <a:pt x="596" y="120"/>
                  <a:pt x="596" y="121"/>
                </a:cubicBezTo>
                <a:cubicBezTo>
                  <a:pt x="596" y="139"/>
                  <a:pt x="592" y="155"/>
                  <a:pt x="582" y="170"/>
                </a:cubicBezTo>
                <a:cubicBezTo>
                  <a:pt x="580" y="173"/>
                  <a:pt x="580" y="179"/>
                  <a:pt x="582" y="183"/>
                </a:cubicBezTo>
                <a:cubicBezTo>
                  <a:pt x="586" y="193"/>
                  <a:pt x="590" y="202"/>
                  <a:pt x="595" y="212"/>
                </a:cubicBezTo>
                <a:cubicBezTo>
                  <a:pt x="628" y="193"/>
                  <a:pt x="654" y="169"/>
                  <a:pt x="650" y="126"/>
                </a:cubicBezTo>
                <a:cubicBezTo>
                  <a:pt x="658" y="124"/>
                  <a:pt x="658" y="131"/>
                  <a:pt x="658" y="133"/>
                </a:cubicBezTo>
                <a:cubicBezTo>
                  <a:pt x="661" y="147"/>
                  <a:pt x="663" y="160"/>
                  <a:pt x="665" y="174"/>
                </a:cubicBezTo>
                <a:cubicBezTo>
                  <a:pt x="668" y="195"/>
                  <a:pt x="666" y="214"/>
                  <a:pt x="656" y="233"/>
                </a:cubicBezTo>
                <a:cubicBezTo>
                  <a:pt x="644" y="256"/>
                  <a:pt x="629" y="277"/>
                  <a:pt x="610" y="294"/>
                </a:cubicBezTo>
                <a:cubicBezTo>
                  <a:pt x="595" y="308"/>
                  <a:pt x="576" y="316"/>
                  <a:pt x="557" y="325"/>
                </a:cubicBezTo>
                <a:cubicBezTo>
                  <a:pt x="503" y="349"/>
                  <a:pt x="445" y="364"/>
                  <a:pt x="387" y="375"/>
                </a:cubicBezTo>
                <a:cubicBezTo>
                  <a:pt x="344" y="383"/>
                  <a:pt x="301" y="390"/>
                  <a:pt x="258" y="396"/>
                </a:cubicBezTo>
                <a:cubicBezTo>
                  <a:pt x="212" y="403"/>
                  <a:pt x="165" y="404"/>
                  <a:pt x="119" y="400"/>
                </a:cubicBezTo>
                <a:cubicBezTo>
                  <a:pt x="93" y="398"/>
                  <a:pt x="68" y="394"/>
                  <a:pt x="43" y="389"/>
                </a:cubicBezTo>
                <a:cubicBezTo>
                  <a:pt x="18" y="385"/>
                  <a:pt x="9" y="373"/>
                  <a:pt x="10" y="347"/>
                </a:cubicBezTo>
                <a:cubicBezTo>
                  <a:pt x="10" y="345"/>
                  <a:pt x="10" y="343"/>
                  <a:pt x="10" y="342"/>
                </a:cubicBezTo>
                <a:close/>
                <a:moveTo>
                  <a:pt x="493" y="254"/>
                </a:moveTo>
                <a:cubicBezTo>
                  <a:pt x="493" y="254"/>
                  <a:pt x="493" y="255"/>
                  <a:pt x="493" y="256"/>
                </a:cubicBezTo>
                <a:cubicBezTo>
                  <a:pt x="509" y="251"/>
                  <a:pt x="524" y="245"/>
                  <a:pt x="540" y="240"/>
                </a:cubicBezTo>
                <a:cubicBezTo>
                  <a:pt x="547" y="238"/>
                  <a:pt x="549" y="233"/>
                  <a:pt x="550" y="227"/>
                </a:cubicBezTo>
                <a:cubicBezTo>
                  <a:pt x="551" y="219"/>
                  <a:pt x="552" y="212"/>
                  <a:pt x="553" y="205"/>
                </a:cubicBezTo>
                <a:cubicBezTo>
                  <a:pt x="554" y="199"/>
                  <a:pt x="557" y="193"/>
                  <a:pt x="556" y="187"/>
                </a:cubicBezTo>
                <a:cubicBezTo>
                  <a:pt x="553" y="168"/>
                  <a:pt x="548" y="148"/>
                  <a:pt x="550" y="126"/>
                </a:cubicBezTo>
                <a:cubicBezTo>
                  <a:pt x="522" y="149"/>
                  <a:pt x="495" y="170"/>
                  <a:pt x="468" y="191"/>
                </a:cubicBezTo>
                <a:cubicBezTo>
                  <a:pt x="467" y="193"/>
                  <a:pt x="466" y="196"/>
                  <a:pt x="466" y="198"/>
                </a:cubicBezTo>
                <a:cubicBezTo>
                  <a:pt x="466" y="207"/>
                  <a:pt x="466" y="217"/>
                  <a:pt x="467" y="226"/>
                </a:cubicBezTo>
                <a:cubicBezTo>
                  <a:pt x="467" y="228"/>
                  <a:pt x="467" y="232"/>
                  <a:pt x="469" y="233"/>
                </a:cubicBezTo>
                <a:cubicBezTo>
                  <a:pt x="475" y="238"/>
                  <a:pt x="483" y="241"/>
                  <a:pt x="486" y="249"/>
                </a:cubicBezTo>
                <a:cubicBezTo>
                  <a:pt x="487" y="251"/>
                  <a:pt x="491" y="252"/>
                  <a:pt x="493" y="254"/>
                </a:cubicBezTo>
                <a:close/>
                <a:moveTo>
                  <a:pt x="451" y="206"/>
                </a:moveTo>
                <a:cubicBezTo>
                  <a:pt x="414" y="237"/>
                  <a:pt x="377" y="267"/>
                  <a:pt x="341" y="298"/>
                </a:cubicBezTo>
                <a:cubicBezTo>
                  <a:pt x="386" y="289"/>
                  <a:pt x="430" y="277"/>
                  <a:pt x="475" y="261"/>
                </a:cubicBezTo>
                <a:cubicBezTo>
                  <a:pt x="472" y="259"/>
                  <a:pt x="470" y="257"/>
                  <a:pt x="468" y="256"/>
                </a:cubicBezTo>
                <a:cubicBezTo>
                  <a:pt x="462" y="251"/>
                  <a:pt x="456" y="245"/>
                  <a:pt x="455" y="236"/>
                </a:cubicBezTo>
                <a:cubicBezTo>
                  <a:pt x="454" y="226"/>
                  <a:pt x="452" y="217"/>
                  <a:pt x="451" y="206"/>
                </a:cubicBezTo>
                <a:close/>
                <a:moveTo>
                  <a:pt x="573" y="216"/>
                </a:moveTo>
                <a:cubicBezTo>
                  <a:pt x="572" y="220"/>
                  <a:pt x="571" y="223"/>
                  <a:pt x="570" y="227"/>
                </a:cubicBezTo>
                <a:cubicBezTo>
                  <a:pt x="573" y="225"/>
                  <a:pt x="575" y="224"/>
                  <a:pt x="578" y="222"/>
                </a:cubicBezTo>
                <a:cubicBezTo>
                  <a:pt x="576" y="220"/>
                  <a:pt x="575" y="218"/>
                  <a:pt x="573" y="216"/>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3">
            <a:extLst>
              <a:ext uri="{FF2B5EF4-FFF2-40B4-BE49-F238E27FC236}">
                <a16:creationId xmlns:a16="http://schemas.microsoft.com/office/drawing/2014/main" id="{5D711E51-4525-4A4D-BD17-EDE826482D34}"/>
              </a:ext>
            </a:extLst>
          </p:cNvPr>
          <p:cNvSpPr>
            <a:spLocks noEditPoints="1"/>
          </p:cNvSpPr>
          <p:nvPr/>
        </p:nvSpPr>
        <p:spPr bwMode="auto">
          <a:xfrm>
            <a:off x="4525723" y="3296823"/>
            <a:ext cx="2732088" cy="1681163"/>
          </a:xfrm>
          <a:custGeom>
            <a:avLst/>
            <a:gdLst>
              <a:gd name="T0" fmla="*/ 371 w 2057"/>
              <a:gd name="T1" fmla="*/ 1236 h 1264"/>
              <a:gd name="T2" fmla="*/ 229 w 2057"/>
              <a:gd name="T3" fmla="*/ 1209 h 1264"/>
              <a:gd name="T4" fmla="*/ 353 w 2057"/>
              <a:gd name="T5" fmla="*/ 1143 h 1264"/>
              <a:gd name="T6" fmla="*/ 279 w 2057"/>
              <a:gd name="T7" fmla="*/ 944 h 1264"/>
              <a:gd name="T8" fmla="*/ 410 w 2057"/>
              <a:gd name="T9" fmla="*/ 634 h 1264"/>
              <a:gd name="T10" fmla="*/ 446 w 2057"/>
              <a:gd name="T11" fmla="*/ 584 h 1264"/>
              <a:gd name="T12" fmla="*/ 456 w 2057"/>
              <a:gd name="T13" fmla="*/ 412 h 1264"/>
              <a:gd name="T14" fmla="*/ 442 w 2057"/>
              <a:gd name="T15" fmla="*/ 306 h 1264"/>
              <a:gd name="T16" fmla="*/ 380 w 2057"/>
              <a:gd name="T17" fmla="*/ 351 h 1264"/>
              <a:gd name="T18" fmla="*/ 346 w 2057"/>
              <a:gd name="T19" fmla="*/ 324 h 1264"/>
              <a:gd name="T20" fmla="*/ 336 w 2057"/>
              <a:gd name="T21" fmla="*/ 222 h 1264"/>
              <a:gd name="T22" fmla="*/ 392 w 2057"/>
              <a:gd name="T23" fmla="*/ 234 h 1264"/>
              <a:gd name="T24" fmla="*/ 497 w 2057"/>
              <a:gd name="T25" fmla="*/ 150 h 1264"/>
              <a:gd name="T26" fmla="*/ 504 w 2057"/>
              <a:gd name="T27" fmla="*/ 39 h 1264"/>
              <a:gd name="T28" fmla="*/ 601 w 2057"/>
              <a:gd name="T29" fmla="*/ 18 h 1264"/>
              <a:gd name="T30" fmla="*/ 624 w 2057"/>
              <a:gd name="T31" fmla="*/ 95 h 1264"/>
              <a:gd name="T32" fmla="*/ 587 w 2057"/>
              <a:gd name="T33" fmla="*/ 133 h 1264"/>
              <a:gd name="T34" fmla="*/ 718 w 2057"/>
              <a:gd name="T35" fmla="*/ 321 h 1264"/>
              <a:gd name="T36" fmla="*/ 657 w 2057"/>
              <a:gd name="T37" fmla="*/ 416 h 1264"/>
              <a:gd name="T38" fmla="*/ 1104 w 2057"/>
              <a:gd name="T39" fmla="*/ 749 h 1264"/>
              <a:gd name="T40" fmla="*/ 1357 w 2057"/>
              <a:gd name="T41" fmla="*/ 622 h 1264"/>
              <a:gd name="T42" fmla="*/ 1504 w 2057"/>
              <a:gd name="T43" fmla="*/ 392 h 1264"/>
              <a:gd name="T44" fmla="*/ 1512 w 2057"/>
              <a:gd name="T45" fmla="*/ 618 h 1264"/>
              <a:gd name="T46" fmla="*/ 1410 w 2057"/>
              <a:gd name="T47" fmla="*/ 959 h 1264"/>
              <a:gd name="T48" fmla="*/ 1658 w 2057"/>
              <a:gd name="T49" fmla="*/ 1125 h 1264"/>
              <a:gd name="T50" fmla="*/ 1992 w 2057"/>
              <a:gd name="T51" fmla="*/ 1144 h 1264"/>
              <a:gd name="T52" fmla="*/ 2015 w 2057"/>
              <a:gd name="T53" fmla="*/ 1151 h 1264"/>
              <a:gd name="T54" fmla="*/ 2056 w 2057"/>
              <a:gd name="T55" fmla="*/ 1176 h 1264"/>
              <a:gd name="T56" fmla="*/ 2016 w 2057"/>
              <a:gd name="T57" fmla="*/ 1196 h 1264"/>
              <a:gd name="T58" fmla="*/ 1166 w 2057"/>
              <a:gd name="T59" fmla="*/ 1206 h 1264"/>
              <a:gd name="T60" fmla="*/ 1495 w 2057"/>
              <a:gd name="T61" fmla="*/ 1177 h 1264"/>
              <a:gd name="T62" fmla="*/ 1362 w 2057"/>
              <a:gd name="T63" fmla="*/ 1149 h 1264"/>
              <a:gd name="T64" fmla="*/ 1390 w 2057"/>
              <a:gd name="T65" fmla="*/ 990 h 1264"/>
              <a:gd name="T66" fmla="*/ 1002 w 2057"/>
              <a:gd name="T67" fmla="*/ 1188 h 1264"/>
              <a:gd name="T68" fmla="*/ 919 w 2057"/>
              <a:gd name="T69" fmla="*/ 1237 h 1264"/>
              <a:gd name="T70" fmla="*/ 895 w 2057"/>
              <a:gd name="T71" fmla="*/ 1251 h 1264"/>
              <a:gd name="T72" fmla="*/ 13 w 2057"/>
              <a:gd name="T73" fmla="*/ 1264 h 1264"/>
              <a:gd name="T74" fmla="*/ 661 w 2057"/>
              <a:gd name="T75" fmla="*/ 461 h 1264"/>
              <a:gd name="T76" fmla="*/ 632 w 2057"/>
              <a:gd name="T77" fmla="*/ 877 h 1264"/>
              <a:gd name="T78" fmla="*/ 669 w 2057"/>
              <a:gd name="T79" fmla="*/ 901 h 1264"/>
              <a:gd name="T80" fmla="*/ 1090 w 2057"/>
              <a:gd name="T81" fmla="*/ 766 h 1264"/>
              <a:gd name="T82" fmla="*/ 456 w 2057"/>
              <a:gd name="T83" fmla="*/ 741 h 1264"/>
              <a:gd name="T84" fmla="*/ 448 w 2057"/>
              <a:gd name="T85" fmla="*/ 594 h 1264"/>
              <a:gd name="T86" fmla="*/ 445 w 2057"/>
              <a:gd name="T87" fmla="*/ 667 h 1264"/>
              <a:gd name="T88" fmla="*/ 546 w 2057"/>
              <a:gd name="T89" fmla="*/ 853 h 1264"/>
              <a:gd name="T90" fmla="*/ 552 w 2057"/>
              <a:gd name="T91" fmla="*/ 771 h 1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57" h="1264">
                <a:moveTo>
                  <a:pt x="0" y="1263"/>
                </a:moveTo>
                <a:cubicBezTo>
                  <a:pt x="122" y="1232"/>
                  <a:pt x="247" y="1245"/>
                  <a:pt x="371" y="1236"/>
                </a:cubicBezTo>
                <a:cubicBezTo>
                  <a:pt x="323" y="1230"/>
                  <a:pt x="276" y="1223"/>
                  <a:pt x="228" y="1216"/>
                </a:cubicBezTo>
                <a:cubicBezTo>
                  <a:pt x="228" y="1214"/>
                  <a:pt x="228" y="1212"/>
                  <a:pt x="229" y="1209"/>
                </a:cubicBezTo>
                <a:cubicBezTo>
                  <a:pt x="290" y="1206"/>
                  <a:pt x="351" y="1203"/>
                  <a:pt x="416" y="1200"/>
                </a:cubicBezTo>
                <a:cubicBezTo>
                  <a:pt x="393" y="1179"/>
                  <a:pt x="372" y="1162"/>
                  <a:pt x="353" y="1143"/>
                </a:cubicBezTo>
                <a:cubicBezTo>
                  <a:pt x="306" y="1097"/>
                  <a:pt x="272" y="1044"/>
                  <a:pt x="271" y="976"/>
                </a:cubicBezTo>
                <a:cubicBezTo>
                  <a:pt x="271" y="965"/>
                  <a:pt x="274" y="953"/>
                  <a:pt x="279" y="944"/>
                </a:cubicBezTo>
                <a:cubicBezTo>
                  <a:pt x="324" y="866"/>
                  <a:pt x="363" y="787"/>
                  <a:pt x="393" y="702"/>
                </a:cubicBezTo>
                <a:cubicBezTo>
                  <a:pt x="401" y="680"/>
                  <a:pt x="407" y="657"/>
                  <a:pt x="410" y="634"/>
                </a:cubicBezTo>
                <a:cubicBezTo>
                  <a:pt x="412" y="618"/>
                  <a:pt x="407" y="602"/>
                  <a:pt x="404" y="584"/>
                </a:cubicBezTo>
                <a:cubicBezTo>
                  <a:pt x="416" y="584"/>
                  <a:pt x="429" y="584"/>
                  <a:pt x="446" y="584"/>
                </a:cubicBezTo>
                <a:cubicBezTo>
                  <a:pt x="446" y="566"/>
                  <a:pt x="448" y="550"/>
                  <a:pt x="445" y="534"/>
                </a:cubicBezTo>
                <a:cubicBezTo>
                  <a:pt x="439" y="492"/>
                  <a:pt x="451" y="453"/>
                  <a:pt x="456" y="412"/>
                </a:cubicBezTo>
                <a:cubicBezTo>
                  <a:pt x="460" y="385"/>
                  <a:pt x="460" y="357"/>
                  <a:pt x="459" y="329"/>
                </a:cubicBezTo>
                <a:cubicBezTo>
                  <a:pt x="458" y="321"/>
                  <a:pt x="450" y="308"/>
                  <a:pt x="442" y="306"/>
                </a:cubicBezTo>
                <a:cubicBezTo>
                  <a:pt x="435" y="304"/>
                  <a:pt x="425" y="313"/>
                  <a:pt x="417" y="319"/>
                </a:cubicBezTo>
                <a:cubicBezTo>
                  <a:pt x="404" y="329"/>
                  <a:pt x="394" y="343"/>
                  <a:pt x="380" y="351"/>
                </a:cubicBezTo>
                <a:cubicBezTo>
                  <a:pt x="373" y="356"/>
                  <a:pt x="358" y="356"/>
                  <a:pt x="351" y="351"/>
                </a:cubicBezTo>
                <a:cubicBezTo>
                  <a:pt x="346" y="347"/>
                  <a:pt x="343" y="332"/>
                  <a:pt x="346" y="324"/>
                </a:cubicBezTo>
                <a:cubicBezTo>
                  <a:pt x="353" y="301"/>
                  <a:pt x="363" y="278"/>
                  <a:pt x="373" y="253"/>
                </a:cubicBezTo>
                <a:cubicBezTo>
                  <a:pt x="361" y="243"/>
                  <a:pt x="349" y="233"/>
                  <a:pt x="336" y="222"/>
                </a:cubicBezTo>
                <a:cubicBezTo>
                  <a:pt x="340" y="215"/>
                  <a:pt x="343" y="210"/>
                  <a:pt x="347" y="203"/>
                </a:cubicBezTo>
                <a:cubicBezTo>
                  <a:pt x="362" y="214"/>
                  <a:pt x="376" y="223"/>
                  <a:pt x="392" y="234"/>
                </a:cubicBezTo>
                <a:cubicBezTo>
                  <a:pt x="399" y="226"/>
                  <a:pt x="407" y="219"/>
                  <a:pt x="414" y="211"/>
                </a:cubicBezTo>
                <a:cubicBezTo>
                  <a:pt x="436" y="183"/>
                  <a:pt x="465" y="165"/>
                  <a:pt x="497" y="150"/>
                </a:cubicBezTo>
                <a:cubicBezTo>
                  <a:pt x="515" y="142"/>
                  <a:pt x="518" y="107"/>
                  <a:pt x="501" y="95"/>
                </a:cubicBezTo>
                <a:cubicBezTo>
                  <a:pt x="475" y="75"/>
                  <a:pt x="476" y="56"/>
                  <a:pt x="504" y="39"/>
                </a:cubicBezTo>
                <a:cubicBezTo>
                  <a:pt x="513" y="33"/>
                  <a:pt x="521" y="25"/>
                  <a:pt x="529" y="17"/>
                </a:cubicBezTo>
                <a:cubicBezTo>
                  <a:pt x="544" y="0"/>
                  <a:pt x="587" y="0"/>
                  <a:pt x="601" y="18"/>
                </a:cubicBezTo>
                <a:cubicBezTo>
                  <a:pt x="608" y="26"/>
                  <a:pt x="615" y="33"/>
                  <a:pt x="624" y="38"/>
                </a:cubicBezTo>
                <a:cubicBezTo>
                  <a:pt x="652" y="56"/>
                  <a:pt x="652" y="78"/>
                  <a:pt x="624" y="95"/>
                </a:cubicBezTo>
                <a:cubicBezTo>
                  <a:pt x="617" y="100"/>
                  <a:pt x="608" y="100"/>
                  <a:pt x="602" y="106"/>
                </a:cubicBezTo>
                <a:cubicBezTo>
                  <a:pt x="595" y="113"/>
                  <a:pt x="589" y="123"/>
                  <a:pt x="587" y="133"/>
                </a:cubicBezTo>
                <a:cubicBezTo>
                  <a:pt x="585" y="137"/>
                  <a:pt x="594" y="146"/>
                  <a:pt x="600" y="148"/>
                </a:cubicBezTo>
                <a:cubicBezTo>
                  <a:pt x="674" y="182"/>
                  <a:pt x="705" y="245"/>
                  <a:pt x="718" y="321"/>
                </a:cubicBezTo>
                <a:cubicBezTo>
                  <a:pt x="728" y="375"/>
                  <a:pt x="727" y="363"/>
                  <a:pt x="680" y="387"/>
                </a:cubicBezTo>
                <a:cubicBezTo>
                  <a:pt x="667" y="394"/>
                  <a:pt x="651" y="396"/>
                  <a:pt x="657" y="416"/>
                </a:cubicBezTo>
                <a:cubicBezTo>
                  <a:pt x="659" y="423"/>
                  <a:pt x="662" y="431"/>
                  <a:pt x="667" y="435"/>
                </a:cubicBezTo>
                <a:cubicBezTo>
                  <a:pt x="813" y="540"/>
                  <a:pt x="958" y="645"/>
                  <a:pt x="1104" y="749"/>
                </a:cubicBezTo>
                <a:cubicBezTo>
                  <a:pt x="1109" y="752"/>
                  <a:pt x="1118" y="754"/>
                  <a:pt x="1123" y="751"/>
                </a:cubicBezTo>
                <a:cubicBezTo>
                  <a:pt x="1202" y="709"/>
                  <a:pt x="1281" y="669"/>
                  <a:pt x="1357" y="622"/>
                </a:cubicBezTo>
                <a:cubicBezTo>
                  <a:pt x="1410" y="590"/>
                  <a:pt x="1450" y="543"/>
                  <a:pt x="1482" y="489"/>
                </a:cubicBezTo>
                <a:cubicBezTo>
                  <a:pt x="1500" y="459"/>
                  <a:pt x="1505" y="427"/>
                  <a:pt x="1504" y="392"/>
                </a:cubicBezTo>
                <a:cubicBezTo>
                  <a:pt x="1510" y="392"/>
                  <a:pt x="1514" y="392"/>
                  <a:pt x="1515" y="392"/>
                </a:cubicBezTo>
                <a:cubicBezTo>
                  <a:pt x="1514" y="469"/>
                  <a:pt x="1515" y="544"/>
                  <a:pt x="1512" y="618"/>
                </a:cubicBezTo>
                <a:cubicBezTo>
                  <a:pt x="1508" y="723"/>
                  <a:pt x="1488" y="825"/>
                  <a:pt x="1435" y="917"/>
                </a:cubicBezTo>
                <a:cubicBezTo>
                  <a:pt x="1427" y="931"/>
                  <a:pt x="1419" y="945"/>
                  <a:pt x="1410" y="959"/>
                </a:cubicBezTo>
                <a:cubicBezTo>
                  <a:pt x="1440" y="980"/>
                  <a:pt x="1469" y="999"/>
                  <a:pt x="1498" y="1019"/>
                </a:cubicBezTo>
                <a:cubicBezTo>
                  <a:pt x="1551" y="1055"/>
                  <a:pt x="1604" y="1091"/>
                  <a:pt x="1658" y="1125"/>
                </a:cubicBezTo>
                <a:cubicBezTo>
                  <a:pt x="1669" y="1133"/>
                  <a:pt x="1684" y="1138"/>
                  <a:pt x="1698" y="1138"/>
                </a:cubicBezTo>
                <a:cubicBezTo>
                  <a:pt x="1796" y="1141"/>
                  <a:pt x="1894" y="1142"/>
                  <a:pt x="1992" y="1144"/>
                </a:cubicBezTo>
                <a:cubicBezTo>
                  <a:pt x="2000" y="1144"/>
                  <a:pt x="2007" y="1145"/>
                  <a:pt x="2015" y="1145"/>
                </a:cubicBezTo>
                <a:cubicBezTo>
                  <a:pt x="2015" y="1147"/>
                  <a:pt x="2015" y="1149"/>
                  <a:pt x="2015" y="1151"/>
                </a:cubicBezTo>
                <a:cubicBezTo>
                  <a:pt x="1993" y="1156"/>
                  <a:pt x="1971" y="1161"/>
                  <a:pt x="1944" y="1167"/>
                </a:cubicBezTo>
                <a:cubicBezTo>
                  <a:pt x="1985" y="1170"/>
                  <a:pt x="2021" y="1173"/>
                  <a:pt x="2056" y="1176"/>
                </a:cubicBezTo>
                <a:cubicBezTo>
                  <a:pt x="2056" y="1180"/>
                  <a:pt x="2057" y="1183"/>
                  <a:pt x="2057" y="1186"/>
                </a:cubicBezTo>
                <a:cubicBezTo>
                  <a:pt x="2043" y="1189"/>
                  <a:pt x="2030" y="1195"/>
                  <a:pt x="2016" y="1196"/>
                </a:cubicBezTo>
                <a:cubicBezTo>
                  <a:pt x="1932" y="1200"/>
                  <a:pt x="1848" y="1205"/>
                  <a:pt x="1764" y="1206"/>
                </a:cubicBezTo>
                <a:cubicBezTo>
                  <a:pt x="1565" y="1207"/>
                  <a:pt x="1366" y="1206"/>
                  <a:pt x="1166" y="1206"/>
                </a:cubicBezTo>
                <a:cubicBezTo>
                  <a:pt x="1155" y="1206"/>
                  <a:pt x="1143" y="1206"/>
                  <a:pt x="1131" y="1204"/>
                </a:cubicBezTo>
                <a:cubicBezTo>
                  <a:pt x="1251" y="1173"/>
                  <a:pt x="1374" y="1184"/>
                  <a:pt x="1495" y="1177"/>
                </a:cubicBezTo>
                <a:cubicBezTo>
                  <a:pt x="1451" y="1171"/>
                  <a:pt x="1406" y="1164"/>
                  <a:pt x="1361" y="1158"/>
                </a:cubicBezTo>
                <a:cubicBezTo>
                  <a:pt x="1361" y="1155"/>
                  <a:pt x="1362" y="1152"/>
                  <a:pt x="1362" y="1149"/>
                </a:cubicBezTo>
                <a:cubicBezTo>
                  <a:pt x="1434" y="1146"/>
                  <a:pt x="1506" y="1142"/>
                  <a:pt x="1584" y="1138"/>
                </a:cubicBezTo>
                <a:cubicBezTo>
                  <a:pt x="1516" y="1086"/>
                  <a:pt x="1452" y="1038"/>
                  <a:pt x="1390" y="990"/>
                </a:cubicBezTo>
                <a:cubicBezTo>
                  <a:pt x="1358" y="1016"/>
                  <a:pt x="1329" y="1042"/>
                  <a:pt x="1297" y="1064"/>
                </a:cubicBezTo>
                <a:cubicBezTo>
                  <a:pt x="1207" y="1125"/>
                  <a:pt x="1106" y="1160"/>
                  <a:pt x="1002" y="1188"/>
                </a:cubicBezTo>
                <a:cubicBezTo>
                  <a:pt x="951" y="1201"/>
                  <a:pt x="900" y="1214"/>
                  <a:pt x="846" y="1228"/>
                </a:cubicBezTo>
                <a:cubicBezTo>
                  <a:pt x="872" y="1231"/>
                  <a:pt x="896" y="1234"/>
                  <a:pt x="919" y="1237"/>
                </a:cubicBezTo>
                <a:cubicBezTo>
                  <a:pt x="919" y="1239"/>
                  <a:pt x="920" y="1242"/>
                  <a:pt x="920" y="1244"/>
                </a:cubicBezTo>
                <a:cubicBezTo>
                  <a:pt x="911" y="1246"/>
                  <a:pt x="903" y="1250"/>
                  <a:pt x="895" y="1251"/>
                </a:cubicBezTo>
                <a:cubicBezTo>
                  <a:pt x="845" y="1256"/>
                  <a:pt x="795" y="1263"/>
                  <a:pt x="746" y="1263"/>
                </a:cubicBezTo>
                <a:cubicBezTo>
                  <a:pt x="502" y="1264"/>
                  <a:pt x="257" y="1264"/>
                  <a:pt x="13" y="1264"/>
                </a:cubicBezTo>
                <a:cubicBezTo>
                  <a:pt x="9" y="1264"/>
                  <a:pt x="4" y="1263"/>
                  <a:pt x="0" y="1263"/>
                </a:cubicBezTo>
                <a:close/>
                <a:moveTo>
                  <a:pt x="661" y="461"/>
                </a:moveTo>
                <a:cubicBezTo>
                  <a:pt x="658" y="486"/>
                  <a:pt x="655" y="510"/>
                  <a:pt x="653" y="534"/>
                </a:cubicBezTo>
                <a:cubicBezTo>
                  <a:pt x="646" y="648"/>
                  <a:pt x="639" y="763"/>
                  <a:pt x="632" y="877"/>
                </a:cubicBezTo>
                <a:cubicBezTo>
                  <a:pt x="630" y="907"/>
                  <a:pt x="631" y="908"/>
                  <a:pt x="661" y="903"/>
                </a:cubicBezTo>
                <a:cubicBezTo>
                  <a:pt x="664" y="903"/>
                  <a:pt x="666" y="902"/>
                  <a:pt x="669" y="901"/>
                </a:cubicBezTo>
                <a:cubicBezTo>
                  <a:pt x="804" y="878"/>
                  <a:pt x="933" y="836"/>
                  <a:pt x="1059" y="781"/>
                </a:cubicBezTo>
                <a:cubicBezTo>
                  <a:pt x="1068" y="777"/>
                  <a:pt x="1078" y="772"/>
                  <a:pt x="1090" y="766"/>
                </a:cubicBezTo>
                <a:cubicBezTo>
                  <a:pt x="945" y="663"/>
                  <a:pt x="803" y="561"/>
                  <a:pt x="661" y="461"/>
                </a:cubicBezTo>
                <a:close/>
                <a:moveTo>
                  <a:pt x="456" y="741"/>
                </a:moveTo>
                <a:cubicBezTo>
                  <a:pt x="458" y="741"/>
                  <a:pt x="459" y="740"/>
                  <a:pt x="461" y="740"/>
                </a:cubicBezTo>
                <a:cubicBezTo>
                  <a:pt x="457" y="691"/>
                  <a:pt x="452" y="643"/>
                  <a:pt x="448" y="594"/>
                </a:cubicBezTo>
                <a:cubicBezTo>
                  <a:pt x="433" y="615"/>
                  <a:pt x="433" y="635"/>
                  <a:pt x="442" y="657"/>
                </a:cubicBezTo>
                <a:cubicBezTo>
                  <a:pt x="443" y="660"/>
                  <a:pt x="446" y="665"/>
                  <a:pt x="445" y="667"/>
                </a:cubicBezTo>
                <a:cubicBezTo>
                  <a:pt x="431" y="695"/>
                  <a:pt x="452" y="716"/>
                  <a:pt x="456" y="741"/>
                </a:cubicBezTo>
                <a:close/>
                <a:moveTo>
                  <a:pt x="546" y="853"/>
                </a:moveTo>
                <a:cubicBezTo>
                  <a:pt x="548" y="852"/>
                  <a:pt x="550" y="852"/>
                  <a:pt x="552" y="852"/>
                </a:cubicBezTo>
                <a:cubicBezTo>
                  <a:pt x="552" y="825"/>
                  <a:pt x="552" y="798"/>
                  <a:pt x="552" y="771"/>
                </a:cubicBezTo>
                <a:cubicBezTo>
                  <a:pt x="549" y="798"/>
                  <a:pt x="543" y="826"/>
                  <a:pt x="546" y="853"/>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30" name="Grupo 29">
            <a:extLst>
              <a:ext uri="{FF2B5EF4-FFF2-40B4-BE49-F238E27FC236}">
                <a16:creationId xmlns:a16="http://schemas.microsoft.com/office/drawing/2014/main" id="{621CF735-4660-4A97-8B84-66C75FB0C610}"/>
              </a:ext>
            </a:extLst>
          </p:cNvPr>
          <p:cNvGrpSpPr/>
          <p:nvPr/>
        </p:nvGrpSpPr>
        <p:grpSpPr>
          <a:xfrm>
            <a:off x="5358367" y="2146214"/>
            <a:ext cx="3430587" cy="1139824"/>
            <a:chOff x="5534026" y="3902076"/>
            <a:chExt cx="3430587" cy="1139824"/>
          </a:xfrm>
        </p:grpSpPr>
        <p:sp>
          <p:nvSpPr>
            <p:cNvPr id="31" name="Freeform 16">
              <a:extLst>
                <a:ext uri="{FF2B5EF4-FFF2-40B4-BE49-F238E27FC236}">
                  <a16:creationId xmlns:a16="http://schemas.microsoft.com/office/drawing/2014/main" id="{F803A12C-52D4-4829-81A3-9DE613825F05}"/>
                </a:ext>
              </a:extLst>
            </p:cNvPr>
            <p:cNvSpPr>
              <a:spLocks/>
            </p:cNvSpPr>
            <p:nvPr/>
          </p:nvSpPr>
          <p:spPr bwMode="auto">
            <a:xfrm>
              <a:off x="5919788" y="4341813"/>
              <a:ext cx="2760663" cy="700087"/>
            </a:xfrm>
            <a:custGeom>
              <a:avLst/>
              <a:gdLst>
                <a:gd name="T0" fmla="*/ 1066 w 1157"/>
                <a:gd name="T1" fmla="*/ 121 h 292"/>
                <a:gd name="T2" fmla="*/ 960 w 1157"/>
                <a:gd name="T3" fmla="*/ 157 h 292"/>
                <a:gd name="T4" fmla="*/ 587 w 1157"/>
                <a:gd name="T5" fmla="*/ 202 h 292"/>
                <a:gd name="T6" fmla="*/ 348 w 1157"/>
                <a:gd name="T7" fmla="*/ 203 h 292"/>
                <a:gd name="T8" fmla="*/ 347 w 1157"/>
                <a:gd name="T9" fmla="*/ 195 h 292"/>
                <a:gd name="T10" fmla="*/ 444 w 1157"/>
                <a:gd name="T11" fmla="*/ 164 h 292"/>
                <a:gd name="T12" fmla="*/ 442 w 1157"/>
                <a:gd name="T13" fmla="*/ 158 h 292"/>
                <a:gd name="T14" fmla="*/ 3 w 1157"/>
                <a:gd name="T15" fmla="*/ 292 h 292"/>
                <a:gd name="T16" fmla="*/ 0 w 1157"/>
                <a:gd name="T17" fmla="*/ 284 h 292"/>
                <a:gd name="T18" fmla="*/ 22 w 1157"/>
                <a:gd name="T19" fmla="*/ 275 h 292"/>
                <a:gd name="T20" fmla="*/ 426 w 1157"/>
                <a:gd name="T21" fmla="*/ 151 h 292"/>
                <a:gd name="T22" fmla="*/ 444 w 1157"/>
                <a:gd name="T23" fmla="*/ 141 h 292"/>
                <a:gd name="T24" fmla="*/ 463 w 1157"/>
                <a:gd name="T25" fmla="*/ 131 h 292"/>
                <a:gd name="T26" fmla="*/ 475 w 1157"/>
                <a:gd name="T27" fmla="*/ 149 h 292"/>
                <a:gd name="T28" fmla="*/ 477 w 1157"/>
                <a:gd name="T29" fmla="*/ 162 h 292"/>
                <a:gd name="T30" fmla="*/ 593 w 1157"/>
                <a:gd name="T31" fmla="*/ 162 h 292"/>
                <a:gd name="T32" fmla="*/ 949 w 1157"/>
                <a:gd name="T33" fmla="*/ 117 h 292"/>
                <a:gd name="T34" fmla="*/ 1032 w 1157"/>
                <a:gd name="T35" fmla="*/ 90 h 292"/>
                <a:gd name="T36" fmla="*/ 1148 w 1157"/>
                <a:gd name="T37" fmla="*/ 0 h 292"/>
                <a:gd name="T38" fmla="*/ 1128 w 1157"/>
                <a:gd name="T39" fmla="*/ 82 h 292"/>
                <a:gd name="T40" fmla="*/ 1066 w 1157"/>
                <a:gd name="T41" fmla="*/ 12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7" h="292">
                  <a:moveTo>
                    <a:pt x="1066" y="121"/>
                  </a:moveTo>
                  <a:cubicBezTo>
                    <a:pt x="1031" y="133"/>
                    <a:pt x="996" y="147"/>
                    <a:pt x="960" y="157"/>
                  </a:cubicBezTo>
                  <a:cubicBezTo>
                    <a:pt x="838" y="191"/>
                    <a:pt x="713" y="201"/>
                    <a:pt x="587" y="202"/>
                  </a:cubicBezTo>
                  <a:cubicBezTo>
                    <a:pt x="507" y="203"/>
                    <a:pt x="427" y="203"/>
                    <a:pt x="348" y="203"/>
                  </a:cubicBezTo>
                  <a:cubicBezTo>
                    <a:pt x="347" y="200"/>
                    <a:pt x="347" y="197"/>
                    <a:pt x="347" y="195"/>
                  </a:cubicBezTo>
                  <a:cubicBezTo>
                    <a:pt x="379" y="184"/>
                    <a:pt x="411" y="174"/>
                    <a:pt x="444" y="164"/>
                  </a:cubicBezTo>
                  <a:cubicBezTo>
                    <a:pt x="443" y="162"/>
                    <a:pt x="442" y="160"/>
                    <a:pt x="442" y="158"/>
                  </a:cubicBezTo>
                  <a:cubicBezTo>
                    <a:pt x="295" y="203"/>
                    <a:pt x="149" y="247"/>
                    <a:pt x="3" y="292"/>
                  </a:cubicBezTo>
                  <a:cubicBezTo>
                    <a:pt x="2" y="289"/>
                    <a:pt x="1" y="287"/>
                    <a:pt x="0" y="284"/>
                  </a:cubicBezTo>
                  <a:cubicBezTo>
                    <a:pt x="8" y="281"/>
                    <a:pt x="15" y="277"/>
                    <a:pt x="22" y="275"/>
                  </a:cubicBezTo>
                  <a:cubicBezTo>
                    <a:pt x="157" y="234"/>
                    <a:pt x="292" y="192"/>
                    <a:pt x="426" y="151"/>
                  </a:cubicBezTo>
                  <a:cubicBezTo>
                    <a:pt x="433" y="149"/>
                    <a:pt x="438" y="144"/>
                    <a:pt x="444" y="141"/>
                  </a:cubicBezTo>
                  <a:cubicBezTo>
                    <a:pt x="451" y="137"/>
                    <a:pt x="458" y="130"/>
                    <a:pt x="463" y="131"/>
                  </a:cubicBezTo>
                  <a:cubicBezTo>
                    <a:pt x="468" y="133"/>
                    <a:pt x="472" y="143"/>
                    <a:pt x="475" y="149"/>
                  </a:cubicBezTo>
                  <a:cubicBezTo>
                    <a:pt x="476" y="153"/>
                    <a:pt x="476" y="158"/>
                    <a:pt x="477" y="162"/>
                  </a:cubicBezTo>
                  <a:cubicBezTo>
                    <a:pt x="516" y="162"/>
                    <a:pt x="554" y="163"/>
                    <a:pt x="593" y="162"/>
                  </a:cubicBezTo>
                  <a:cubicBezTo>
                    <a:pt x="713" y="158"/>
                    <a:pt x="832" y="147"/>
                    <a:pt x="949" y="117"/>
                  </a:cubicBezTo>
                  <a:cubicBezTo>
                    <a:pt x="977" y="110"/>
                    <a:pt x="1005" y="101"/>
                    <a:pt x="1032" y="90"/>
                  </a:cubicBezTo>
                  <a:cubicBezTo>
                    <a:pt x="1078" y="73"/>
                    <a:pt x="1120" y="49"/>
                    <a:pt x="1148" y="0"/>
                  </a:cubicBezTo>
                  <a:cubicBezTo>
                    <a:pt x="1149" y="33"/>
                    <a:pt x="1157" y="62"/>
                    <a:pt x="1128" y="82"/>
                  </a:cubicBezTo>
                  <a:cubicBezTo>
                    <a:pt x="1107" y="95"/>
                    <a:pt x="1086" y="108"/>
                    <a:pt x="1066" y="12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17">
              <a:extLst>
                <a:ext uri="{FF2B5EF4-FFF2-40B4-BE49-F238E27FC236}">
                  <a16:creationId xmlns:a16="http://schemas.microsoft.com/office/drawing/2014/main" id="{EA9DF9DA-A78E-40BD-B0B7-A85B166640DB}"/>
                </a:ext>
              </a:extLst>
            </p:cNvPr>
            <p:cNvSpPr>
              <a:spLocks/>
            </p:cNvSpPr>
            <p:nvPr/>
          </p:nvSpPr>
          <p:spPr bwMode="auto">
            <a:xfrm>
              <a:off x="6138863" y="4643438"/>
              <a:ext cx="2484438" cy="366712"/>
            </a:xfrm>
            <a:custGeom>
              <a:avLst/>
              <a:gdLst>
                <a:gd name="T0" fmla="*/ 1040 w 1041"/>
                <a:gd name="T1" fmla="*/ 0 h 153"/>
                <a:gd name="T2" fmla="*/ 1039 w 1041"/>
                <a:gd name="T3" fmla="*/ 17 h 153"/>
                <a:gd name="T4" fmla="*/ 942 w 1041"/>
                <a:gd name="T5" fmla="*/ 111 h 153"/>
                <a:gd name="T6" fmla="*/ 768 w 1041"/>
                <a:gd name="T7" fmla="*/ 151 h 153"/>
                <a:gd name="T8" fmla="*/ 261 w 1041"/>
                <a:gd name="T9" fmla="*/ 151 h 153"/>
                <a:gd name="T10" fmla="*/ 19 w 1041"/>
                <a:gd name="T11" fmla="*/ 149 h 153"/>
                <a:gd name="T12" fmla="*/ 0 w 1041"/>
                <a:gd name="T13" fmla="*/ 148 h 153"/>
                <a:gd name="T14" fmla="*/ 186 w 1041"/>
                <a:gd name="T15" fmla="*/ 116 h 153"/>
                <a:gd name="T16" fmla="*/ 577 w 1041"/>
                <a:gd name="T17" fmla="*/ 125 h 153"/>
                <a:gd name="T18" fmla="*/ 883 w 1041"/>
                <a:gd name="T19" fmla="*/ 80 h 153"/>
                <a:gd name="T20" fmla="*/ 1024 w 1041"/>
                <a:gd name="T21" fmla="*/ 16 h 153"/>
                <a:gd name="T22" fmla="*/ 1037 w 1041"/>
                <a:gd name="T23" fmla="*/ 2 h 153"/>
                <a:gd name="T24" fmla="*/ 1040 w 1041"/>
                <a:gd name="T25"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153">
                  <a:moveTo>
                    <a:pt x="1040" y="0"/>
                  </a:moveTo>
                  <a:cubicBezTo>
                    <a:pt x="1040" y="6"/>
                    <a:pt x="1041" y="12"/>
                    <a:pt x="1039" y="17"/>
                  </a:cubicBezTo>
                  <a:cubicBezTo>
                    <a:pt x="1019" y="61"/>
                    <a:pt x="985" y="91"/>
                    <a:pt x="942" y="111"/>
                  </a:cubicBezTo>
                  <a:cubicBezTo>
                    <a:pt x="887" y="138"/>
                    <a:pt x="828" y="150"/>
                    <a:pt x="768" y="151"/>
                  </a:cubicBezTo>
                  <a:cubicBezTo>
                    <a:pt x="599" y="153"/>
                    <a:pt x="430" y="152"/>
                    <a:pt x="261" y="151"/>
                  </a:cubicBezTo>
                  <a:cubicBezTo>
                    <a:pt x="180" y="151"/>
                    <a:pt x="99" y="150"/>
                    <a:pt x="19" y="149"/>
                  </a:cubicBezTo>
                  <a:cubicBezTo>
                    <a:pt x="14" y="149"/>
                    <a:pt x="10" y="148"/>
                    <a:pt x="0" y="148"/>
                  </a:cubicBezTo>
                  <a:cubicBezTo>
                    <a:pt x="63" y="124"/>
                    <a:pt x="121" y="108"/>
                    <a:pt x="186" y="116"/>
                  </a:cubicBezTo>
                  <a:cubicBezTo>
                    <a:pt x="316" y="131"/>
                    <a:pt x="447" y="131"/>
                    <a:pt x="577" y="125"/>
                  </a:cubicBezTo>
                  <a:cubicBezTo>
                    <a:pt x="681" y="120"/>
                    <a:pt x="783" y="108"/>
                    <a:pt x="883" y="80"/>
                  </a:cubicBezTo>
                  <a:cubicBezTo>
                    <a:pt x="933" y="65"/>
                    <a:pt x="981" y="46"/>
                    <a:pt x="1024" y="16"/>
                  </a:cubicBezTo>
                  <a:cubicBezTo>
                    <a:pt x="1029" y="12"/>
                    <a:pt x="1033" y="7"/>
                    <a:pt x="1037" y="2"/>
                  </a:cubicBezTo>
                  <a:cubicBezTo>
                    <a:pt x="1038" y="1"/>
                    <a:pt x="1039" y="1"/>
                    <a:pt x="1040"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8">
              <a:extLst>
                <a:ext uri="{FF2B5EF4-FFF2-40B4-BE49-F238E27FC236}">
                  <a16:creationId xmlns:a16="http://schemas.microsoft.com/office/drawing/2014/main" id="{1CAE6B4E-814E-4D20-B8D6-82D4E25F1E48}"/>
                </a:ext>
              </a:extLst>
            </p:cNvPr>
            <p:cNvSpPr>
              <a:spLocks/>
            </p:cNvSpPr>
            <p:nvPr/>
          </p:nvSpPr>
          <p:spPr bwMode="auto">
            <a:xfrm>
              <a:off x="6469063" y="4506913"/>
              <a:ext cx="2201863" cy="442912"/>
            </a:xfrm>
            <a:custGeom>
              <a:avLst/>
              <a:gdLst>
                <a:gd name="T0" fmla="*/ 902 w 923"/>
                <a:gd name="T1" fmla="*/ 57 h 185"/>
                <a:gd name="T2" fmla="*/ 899 w 923"/>
                <a:gd name="T3" fmla="*/ 59 h 185"/>
                <a:gd name="T4" fmla="*/ 531 w 923"/>
                <a:gd name="T5" fmla="*/ 169 h 185"/>
                <a:gd name="T6" fmla="*/ 68 w 923"/>
                <a:gd name="T7" fmla="*/ 169 h 185"/>
                <a:gd name="T8" fmla="*/ 0 w 923"/>
                <a:gd name="T9" fmla="*/ 163 h 185"/>
                <a:gd name="T10" fmla="*/ 126 w 923"/>
                <a:gd name="T11" fmla="*/ 135 h 185"/>
                <a:gd name="T12" fmla="*/ 486 w 923"/>
                <a:gd name="T13" fmla="*/ 134 h 185"/>
                <a:gd name="T14" fmla="*/ 773 w 923"/>
                <a:gd name="T15" fmla="*/ 80 h 185"/>
                <a:gd name="T16" fmla="*/ 836 w 923"/>
                <a:gd name="T17" fmla="*/ 52 h 185"/>
                <a:gd name="T18" fmla="*/ 898 w 923"/>
                <a:gd name="T19" fmla="*/ 13 h 185"/>
                <a:gd name="T20" fmla="*/ 923 w 923"/>
                <a:gd name="T21" fmla="*/ 0 h 185"/>
                <a:gd name="T22" fmla="*/ 902 w 923"/>
                <a:gd name="T23" fmla="*/ 5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3" h="185">
                  <a:moveTo>
                    <a:pt x="902" y="57"/>
                  </a:moveTo>
                  <a:cubicBezTo>
                    <a:pt x="901" y="58"/>
                    <a:pt x="900" y="58"/>
                    <a:pt x="899" y="59"/>
                  </a:cubicBezTo>
                  <a:cubicBezTo>
                    <a:pt x="788" y="134"/>
                    <a:pt x="661" y="156"/>
                    <a:pt x="531" y="169"/>
                  </a:cubicBezTo>
                  <a:cubicBezTo>
                    <a:pt x="377" y="185"/>
                    <a:pt x="222" y="181"/>
                    <a:pt x="68" y="169"/>
                  </a:cubicBezTo>
                  <a:cubicBezTo>
                    <a:pt x="45" y="168"/>
                    <a:pt x="23" y="166"/>
                    <a:pt x="0" y="163"/>
                  </a:cubicBezTo>
                  <a:cubicBezTo>
                    <a:pt x="42" y="152"/>
                    <a:pt x="80" y="131"/>
                    <a:pt x="126" y="135"/>
                  </a:cubicBezTo>
                  <a:cubicBezTo>
                    <a:pt x="246" y="143"/>
                    <a:pt x="366" y="144"/>
                    <a:pt x="486" y="134"/>
                  </a:cubicBezTo>
                  <a:cubicBezTo>
                    <a:pt x="583" y="126"/>
                    <a:pt x="680" y="113"/>
                    <a:pt x="773" y="80"/>
                  </a:cubicBezTo>
                  <a:cubicBezTo>
                    <a:pt x="795" y="73"/>
                    <a:pt x="815" y="62"/>
                    <a:pt x="836" y="52"/>
                  </a:cubicBezTo>
                  <a:cubicBezTo>
                    <a:pt x="856" y="39"/>
                    <a:pt x="877" y="26"/>
                    <a:pt x="898" y="13"/>
                  </a:cubicBezTo>
                  <a:cubicBezTo>
                    <a:pt x="904" y="10"/>
                    <a:pt x="910" y="7"/>
                    <a:pt x="923" y="0"/>
                  </a:cubicBezTo>
                  <a:cubicBezTo>
                    <a:pt x="915" y="22"/>
                    <a:pt x="908" y="40"/>
                    <a:pt x="902" y="5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19">
              <a:extLst>
                <a:ext uri="{FF2B5EF4-FFF2-40B4-BE49-F238E27FC236}">
                  <a16:creationId xmlns:a16="http://schemas.microsoft.com/office/drawing/2014/main" id="{BDF8827C-983F-4D93-B906-D262E6C97018}"/>
                </a:ext>
              </a:extLst>
            </p:cNvPr>
            <p:cNvSpPr>
              <a:spLocks/>
            </p:cNvSpPr>
            <p:nvPr/>
          </p:nvSpPr>
          <p:spPr bwMode="auto">
            <a:xfrm>
              <a:off x="8101013" y="3902076"/>
              <a:ext cx="863600" cy="1116012"/>
            </a:xfrm>
            <a:custGeom>
              <a:avLst/>
              <a:gdLst>
                <a:gd name="T0" fmla="*/ 279 w 362"/>
                <a:gd name="T1" fmla="*/ 164 h 465"/>
                <a:gd name="T2" fmla="*/ 333 w 362"/>
                <a:gd name="T3" fmla="*/ 166 h 465"/>
                <a:gd name="T4" fmla="*/ 278 w 362"/>
                <a:gd name="T5" fmla="*/ 188 h 465"/>
                <a:gd name="T6" fmla="*/ 336 w 362"/>
                <a:gd name="T7" fmla="*/ 191 h 465"/>
                <a:gd name="T8" fmla="*/ 278 w 362"/>
                <a:gd name="T9" fmla="*/ 205 h 465"/>
                <a:gd name="T10" fmla="*/ 280 w 362"/>
                <a:gd name="T11" fmla="*/ 214 h 465"/>
                <a:gd name="T12" fmla="*/ 329 w 362"/>
                <a:gd name="T13" fmla="*/ 216 h 465"/>
                <a:gd name="T14" fmla="*/ 330 w 362"/>
                <a:gd name="T15" fmla="*/ 222 h 465"/>
                <a:gd name="T16" fmla="*/ 281 w 362"/>
                <a:gd name="T17" fmla="*/ 222 h 465"/>
                <a:gd name="T18" fmla="*/ 298 w 362"/>
                <a:gd name="T19" fmla="*/ 239 h 465"/>
                <a:gd name="T20" fmla="*/ 330 w 362"/>
                <a:gd name="T21" fmla="*/ 239 h 465"/>
                <a:gd name="T22" fmla="*/ 330 w 362"/>
                <a:gd name="T23" fmla="*/ 248 h 465"/>
                <a:gd name="T24" fmla="*/ 294 w 362"/>
                <a:gd name="T25" fmla="*/ 249 h 465"/>
                <a:gd name="T26" fmla="*/ 276 w 362"/>
                <a:gd name="T27" fmla="*/ 256 h 465"/>
                <a:gd name="T28" fmla="*/ 293 w 362"/>
                <a:gd name="T29" fmla="*/ 264 h 465"/>
                <a:gd name="T30" fmla="*/ 329 w 362"/>
                <a:gd name="T31" fmla="*/ 264 h 465"/>
                <a:gd name="T32" fmla="*/ 330 w 362"/>
                <a:gd name="T33" fmla="*/ 271 h 465"/>
                <a:gd name="T34" fmla="*/ 277 w 362"/>
                <a:gd name="T35" fmla="*/ 271 h 465"/>
                <a:gd name="T36" fmla="*/ 273 w 362"/>
                <a:gd name="T37" fmla="*/ 287 h 465"/>
                <a:gd name="T38" fmla="*/ 161 w 362"/>
                <a:gd name="T39" fmla="*/ 431 h 465"/>
                <a:gd name="T40" fmla="*/ 0 w 362"/>
                <a:gd name="T41" fmla="*/ 465 h 465"/>
                <a:gd name="T42" fmla="*/ 111 w 362"/>
                <a:gd name="T43" fmla="*/ 432 h 465"/>
                <a:gd name="T44" fmla="*/ 240 w 362"/>
                <a:gd name="T45" fmla="*/ 216 h 465"/>
                <a:gd name="T46" fmla="*/ 236 w 362"/>
                <a:gd name="T47" fmla="*/ 155 h 465"/>
                <a:gd name="T48" fmla="*/ 190 w 362"/>
                <a:gd name="T49" fmla="*/ 152 h 465"/>
                <a:gd name="T50" fmla="*/ 190 w 362"/>
                <a:gd name="T51" fmla="*/ 145 h 465"/>
                <a:gd name="T52" fmla="*/ 236 w 362"/>
                <a:gd name="T53" fmla="*/ 143 h 465"/>
                <a:gd name="T54" fmla="*/ 241 w 362"/>
                <a:gd name="T55" fmla="*/ 102 h 465"/>
                <a:gd name="T56" fmla="*/ 247 w 362"/>
                <a:gd name="T57" fmla="*/ 74 h 465"/>
                <a:gd name="T58" fmla="*/ 362 w 362"/>
                <a:gd name="T59" fmla="*/ 28 h 465"/>
                <a:gd name="T60" fmla="*/ 338 w 362"/>
                <a:gd name="T61" fmla="*/ 127 h 465"/>
                <a:gd name="T62" fmla="*/ 300 w 362"/>
                <a:gd name="T63" fmla="*/ 128 h 465"/>
                <a:gd name="T64" fmla="*/ 279 w 362"/>
                <a:gd name="T65" fmla="*/ 164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2" h="465">
                  <a:moveTo>
                    <a:pt x="279" y="164"/>
                  </a:moveTo>
                  <a:cubicBezTo>
                    <a:pt x="300" y="165"/>
                    <a:pt x="315" y="165"/>
                    <a:pt x="333" y="166"/>
                  </a:cubicBezTo>
                  <a:cubicBezTo>
                    <a:pt x="317" y="185"/>
                    <a:pt x="291" y="164"/>
                    <a:pt x="278" y="188"/>
                  </a:cubicBezTo>
                  <a:cubicBezTo>
                    <a:pt x="297" y="189"/>
                    <a:pt x="314" y="190"/>
                    <a:pt x="336" y="191"/>
                  </a:cubicBezTo>
                  <a:cubicBezTo>
                    <a:pt x="316" y="207"/>
                    <a:pt x="292" y="192"/>
                    <a:pt x="278" y="205"/>
                  </a:cubicBezTo>
                  <a:cubicBezTo>
                    <a:pt x="278" y="208"/>
                    <a:pt x="279" y="211"/>
                    <a:pt x="280" y="214"/>
                  </a:cubicBezTo>
                  <a:cubicBezTo>
                    <a:pt x="296" y="214"/>
                    <a:pt x="313" y="215"/>
                    <a:pt x="329" y="216"/>
                  </a:cubicBezTo>
                  <a:cubicBezTo>
                    <a:pt x="329" y="218"/>
                    <a:pt x="330" y="220"/>
                    <a:pt x="330" y="222"/>
                  </a:cubicBezTo>
                  <a:cubicBezTo>
                    <a:pt x="313" y="222"/>
                    <a:pt x="297" y="222"/>
                    <a:pt x="281" y="222"/>
                  </a:cubicBezTo>
                  <a:cubicBezTo>
                    <a:pt x="280" y="239"/>
                    <a:pt x="280" y="239"/>
                    <a:pt x="298" y="239"/>
                  </a:cubicBezTo>
                  <a:cubicBezTo>
                    <a:pt x="309" y="239"/>
                    <a:pt x="319" y="239"/>
                    <a:pt x="330" y="239"/>
                  </a:cubicBezTo>
                  <a:cubicBezTo>
                    <a:pt x="330" y="242"/>
                    <a:pt x="330" y="245"/>
                    <a:pt x="330" y="248"/>
                  </a:cubicBezTo>
                  <a:cubicBezTo>
                    <a:pt x="318" y="248"/>
                    <a:pt x="306" y="247"/>
                    <a:pt x="294" y="249"/>
                  </a:cubicBezTo>
                  <a:cubicBezTo>
                    <a:pt x="288" y="249"/>
                    <a:pt x="282" y="254"/>
                    <a:pt x="276" y="256"/>
                  </a:cubicBezTo>
                  <a:cubicBezTo>
                    <a:pt x="282" y="259"/>
                    <a:pt x="287" y="263"/>
                    <a:pt x="293" y="264"/>
                  </a:cubicBezTo>
                  <a:cubicBezTo>
                    <a:pt x="305" y="265"/>
                    <a:pt x="317" y="264"/>
                    <a:pt x="329" y="264"/>
                  </a:cubicBezTo>
                  <a:cubicBezTo>
                    <a:pt x="330" y="266"/>
                    <a:pt x="330" y="269"/>
                    <a:pt x="330" y="271"/>
                  </a:cubicBezTo>
                  <a:cubicBezTo>
                    <a:pt x="312" y="271"/>
                    <a:pt x="295" y="271"/>
                    <a:pt x="277" y="271"/>
                  </a:cubicBezTo>
                  <a:cubicBezTo>
                    <a:pt x="275" y="278"/>
                    <a:pt x="273" y="283"/>
                    <a:pt x="273" y="287"/>
                  </a:cubicBezTo>
                  <a:cubicBezTo>
                    <a:pt x="266" y="359"/>
                    <a:pt x="223" y="403"/>
                    <a:pt x="161" y="431"/>
                  </a:cubicBezTo>
                  <a:cubicBezTo>
                    <a:pt x="109" y="455"/>
                    <a:pt x="54" y="463"/>
                    <a:pt x="0" y="465"/>
                  </a:cubicBezTo>
                  <a:cubicBezTo>
                    <a:pt x="36" y="454"/>
                    <a:pt x="75" y="446"/>
                    <a:pt x="111" y="432"/>
                  </a:cubicBezTo>
                  <a:cubicBezTo>
                    <a:pt x="204" y="395"/>
                    <a:pt x="251" y="316"/>
                    <a:pt x="240" y="216"/>
                  </a:cubicBezTo>
                  <a:cubicBezTo>
                    <a:pt x="238" y="196"/>
                    <a:pt x="237" y="176"/>
                    <a:pt x="236" y="155"/>
                  </a:cubicBezTo>
                  <a:cubicBezTo>
                    <a:pt x="219" y="154"/>
                    <a:pt x="205" y="153"/>
                    <a:pt x="190" y="152"/>
                  </a:cubicBezTo>
                  <a:cubicBezTo>
                    <a:pt x="190" y="150"/>
                    <a:pt x="190" y="148"/>
                    <a:pt x="190" y="145"/>
                  </a:cubicBezTo>
                  <a:cubicBezTo>
                    <a:pt x="205" y="145"/>
                    <a:pt x="220" y="144"/>
                    <a:pt x="236" y="143"/>
                  </a:cubicBezTo>
                  <a:cubicBezTo>
                    <a:pt x="238" y="129"/>
                    <a:pt x="239" y="115"/>
                    <a:pt x="241" y="102"/>
                  </a:cubicBezTo>
                  <a:cubicBezTo>
                    <a:pt x="242" y="92"/>
                    <a:pt x="244" y="83"/>
                    <a:pt x="247" y="74"/>
                  </a:cubicBezTo>
                  <a:cubicBezTo>
                    <a:pt x="264" y="18"/>
                    <a:pt x="307" y="0"/>
                    <a:pt x="362" y="28"/>
                  </a:cubicBezTo>
                  <a:cubicBezTo>
                    <a:pt x="354" y="62"/>
                    <a:pt x="345" y="97"/>
                    <a:pt x="338" y="127"/>
                  </a:cubicBezTo>
                  <a:cubicBezTo>
                    <a:pt x="324" y="127"/>
                    <a:pt x="309" y="123"/>
                    <a:pt x="300" y="128"/>
                  </a:cubicBezTo>
                  <a:cubicBezTo>
                    <a:pt x="291" y="135"/>
                    <a:pt x="287" y="150"/>
                    <a:pt x="279" y="164"/>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0">
              <a:extLst>
                <a:ext uri="{FF2B5EF4-FFF2-40B4-BE49-F238E27FC236}">
                  <a16:creationId xmlns:a16="http://schemas.microsoft.com/office/drawing/2014/main" id="{93FE823C-4EA7-453D-B0D5-FA459B1CD6C9}"/>
                </a:ext>
              </a:extLst>
            </p:cNvPr>
            <p:cNvSpPr>
              <a:spLocks/>
            </p:cNvSpPr>
            <p:nvPr/>
          </p:nvSpPr>
          <p:spPr bwMode="auto">
            <a:xfrm>
              <a:off x="5534026" y="4508500"/>
              <a:ext cx="1233488" cy="303212"/>
            </a:xfrm>
            <a:custGeom>
              <a:avLst/>
              <a:gdLst>
                <a:gd name="T0" fmla="*/ 517 w 517"/>
                <a:gd name="T1" fmla="*/ 94 h 126"/>
                <a:gd name="T2" fmla="*/ 397 w 517"/>
                <a:gd name="T3" fmla="*/ 120 h 126"/>
                <a:gd name="T4" fmla="*/ 58 w 517"/>
                <a:gd name="T5" fmla="*/ 70 h 126"/>
                <a:gd name="T6" fmla="*/ 16 w 517"/>
                <a:gd name="T7" fmla="*/ 36 h 126"/>
                <a:gd name="T8" fmla="*/ 0 w 517"/>
                <a:gd name="T9" fmla="*/ 0 h 126"/>
                <a:gd name="T10" fmla="*/ 517 w 517"/>
                <a:gd name="T11" fmla="*/ 94 h 126"/>
              </a:gdLst>
              <a:ahLst/>
              <a:cxnLst>
                <a:cxn ang="0">
                  <a:pos x="T0" y="T1"/>
                </a:cxn>
                <a:cxn ang="0">
                  <a:pos x="T2" y="T3"/>
                </a:cxn>
                <a:cxn ang="0">
                  <a:pos x="T4" y="T5"/>
                </a:cxn>
                <a:cxn ang="0">
                  <a:pos x="T6" y="T7"/>
                </a:cxn>
                <a:cxn ang="0">
                  <a:pos x="T8" y="T9"/>
                </a:cxn>
                <a:cxn ang="0">
                  <a:pos x="T10" y="T11"/>
                </a:cxn>
              </a:cxnLst>
              <a:rect l="0" t="0" r="r" b="b"/>
              <a:pathLst>
                <a:path w="517" h="126">
                  <a:moveTo>
                    <a:pt x="517" y="94"/>
                  </a:moveTo>
                  <a:cubicBezTo>
                    <a:pt x="478" y="105"/>
                    <a:pt x="441" y="126"/>
                    <a:pt x="397" y="120"/>
                  </a:cubicBezTo>
                  <a:cubicBezTo>
                    <a:pt x="284" y="102"/>
                    <a:pt x="171" y="86"/>
                    <a:pt x="58" y="70"/>
                  </a:cubicBezTo>
                  <a:cubicBezTo>
                    <a:pt x="36" y="67"/>
                    <a:pt x="23" y="56"/>
                    <a:pt x="16" y="36"/>
                  </a:cubicBezTo>
                  <a:cubicBezTo>
                    <a:pt x="11" y="25"/>
                    <a:pt x="6" y="14"/>
                    <a:pt x="0" y="0"/>
                  </a:cubicBezTo>
                  <a:cubicBezTo>
                    <a:pt x="167" y="72"/>
                    <a:pt x="343" y="79"/>
                    <a:pt x="517" y="94"/>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1">
              <a:extLst>
                <a:ext uri="{FF2B5EF4-FFF2-40B4-BE49-F238E27FC236}">
                  <a16:creationId xmlns:a16="http://schemas.microsoft.com/office/drawing/2014/main" id="{D32D71F3-D173-4448-A97F-6252133BAD54}"/>
                </a:ext>
              </a:extLst>
            </p:cNvPr>
            <p:cNvSpPr>
              <a:spLocks/>
            </p:cNvSpPr>
            <p:nvPr/>
          </p:nvSpPr>
          <p:spPr bwMode="auto">
            <a:xfrm>
              <a:off x="5614988" y="4689475"/>
              <a:ext cx="887413" cy="193675"/>
            </a:xfrm>
            <a:custGeom>
              <a:avLst/>
              <a:gdLst>
                <a:gd name="T0" fmla="*/ 372 w 372"/>
                <a:gd name="T1" fmla="*/ 55 h 81"/>
                <a:gd name="T2" fmla="*/ 294 w 372"/>
                <a:gd name="T3" fmla="*/ 78 h 81"/>
                <a:gd name="T4" fmla="*/ 243 w 372"/>
                <a:gd name="T5" fmla="*/ 76 h 81"/>
                <a:gd name="T6" fmla="*/ 54 w 372"/>
                <a:gd name="T7" fmla="*/ 48 h 81"/>
                <a:gd name="T8" fmla="*/ 0 w 372"/>
                <a:gd name="T9" fmla="*/ 0 h 81"/>
                <a:gd name="T10" fmla="*/ 372 w 372"/>
                <a:gd name="T11" fmla="*/ 55 h 81"/>
              </a:gdLst>
              <a:ahLst/>
              <a:cxnLst>
                <a:cxn ang="0">
                  <a:pos x="T0" y="T1"/>
                </a:cxn>
                <a:cxn ang="0">
                  <a:pos x="T2" y="T3"/>
                </a:cxn>
                <a:cxn ang="0">
                  <a:pos x="T4" y="T5"/>
                </a:cxn>
                <a:cxn ang="0">
                  <a:pos x="T6" y="T7"/>
                </a:cxn>
                <a:cxn ang="0">
                  <a:pos x="T8" y="T9"/>
                </a:cxn>
                <a:cxn ang="0">
                  <a:pos x="T10" y="T11"/>
                </a:cxn>
              </a:cxnLst>
              <a:rect l="0" t="0" r="r" b="b"/>
              <a:pathLst>
                <a:path w="372" h="81">
                  <a:moveTo>
                    <a:pt x="372" y="55"/>
                  </a:moveTo>
                  <a:cubicBezTo>
                    <a:pt x="345" y="63"/>
                    <a:pt x="320" y="73"/>
                    <a:pt x="294" y="78"/>
                  </a:cubicBezTo>
                  <a:cubicBezTo>
                    <a:pt x="278" y="81"/>
                    <a:pt x="260" y="78"/>
                    <a:pt x="243" y="76"/>
                  </a:cubicBezTo>
                  <a:cubicBezTo>
                    <a:pt x="180" y="67"/>
                    <a:pt x="117" y="56"/>
                    <a:pt x="54" y="48"/>
                  </a:cubicBezTo>
                  <a:cubicBezTo>
                    <a:pt x="23" y="44"/>
                    <a:pt x="16" y="18"/>
                    <a:pt x="0" y="0"/>
                  </a:cubicBezTo>
                  <a:cubicBezTo>
                    <a:pt x="124" y="18"/>
                    <a:pt x="247" y="36"/>
                    <a:pt x="372" y="55"/>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22">
              <a:extLst>
                <a:ext uri="{FF2B5EF4-FFF2-40B4-BE49-F238E27FC236}">
                  <a16:creationId xmlns:a16="http://schemas.microsoft.com/office/drawing/2014/main" id="{C7F8B3AD-6703-4664-BF9E-822DA42ED687}"/>
                </a:ext>
              </a:extLst>
            </p:cNvPr>
            <p:cNvSpPr>
              <a:spLocks/>
            </p:cNvSpPr>
            <p:nvPr/>
          </p:nvSpPr>
          <p:spPr bwMode="auto">
            <a:xfrm>
              <a:off x="5702301" y="4813300"/>
              <a:ext cx="554038" cy="163512"/>
            </a:xfrm>
            <a:custGeom>
              <a:avLst/>
              <a:gdLst>
                <a:gd name="T0" fmla="*/ 232 w 232"/>
                <a:gd name="T1" fmla="*/ 35 h 68"/>
                <a:gd name="T2" fmla="*/ 124 w 232"/>
                <a:gd name="T3" fmla="*/ 68 h 68"/>
                <a:gd name="T4" fmla="*/ 118 w 232"/>
                <a:gd name="T5" fmla="*/ 68 h 68"/>
                <a:gd name="T6" fmla="*/ 0 w 232"/>
                <a:gd name="T7" fmla="*/ 0 h 68"/>
                <a:gd name="T8" fmla="*/ 232 w 232"/>
                <a:gd name="T9" fmla="*/ 35 h 68"/>
              </a:gdLst>
              <a:ahLst/>
              <a:cxnLst>
                <a:cxn ang="0">
                  <a:pos x="T0" y="T1"/>
                </a:cxn>
                <a:cxn ang="0">
                  <a:pos x="T2" y="T3"/>
                </a:cxn>
                <a:cxn ang="0">
                  <a:pos x="T4" y="T5"/>
                </a:cxn>
                <a:cxn ang="0">
                  <a:pos x="T6" y="T7"/>
                </a:cxn>
                <a:cxn ang="0">
                  <a:pos x="T8" y="T9"/>
                </a:cxn>
              </a:cxnLst>
              <a:rect l="0" t="0" r="r" b="b"/>
              <a:pathLst>
                <a:path w="232" h="68">
                  <a:moveTo>
                    <a:pt x="232" y="35"/>
                  </a:moveTo>
                  <a:cubicBezTo>
                    <a:pt x="193" y="46"/>
                    <a:pt x="158" y="57"/>
                    <a:pt x="124" y="68"/>
                  </a:cubicBezTo>
                  <a:cubicBezTo>
                    <a:pt x="122" y="68"/>
                    <a:pt x="119" y="68"/>
                    <a:pt x="118" y="68"/>
                  </a:cubicBezTo>
                  <a:cubicBezTo>
                    <a:pt x="74" y="57"/>
                    <a:pt x="35" y="36"/>
                    <a:pt x="0" y="0"/>
                  </a:cubicBezTo>
                  <a:cubicBezTo>
                    <a:pt x="79" y="12"/>
                    <a:pt x="153" y="23"/>
                    <a:pt x="232" y="35"/>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23">
              <a:extLst>
                <a:ext uri="{FF2B5EF4-FFF2-40B4-BE49-F238E27FC236}">
                  <a16:creationId xmlns:a16="http://schemas.microsoft.com/office/drawing/2014/main" id="{648ADACC-929C-46F7-9F5F-27C7DDF71044}"/>
                </a:ext>
              </a:extLst>
            </p:cNvPr>
            <p:cNvSpPr>
              <a:spLocks/>
            </p:cNvSpPr>
            <p:nvPr/>
          </p:nvSpPr>
          <p:spPr bwMode="auto">
            <a:xfrm>
              <a:off x="7061201" y="4441825"/>
              <a:ext cx="744538" cy="249237"/>
            </a:xfrm>
            <a:custGeom>
              <a:avLst/>
              <a:gdLst>
                <a:gd name="T0" fmla="*/ 312 w 312"/>
                <a:gd name="T1" fmla="*/ 8 h 104"/>
                <a:gd name="T2" fmla="*/ 3 w 312"/>
                <a:gd name="T3" fmla="*/ 104 h 104"/>
                <a:gd name="T4" fmla="*/ 1 w 312"/>
                <a:gd name="T5" fmla="*/ 99 h 104"/>
                <a:gd name="T6" fmla="*/ 0 w 312"/>
                <a:gd name="T7" fmla="*/ 97 h 104"/>
                <a:gd name="T8" fmla="*/ 7 w 312"/>
                <a:gd name="T9" fmla="*/ 91 h 104"/>
                <a:gd name="T10" fmla="*/ 306 w 312"/>
                <a:gd name="T11" fmla="*/ 0 h 104"/>
                <a:gd name="T12" fmla="*/ 311 w 312"/>
                <a:gd name="T13" fmla="*/ 2 h 104"/>
                <a:gd name="T14" fmla="*/ 312 w 312"/>
                <a:gd name="T15" fmla="*/ 8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2" h="104">
                  <a:moveTo>
                    <a:pt x="312" y="8"/>
                  </a:moveTo>
                  <a:cubicBezTo>
                    <a:pt x="209" y="40"/>
                    <a:pt x="106" y="72"/>
                    <a:pt x="3" y="104"/>
                  </a:cubicBezTo>
                  <a:cubicBezTo>
                    <a:pt x="1" y="100"/>
                    <a:pt x="1" y="100"/>
                    <a:pt x="1" y="99"/>
                  </a:cubicBezTo>
                  <a:cubicBezTo>
                    <a:pt x="1" y="99"/>
                    <a:pt x="0" y="97"/>
                    <a:pt x="0" y="97"/>
                  </a:cubicBezTo>
                  <a:cubicBezTo>
                    <a:pt x="3" y="95"/>
                    <a:pt x="5" y="92"/>
                    <a:pt x="7" y="91"/>
                  </a:cubicBezTo>
                  <a:cubicBezTo>
                    <a:pt x="107" y="61"/>
                    <a:pt x="206" y="30"/>
                    <a:pt x="306" y="0"/>
                  </a:cubicBezTo>
                  <a:cubicBezTo>
                    <a:pt x="307" y="0"/>
                    <a:pt x="309" y="2"/>
                    <a:pt x="311" y="2"/>
                  </a:cubicBezTo>
                  <a:cubicBezTo>
                    <a:pt x="311" y="4"/>
                    <a:pt x="312" y="6"/>
                    <a:pt x="312" y="8"/>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grpSp>
      <p:pic>
        <p:nvPicPr>
          <p:cNvPr id="40" name="Imagen 39">
            <a:extLst>
              <a:ext uri="{FF2B5EF4-FFF2-40B4-BE49-F238E27FC236}">
                <a16:creationId xmlns:a16="http://schemas.microsoft.com/office/drawing/2014/main" id="{62DBE55C-C8F2-4DF1-94CF-D3DD72E84CF7}"/>
              </a:ext>
            </a:extLst>
          </p:cNvPr>
          <p:cNvPicPr>
            <a:picLocks noChangeAspect="1"/>
          </p:cNvPicPr>
          <p:nvPr/>
        </p:nvPicPr>
        <p:blipFill>
          <a:blip r:embed="rId2"/>
          <a:stretch>
            <a:fillRect/>
          </a:stretch>
        </p:blipFill>
        <p:spPr>
          <a:xfrm>
            <a:off x="7460319" y="3328901"/>
            <a:ext cx="1422261" cy="1662267"/>
          </a:xfrm>
          <a:prstGeom prst="rect">
            <a:avLst/>
          </a:prstGeom>
        </p:spPr>
      </p:pic>
      <p:pic>
        <p:nvPicPr>
          <p:cNvPr id="42" name="Imagen 41">
            <a:extLst>
              <a:ext uri="{FF2B5EF4-FFF2-40B4-BE49-F238E27FC236}">
                <a16:creationId xmlns:a16="http://schemas.microsoft.com/office/drawing/2014/main" id="{67AFE7CD-F9C3-4D24-8990-25BB2EF4BD1B}"/>
              </a:ext>
            </a:extLst>
          </p:cNvPr>
          <p:cNvPicPr>
            <a:picLocks noChangeAspect="1"/>
          </p:cNvPicPr>
          <p:nvPr/>
        </p:nvPicPr>
        <p:blipFill>
          <a:blip r:embed="rId3"/>
          <a:stretch>
            <a:fillRect/>
          </a:stretch>
        </p:blipFill>
        <p:spPr>
          <a:xfrm>
            <a:off x="6230103" y="247034"/>
            <a:ext cx="2607733" cy="1761067"/>
          </a:xfrm>
          <a:prstGeom prst="rect">
            <a:avLst/>
          </a:prstGeom>
        </p:spPr>
      </p:pic>
    </p:spTree>
    <p:extLst>
      <p:ext uri="{BB962C8B-B14F-4D97-AF65-F5344CB8AC3E}">
        <p14:creationId xmlns:p14="http://schemas.microsoft.com/office/powerpoint/2010/main" val="28871168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417888" y="368877"/>
            <a:ext cx="3607702" cy="572700"/>
          </a:xfrm>
          <a:prstGeom prst="rect">
            <a:avLst/>
          </a:prstGeom>
        </p:spPr>
        <p:txBody>
          <a:bodyPr spcFirstLastPara="1" vert="horz" wrap="square" lIns="91425" tIns="91425" rIns="91425" bIns="91425"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sz="3300" dirty="0">
                <a:solidFill>
                  <a:srgbClr val="5B6356"/>
                </a:solidFill>
                <a:latin typeface="Cinzel Decorative" panose="020B0604020202020204" charset="0"/>
              </a:rPr>
              <a:t>RESOURCES</a:t>
            </a:r>
          </a:p>
        </p:txBody>
      </p:sp>
      <p:sp>
        <p:nvSpPr>
          <p:cNvPr id="6" name="Freeform 5">
            <a:extLst>
              <a:ext uri="{FF2B5EF4-FFF2-40B4-BE49-F238E27FC236}">
                <a16:creationId xmlns:a16="http://schemas.microsoft.com/office/drawing/2014/main" id="{932594E9-7B59-48BA-831B-97DFD198A947}"/>
              </a:ext>
            </a:extLst>
          </p:cNvPr>
          <p:cNvSpPr>
            <a:spLocks noEditPoints="1"/>
          </p:cNvSpPr>
          <p:nvPr/>
        </p:nvSpPr>
        <p:spPr bwMode="auto">
          <a:xfrm>
            <a:off x="377850" y="1220214"/>
            <a:ext cx="4603821" cy="1040405"/>
          </a:xfrm>
          <a:custGeom>
            <a:avLst/>
            <a:gdLst>
              <a:gd name="T0" fmla="*/ 372 w 1802"/>
              <a:gd name="T1" fmla="*/ 367 h 405"/>
              <a:gd name="T2" fmla="*/ 429 w 1802"/>
              <a:gd name="T3" fmla="*/ 372 h 405"/>
              <a:gd name="T4" fmla="*/ 549 w 1802"/>
              <a:gd name="T5" fmla="*/ 380 h 405"/>
              <a:gd name="T6" fmla="*/ 871 w 1802"/>
              <a:gd name="T7" fmla="*/ 404 h 405"/>
              <a:gd name="T8" fmla="*/ 1187 w 1802"/>
              <a:gd name="T9" fmla="*/ 385 h 405"/>
              <a:gd name="T10" fmla="*/ 1277 w 1802"/>
              <a:gd name="T11" fmla="*/ 374 h 405"/>
              <a:gd name="T12" fmla="*/ 1296 w 1802"/>
              <a:gd name="T13" fmla="*/ 373 h 405"/>
              <a:gd name="T14" fmla="*/ 1773 w 1802"/>
              <a:gd name="T15" fmla="*/ 218 h 405"/>
              <a:gd name="T16" fmla="*/ 1802 w 1802"/>
              <a:gd name="T17" fmla="*/ 144 h 405"/>
              <a:gd name="T18" fmla="*/ 1784 w 1802"/>
              <a:gd name="T19" fmla="*/ 67 h 405"/>
              <a:gd name="T20" fmla="*/ 1768 w 1802"/>
              <a:gd name="T21" fmla="*/ 85 h 405"/>
              <a:gd name="T22" fmla="*/ 1770 w 1802"/>
              <a:gd name="T23" fmla="*/ 122 h 405"/>
              <a:gd name="T24" fmla="*/ 1714 w 1802"/>
              <a:gd name="T25" fmla="*/ 181 h 405"/>
              <a:gd name="T26" fmla="*/ 1662 w 1802"/>
              <a:gd name="T27" fmla="*/ 184 h 405"/>
              <a:gd name="T28" fmla="*/ 1460 w 1802"/>
              <a:gd name="T29" fmla="*/ 244 h 405"/>
              <a:gd name="T30" fmla="*/ 1389 w 1802"/>
              <a:gd name="T31" fmla="*/ 143 h 405"/>
              <a:gd name="T32" fmla="*/ 1378 w 1802"/>
              <a:gd name="T33" fmla="*/ 32 h 405"/>
              <a:gd name="T34" fmla="*/ 1334 w 1802"/>
              <a:gd name="T35" fmla="*/ 0 h 405"/>
              <a:gd name="T36" fmla="*/ 1337 w 1802"/>
              <a:gd name="T37" fmla="*/ 120 h 405"/>
              <a:gd name="T38" fmla="*/ 1290 w 1802"/>
              <a:gd name="T39" fmla="*/ 102 h 405"/>
              <a:gd name="T40" fmla="*/ 1302 w 1802"/>
              <a:gd name="T41" fmla="*/ 125 h 405"/>
              <a:gd name="T42" fmla="*/ 1349 w 1802"/>
              <a:gd name="T43" fmla="*/ 233 h 405"/>
              <a:gd name="T44" fmla="*/ 1239 w 1802"/>
              <a:gd name="T45" fmla="*/ 279 h 405"/>
              <a:gd name="T46" fmla="*/ 1119 w 1802"/>
              <a:gd name="T47" fmla="*/ 274 h 405"/>
              <a:gd name="T48" fmla="*/ 1051 w 1802"/>
              <a:gd name="T49" fmla="*/ 284 h 405"/>
              <a:gd name="T50" fmla="*/ 1059 w 1802"/>
              <a:gd name="T51" fmla="*/ 248 h 405"/>
              <a:gd name="T52" fmla="*/ 1048 w 1802"/>
              <a:gd name="T53" fmla="*/ 128 h 405"/>
              <a:gd name="T54" fmla="*/ 1050 w 1802"/>
              <a:gd name="T55" fmla="*/ 91 h 405"/>
              <a:gd name="T56" fmla="*/ 1024 w 1802"/>
              <a:gd name="T57" fmla="*/ 135 h 405"/>
              <a:gd name="T58" fmla="*/ 991 w 1802"/>
              <a:gd name="T59" fmla="*/ 140 h 405"/>
              <a:gd name="T60" fmla="*/ 1010 w 1802"/>
              <a:gd name="T61" fmla="*/ 215 h 405"/>
              <a:gd name="T62" fmla="*/ 973 w 1802"/>
              <a:gd name="T63" fmla="*/ 291 h 405"/>
              <a:gd name="T64" fmla="*/ 937 w 1802"/>
              <a:gd name="T65" fmla="*/ 200 h 405"/>
              <a:gd name="T66" fmla="*/ 932 w 1802"/>
              <a:gd name="T67" fmla="*/ 107 h 405"/>
              <a:gd name="T68" fmla="*/ 907 w 1802"/>
              <a:gd name="T69" fmla="*/ 47 h 405"/>
              <a:gd name="T70" fmla="*/ 882 w 1802"/>
              <a:gd name="T71" fmla="*/ 0 h 405"/>
              <a:gd name="T72" fmla="*/ 881 w 1802"/>
              <a:gd name="T73" fmla="*/ 141 h 405"/>
              <a:gd name="T74" fmla="*/ 882 w 1802"/>
              <a:gd name="T75" fmla="*/ 266 h 405"/>
              <a:gd name="T76" fmla="*/ 849 w 1802"/>
              <a:gd name="T77" fmla="*/ 290 h 405"/>
              <a:gd name="T78" fmla="*/ 784 w 1802"/>
              <a:gd name="T79" fmla="*/ 241 h 405"/>
              <a:gd name="T80" fmla="*/ 751 w 1802"/>
              <a:gd name="T81" fmla="*/ 295 h 405"/>
              <a:gd name="T82" fmla="*/ 574 w 1802"/>
              <a:gd name="T83" fmla="*/ 270 h 405"/>
              <a:gd name="T84" fmla="*/ 234 w 1802"/>
              <a:gd name="T85" fmla="*/ 251 h 405"/>
              <a:gd name="T86" fmla="*/ 68 w 1802"/>
              <a:gd name="T87" fmla="*/ 203 h 405"/>
              <a:gd name="T88" fmla="*/ 79 w 1802"/>
              <a:gd name="T89" fmla="*/ 162 h 405"/>
              <a:gd name="T90" fmla="*/ 60 w 1802"/>
              <a:gd name="T91" fmla="*/ 154 h 405"/>
              <a:gd name="T92" fmla="*/ 15 w 1802"/>
              <a:gd name="T93" fmla="*/ 155 h 405"/>
              <a:gd name="T94" fmla="*/ 2 w 1802"/>
              <a:gd name="T95" fmla="*/ 248 h 405"/>
              <a:gd name="T96" fmla="*/ 28 w 1802"/>
              <a:gd name="T97" fmla="*/ 253 h 405"/>
              <a:gd name="T98" fmla="*/ 344 w 1802"/>
              <a:gd name="T99" fmla="*/ 364 h 405"/>
              <a:gd name="T100" fmla="*/ 1395 w 1802"/>
              <a:gd name="T101" fmla="*/ 201 h 405"/>
              <a:gd name="T102" fmla="*/ 1394 w 1802"/>
              <a:gd name="T103" fmla="*/ 263 h 405"/>
              <a:gd name="T104" fmla="*/ 1395 w 1802"/>
              <a:gd name="T105" fmla="*/ 201 h 405"/>
              <a:gd name="T106" fmla="*/ 994 w 1802"/>
              <a:gd name="T107" fmla="*/ 290 h 405"/>
              <a:gd name="T108" fmla="*/ 1021 w 1802"/>
              <a:gd name="T109" fmla="*/ 290 h 405"/>
              <a:gd name="T110" fmla="*/ 844 w 1802"/>
              <a:gd name="T111" fmla="*/ 29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02" h="405">
                <a:moveTo>
                  <a:pt x="355" y="365"/>
                </a:moveTo>
                <a:cubicBezTo>
                  <a:pt x="361" y="365"/>
                  <a:pt x="366" y="366"/>
                  <a:pt x="372" y="367"/>
                </a:cubicBezTo>
                <a:cubicBezTo>
                  <a:pt x="388" y="368"/>
                  <a:pt x="404" y="369"/>
                  <a:pt x="420" y="371"/>
                </a:cubicBezTo>
                <a:cubicBezTo>
                  <a:pt x="423" y="371"/>
                  <a:pt x="425" y="372"/>
                  <a:pt x="429" y="372"/>
                </a:cubicBezTo>
                <a:cubicBezTo>
                  <a:pt x="431" y="373"/>
                  <a:pt x="433" y="373"/>
                  <a:pt x="435" y="373"/>
                </a:cubicBezTo>
                <a:cubicBezTo>
                  <a:pt x="473" y="374"/>
                  <a:pt x="511" y="375"/>
                  <a:pt x="549" y="380"/>
                </a:cubicBezTo>
                <a:cubicBezTo>
                  <a:pt x="584" y="385"/>
                  <a:pt x="619" y="393"/>
                  <a:pt x="654" y="397"/>
                </a:cubicBezTo>
                <a:cubicBezTo>
                  <a:pt x="726" y="404"/>
                  <a:pt x="799" y="405"/>
                  <a:pt x="871" y="404"/>
                </a:cubicBezTo>
                <a:cubicBezTo>
                  <a:pt x="938" y="402"/>
                  <a:pt x="1006" y="399"/>
                  <a:pt x="1074" y="400"/>
                </a:cubicBezTo>
                <a:cubicBezTo>
                  <a:pt x="1110" y="390"/>
                  <a:pt x="1150" y="390"/>
                  <a:pt x="1187" y="385"/>
                </a:cubicBezTo>
                <a:cubicBezTo>
                  <a:pt x="1212" y="382"/>
                  <a:pt x="1238" y="379"/>
                  <a:pt x="1264" y="379"/>
                </a:cubicBezTo>
                <a:cubicBezTo>
                  <a:pt x="1267" y="376"/>
                  <a:pt x="1272" y="374"/>
                  <a:pt x="1277" y="374"/>
                </a:cubicBezTo>
                <a:cubicBezTo>
                  <a:pt x="1284" y="374"/>
                  <a:pt x="1292" y="373"/>
                  <a:pt x="1299" y="373"/>
                </a:cubicBezTo>
                <a:cubicBezTo>
                  <a:pt x="1298" y="373"/>
                  <a:pt x="1297" y="373"/>
                  <a:pt x="1296" y="373"/>
                </a:cubicBezTo>
                <a:cubicBezTo>
                  <a:pt x="1331" y="369"/>
                  <a:pt x="1365" y="364"/>
                  <a:pt x="1400" y="360"/>
                </a:cubicBezTo>
                <a:cubicBezTo>
                  <a:pt x="1537" y="345"/>
                  <a:pt x="1658" y="290"/>
                  <a:pt x="1773" y="218"/>
                </a:cubicBezTo>
                <a:cubicBezTo>
                  <a:pt x="1785" y="211"/>
                  <a:pt x="1792" y="195"/>
                  <a:pt x="1802" y="184"/>
                </a:cubicBezTo>
                <a:cubicBezTo>
                  <a:pt x="1802" y="144"/>
                  <a:pt x="1802" y="144"/>
                  <a:pt x="1802" y="144"/>
                </a:cubicBezTo>
                <a:cubicBezTo>
                  <a:pt x="1794" y="124"/>
                  <a:pt x="1784" y="106"/>
                  <a:pt x="1791" y="83"/>
                </a:cubicBezTo>
                <a:cubicBezTo>
                  <a:pt x="1793" y="79"/>
                  <a:pt x="1788" y="71"/>
                  <a:pt x="1784" y="67"/>
                </a:cubicBezTo>
                <a:cubicBezTo>
                  <a:pt x="1783" y="65"/>
                  <a:pt x="1774" y="66"/>
                  <a:pt x="1773" y="68"/>
                </a:cubicBezTo>
                <a:cubicBezTo>
                  <a:pt x="1769" y="73"/>
                  <a:pt x="1768" y="79"/>
                  <a:pt x="1768" y="85"/>
                </a:cubicBezTo>
                <a:cubicBezTo>
                  <a:pt x="1768" y="90"/>
                  <a:pt x="1772" y="94"/>
                  <a:pt x="1774" y="98"/>
                </a:cubicBezTo>
                <a:cubicBezTo>
                  <a:pt x="1777" y="107"/>
                  <a:pt x="1784" y="116"/>
                  <a:pt x="1770" y="122"/>
                </a:cubicBezTo>
                <a:cubicBezTo>
                  <a:pt x="1767" y="124"/>
                  <a:pt x="1766" y="131"/>
                  <a:pt x="1765" y="135"/>
                </a:cubicBezTo>
                <a:cubicBezTo>
                  <a:pt x="1756" y="159"/>
                  <a:pt x="1738" y="174"/>
                  <a:pt x="1714" y="181"/>
                </a:cubicBezTo>
                <a:cubicBezTo>
                  <a:pt x="1710" y="182"/>
                  <a:pt x="1704" y="184"/>
                  <a:pt x="1703" y="182"/>
                </a:cubicBezTo>
                <a:cubicBezTo>
                  <a:pt x="1688" y="162"/>
                  <a:pt x="1674" y="174"/>
                  <a:pt x="1662" y="184"/>
                </a:cubicBezTo>
                <a:cubicBezTo>
                  <a:pt x="1609" y="235"/>
                  <a:pt x="1538" y="234"/>
                  <a:pt x="1473" y="250"/>
                </a:cubicBezTo>
                <a:cubicBezTo>
                  <a:pt x="1470" y="251"/>
                  <a:pt x="1464" y="247"/>
                  <a:pt x="1460" y="244"/>
                </a:cubicBezTo>
                <a:cubicBezTo>
                  <a:pt x="1448" y="234"/>
                  <a:pt x="1437" y="222"/>
                  <a:pt x="1424" y="212"/>
                </a:cubicBezTo>
                <a:cubicBezTo>
                  <a:pt x="1401" y="195"/>
                  <a:pt x="1388" y="176"/>
                  <a:pt x="1389" y="143"/>
                </a:cubicBezTo>
                <a:cubicBezTo>
                  <a:pt x="1390" y="112"/>
                  <a:pt x="1376" y="81"/>
                  <a:pt x="1367" y="50"/>
                </a:cubicBezTo>
                <a:cubicBezTo>
                  <a:pt x="1363" y="37"/>
                  <a:pt x="1366" y="32"/>
                  <a:pt x="1378" y="32"/>
                </a:cubicBezTo>
                <a:cubicBezTo>
                  <a:pt x="1377" y="13"/>
                  <a:pt x="1366" y="4"/>
                  <a:pt x="1350" y="0"/>
                </a:cubicBezTo>
                <a:cubicBezTo>
                  <a:pt x="1334" y="0"/>
                  <a:pt x="1334" y="0"/>
                  <a:pt x="1334" y="0"/>
                </a:cubicBezTo>
                <a:cubicBezTo>
                  <a:pt x="1330" y="5"/>
                  <a:pt x="1326" y="11"/>
                  <a:pt x="1321" y="17"/>
                </a:cubicBezTo>
                <a:cubicBezTo>
                  <a:pt x="1350" y="45"/>
                  <a:pt x="1330" y="83"/>
                  <a:pt x="1337" y="120"/>
                </a:cubicBezTo>
                <a:cubicBezTo>
                  <a:pt x="1326" y="119"/>
                  <a:pt x="1317" y="120"/>
                  <a:pt x="1309" y="117"/>
                </a:cubicBezTo>
                <a:cubicBezTo>
                  <a:pt x="1302" y="114"/>
                  <a:pt x="1296" y="107"/>
                  <a:pt x="1290" y="102"/>
                </a:cubicBezTo>
                <a:cubicBezTo>
                  <a:pt x="1288" y="104"/>
                  <a:pt x="1286" y="105"/>
                  <a:pt x="1285" y="107"/>
                </a:cubicBezTo>
                <a:cubicBezTo>
                  <a:pt x="1290" y="113"/>
                  <a:pt x="1295" y="121"/>
                  <a:pt x="1302" y="125"/>
                </a:cubicBezTo>
                <a:cubicBezTo>
                  <a:pt x="1329" y="142"/>
                  <a:pt x="1339" y="165"/>
                  <a:pt x="1334" y="197"/>
                </a:cubicBezTo>
                <a:cubicBezTo>
                  <a:pt x="1331" y="211"/>
                  <a:pt x="1335" y="223"/>
                  <a:pt x="1349" y="233"/>
                </a:cubicBezTo>
                <a:cubicBezTo>
                  <a:pt x="1356" y="238"/>
                  <a:pt x="1353" y="254"/>
                  <a:pt x="1355" y="268"/>
                </a:cubicBezTo>
                <a:cubicBezTo>
                  <a:pt x="1315" y="272"/>
                  <a:pt x="1277" y="276"/>
                  <a:pt x="1239" y="279"/>
                </a:cubicBezTo>
                <a:cubicBezTo>
                  <a:pt x="1209" y="281"/>
                  <a:pt x="1178" y="282"/>
                  <a:pt x="1148" y="284"/>
                </a:cubicBezTo>
                <a:cubicBezTo>
                  <a:pt x="1137" y="285"/>
                  <a:pt x="1125" y="289"/>
                  <a:pt x="1119" y="274"/>
                </a:cubicBezTo>
                <a:cubicBezTo>
                  <a:pt x="1118" y="272"/>
                  <a:pt x="1112" y="272"/>
                  <a:pt x="1108" y="273"/>
                </a:cubicBezTo>
                <a:cubicBezTo>
                  <a:pt x="1089" y="276"/>
                  <a:pt x="1070" y="280"/>
                  <a:pt x="1051" y="284"/>
                </a:cubicBezTo>
                <a:cubicBezTo>
                  <a:pt x="1046" y="278"/>
                  <a:pt x="1046" y="278"/>
                  <a:pt x="1046" y="278"/>
                </a:cubicBezTo>
                <a:cubicBezTo>
                  <a:pt x="1050" y="268"/>
                  <a:pt x="1056" y="258"/>
                  <a:pt x="1059" y="248"/>
                </a:cubicBezTo>
                <a:cubicBezTo>
                  <a:pt x="1064" y="233"/>
                  <a:pt x="1068" y="217"/>
                  <a:pt x="1069" y="202"/>
                </a:cubicBezTo>
                <a:cubicBezTo>
                  <a:pt x="1071" y="175"/>
                  <a:pt x="1074" y="148"/>
                  <a:pt x="1048" y="128"/>
                </a:cubicBezTo>
                <a:cubicBezTo>
                  <a:pt x="1051" y="127"/>
                  <a:pt x="1053" y="127"/>
                  <a:pt x="1056" y="127"/>
                </a:cubicBezTo>
                <a:cubicBezTo>
                  <a:pt x="1054" y="114"/>
                  <a:pt x="1055" y="101"/>
                  <a:pt x="1050" y="91"/>
                </a:cubicBezTo>
                <a:cubicBezTo>
                  <a:pt x="1048" y="87"/>
                  <a:pt x="1030" y="87"/>
                  <a:pt x="1024" y="92"/>
                </a:cubicBezTo>
                <a:cubicBezTo>
                  <a:pt x="1011" y="100"/>
                  <a:pt x="1013" y="123"/>
                  <a:pt x="1024" y="135"/>
                </a:cubicBezTo>
                <a:cubicBezTo>
                  <a:pt x="1019" y="145"/>
                  <a:pt x="1015" y="155"/>
                  <a:pt x="1011" y="167"/>
                </a:cubicBezTo>
                <a:cubicBezTo>
                  <a:pt x="1004" y="157"/>
                  <a:pt x="997" y="149"/>
                  <a:pt x="991" y="140"/>
                </a:cubicBezTo>
                <a:cubicBezTo>
                  <a:pt x="969" y="157"/>
                  <a:pt x="969" y="161"/>
                  <a:pt x="986" y="178"/>
                </a:cubicBezTo>
                <a:cubicBezTo>
                  <a:pt x="997" y="189"/>
                  <a:pt x="1017" y="195"/>
                  <a:pt x="1010" y="215"/>
                </a:cubicBezTo>
                <a:cubicBezTo>
                  <a:pt x="993" y="223"/>
                  <a:pt x="973" y="228"/>
                  <a:pt x="963" y="240"/>
                </a:cubicBezTo>
                <a:cubicBezTo>
                  <a:pt x="948" y="257"/>
                  <a:pt x="980" y="270"/>
                  <a:pt x="973" y="291"/>
                </a:cubicBezTo>
                <a:cubicBezTo>
                  <a:pt x="907" y="291"/>
                  <a:pt x="907" y="291"/>
                  <a:pt x="907" y="291"/>
                </a:cubicBezTo>
                <a:cubicBezTo>
                  <a:pt x="896" y="251"/>
                  <a:pt x="906" y="220"/>
                  <a:pt x="937" y="200"/>
                </a:cubicBezTo>
                <a:cubicBezTo>
                  <a:pt x="935" y="187"/>
                  <a:pt x="931" y="174"/>
                  <a:pt x="931" y="161"/>
                </a:cubicBezTo>
                <a:cubicBezTo>
                  <a:pt x="931" y="143"/>
                  <a:pt x="927" y="126"/>
                  <a:pt x="932" y="107"/>
                </a:cubicBezTo>
                <a:cubicBezTo>
                  <a:pt x="936" y="88"/>
                  <a:pt x="926" y="65"/>
                  <a:pt x="923" y="42"/>
                </a:cubicBezTo>
                <a:cubicBezTo>
                  <a:pt x="916" y="44"/>
                  <a:pt x="913" y="45"/>
                  <a:pt x="907" y="47"/>
                </a:cubicBezTo>
                <a:cubicBezTo>
                  <a:pt x="912" y="29"/>
                  <a:pt x="919" y="13"/>
                  <a:pt x="902" y="0"/>
                </a:cubicBezTo>
                <a:cubicBezTo>
                  <a:pt x="882" y="0"/>
                  <a:pt x="882" y="0"/>
                  <a:pt x="882" y="0"/>
                </a:cubicBezTo>
                <a:cubicBezTo>
                  <a:pt x="864" y="34"/>
                  <a:pt x="859" y="69"/>
                  <a:pt x="877" y="104"/>
                </a:cubicBezTo>
                <a:cubicBezTo>
                  <a:pt x="883" y="117"/>
                  <a:pt x="883" y="128"/>
                  <a:pt x="881" y="141"/>
                </a:cubicBezTo>
                <a:cubicBezTo>
                  <a:pt x="877" y="164"/>
                  <a:pt x="868" y="190"/>
                  <a:pt x="876" y="208"/>
                </a:cubicBezTo>
                <a:cubicBezTo>
                  <a:pt x="884" y="228"/>
                  <a:pt x="874" y="247"/>
                  <a:pt x="882" y="266"/>
                </a:cubicBezTo>
                <a:cubicBezTo>
                  <a:pt x="884" y="272"/>
                  <a:pt x="882" y="281"/>
                  <a:pt x="882" y="290"/>
                </a:cubicBezTo>
                <a:cubicBezTo>
                  <a:pt x="849" y="290"/>
                  <a:pt x="849" y="290"/>
                  <a:pt x="849" y="290"/>
                </a:cubicBezTo>
                <a:cubicBezTo>
                  <a:pt x="849" y="248"/>
                  <a:pt x="849" y="248"/>
                  <a:pt x="849" y="248"/>
                </a:cubicBezTo>
                <a:cubicBezTo>
                  <a:pt x="835" y="256"/>
                  <a:pt x="798" y="253"/>
                  <a:pt x="784" y="241"/>
                </a:cubicBezTo>
                <a:cubicBezTo>
                  <a:pt x="783" y="260"/>
                  <a:pt x="782" y="276"/>
                  <a:pt x="780" y="295"/>
                </a:cubicBezTo>
                <a:cubicBezTo>
                  <a:pt x="771" y="295"/>
                  <a:pt x="761" y="295"/>
                  <a:pt x="751" y="295"/>
                </a:cubicBezTo>
                <a:cubicBezTo>
                  <a:pt x="705" y="294"/>
                  <a:pt x="659" y="292"/>
                  <a:pt x="614" y="292"/>
                </a:cubicBezTo>
                <a:cubicBezTo>
                  <a:pt x="594" y="292"/>
                  <a:pt x="582" y="287"/>
                  <a:pt x="574" y="270"/>
                </a:cubicBezTo>
                <a:cubicBezTo>
                  <a:pt x="566" y="254"/>
                  <a:pt x="554" y="249"/>
                  <a:pt x="535" y="251"/>
                </a:cubicBezTo>
                <a:cubicBezTo>
                  <a:pt x="435" y="262"/>
                  <a:pt x="334" y="261"/>
                  <a:pt x="234" y="251"/>
                </a:cubicBezTo>
                <a:cubicBezTo>
                  <a:pt x="193" y="247"/>
                  <a:pt x="153" y="237"/>
                  <a:pt x="113" y="227"/>
                </a:cubicBezTo>
                <a:cubicBezTo>
                  <a:pt x="97" y="223"/>
                  <a:pt x="82" y="212"/>
                  <a:pt x="68" y="203"/>
                </a:cubicBezTo>
                <a:cubicBezTo>
                  <a:pt x="53" y="194"/>
                  <a:pt x="47" y="181"/>
                  <a:pt x="60" y="165"/>
                </a:cubicBezTo>
                <a:cubicBezTo>
                  <a:pt x="66" y="164"/>
                  <a:pt x="72" y="163"/>
                  <a:pt x="79" y="162"/>
                </a:cubicBezTo>
                <a:cubicBezTo>
                  <a:pt x="79" y="161"/>
                  <a:pt x="79" y="159"/>
                  <a:pt x="79" y="158"/>
                </a:cubicBezTo>
                <a:cubicBezTo>
                  <a:pt x="73" y="157"/>
                  <a:pt x="67" y="156"/>
                  <a:pt x="60" y="154"/>
                </a:cubicBezTo>
                <a:cubicBezTo>
                  <a:pt x="58" y="126"/>
                  <a:pt x="46" y="106"/>
                  <a:pt x="13" y="98"/>
                </a:cubicBezTo>
                <a:cubicBezTo>
                  <a:pt x="17" y="118"/>
                  <a:pt x="0" y="135"/>
                  <a:pt x="15" y="155"/>
                </a:cubicBezTo>
                <a:cubicBezTo>
                  <a:pt x="19" y="160"/>
                  <a:pt x="7" y="176"/>
                  <a:pt x="2" y="188"/>
                </a:cubicBezTo>
                <a:cubicBezTo>
                  <a:pt x="2" y="248"/>
                  <a:pt x="2" y="248"/>
                  <a:pt x="2" y="248"/>
                </a:cubicBezTo>
                <a:cubicBezTo>
                  <a:pt x="24" y="248"/>
                  <a:pt x="24" y="248"/>
                  <a:pt x="24" y="248"/>
                </a:cubicBezTo>
                <a:cubicBezTo>
                  <a:pt x="26" y="251"/>
                  <a:pt x="28" y="252"/>
                  <a:pt x="28" y="253"/>
                </a:cubicBezTo>
                <a:cubicBezTo>
                  <a:pt x="22" y="321"/>
                  <a:pt x="68" y="339"/>
                  <a:pt x="117" y="344"/>
                </a:cubicBezTo>
                <a:cubicBezTo>
                  <a:pt x="192" y="351"/>
                  <a:pt x="268" y="358"/>
                  <a:pt x="344" y="364"/>
                </a:cubicBezTo>
                <a:cubicBezTo>
                  <a:pt x="348" y="364"/>
                  <a:pt x="351" y="365"/>
                  <a:pt x="355" y="365"/>
                </a:cubicBezTo>
                <a:close/>
                <a:moveTo>
                  <a:pt x="1395" y="201"/>
                </a:moveTo>
                <a:cubicBezTo>
                  <a:pt x="1414" y="217"/>
                  <a:pt x="1434" y="234"/>
                  <a:pt x="1457" y="253"/>
                </a:cubicBezTo>
                <a:cubicBezTo>
                  <a:pt x="1434" y="257"/>
                  <a:pt x="1415" y="260"/>
                  <a:pt x="1394" y="263"/>
                </a:cubicBezTo>
                <a:cubicBezTo>
                  <a:pt x="1392" y="242"/>
                  <a:pt x="1391" y="222"/>
                  <a:pt x="1390" y="203"/>
                </a:cubicBezTo>
                <a:cubicBezTo>
                  <a:pt x="1392" y="202"/>
                  <a:pt x="1393" y="201"/>
                  <a:pt x="1395" y="201"/>
                </a:cubicBezTo>
                <a:close/>
                <a:moveTo>
                  <a:pt x="1021" y="290"/>
                </a:moveTo>
                <a:cubicBezTo>
                  <a:pt x="994" y="290"/>
                  <a:pt x="994" y="290"/>
                  <a:pt x="994" y="290"/>
                </a:cubicBezTo>
                <a:cubicBezTo>
                  <a:pt x="993" y="279"/>
                  <a:pt x="992" y="268"/>
                  <a:pt x="991" y="257"/>
                </a:cubicBezTo>
                <a:cubicBezTo>
                  <a:pt x="1018" y="256"/>
                  <a:pt x="1018" y="256"/>
                  <a:pt x="1021" y="290"/>
                </a:cubicBezTo>
                <a:close/>
                <a:moveTo>
                  <a:pt x="826" y="270"/>
                </a:moveTo>
                <a:cubicBezTo>
                  <a:pt x="852" y="265"/>
                  <a:pt x="837" y="285"/>
                  <a:pt x="844" y="294"/>
                </a:cubicBezTo>
                <a:cubicBezTo>
                  <a:pt x="817" y="296"/>
                  <a:pt x="829" y="280"/>
                  <a:pt x="826" y="270"/>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7" name="Grupo 6">
            <a:extLst>
              <a:ext uri="{FF2B5EF4-FFF2-40B4-BE49-F238E27FC236}">
                <a16:creationId xmlns:a16="http://schemas.microsoft.com/office/drawing/2014/main" id="{B78CF7FE-163E-4E03-BA32-835A30CBAAAB}"/>
              </a:ext>
            </a:extLst>
          </p:cNvPr>
          <p:cNvGrpSpPr/>
          <p:nvPr/>
        </p:nvGrpSpPr>
        <p:grpSpPr>
          <a:xfrm>
            <a:off x="417888" y="2571750"/>
            <a:ext cx="2384426" cy="1830388"/>
            <a:chOff x="5641975" y="360363"/>
            <a:chExt cx="2384426" cy="1830388"/>
          </a:xfrm>
        </p:grpSpPr>
        <p:sp>
          <p:nvSpPr>
            <p:cNvPr id="8" name="Freeform 6">
              <a:extLst>
                <a:ext uri="{FF2B5EF4-FFF2-40B4-BE49-F238E27FC236}">
                  <a16:creationId xmlns:a16="http://schemas.microsoft.com/office/drawing/2014/main" id="{A9019C66-C088-4121-B981-A46FF3AE4549}"/>
                </a:ext>
              </a:extLst>
            </p:cNvPr>
            <p:cNvSpPr>
              <a:spLocks/>
            </p:cNvSpPr>
            <p:nvPr/>
          </p:nvSpPr>
          <p:spPr bwMode="auto">
            <a:xfrm>
              <a:off x="5872163" y="508001"/>
              <a:ext cx="1466850" cy="1204913"/>
            </a:xfrm>
            <a:custGeom>
              <a:avLst/>
              <a:gdLst>
                <a:gd name="T0" fmla="*/ 86 w 388"/>
                <a:gd name="T1" fmla="*/ 318 h 318"/>
                <a:gd name="T2" fmla="*/ 12 w 388"/>
                <a:gd name="T3" fmla="*/ 224 h 318"/>
                <a:gd name="T4" fmla="*/ 1 w 388"/>
                <a:gd name="T5" fmla="*/ 150 h 318"/>
                <a:gd name="T6" fmla="*/ 8 w 388"/>
                <a:gd name="T7" fmla="*/ 143 h 318"/>
                <a:gd name="T8" fmla="*/ 87 w 388"/>
                <a:gd name="T9" fmla="*/ 142 h 318"/>
                <a:gd name="T10" fmla="*/ 135 w 388"/>
                <a:gd name="T11" fmla="*/ 136 h 318"/>
                <a:gd name="T12" fmla="*/ 113 w 388"/>
                <a:gd name="T13" fmla="*/ 133 h 318"/>
                <a:gd name="T14" fmla="*/ 11 w 388"/>
                <a:gd name="T15" fmla="*/ 130 h 318"/>
                <a:gd name="T16" fmla="*/ 5 w 388"/>
                <a:gd name="T17" fmla="*/ 122 h 318"/>
                <a:gd name="T18" fmla="*/ 22 w 388"/>
                <a:gd name="T19" fmla="*/ 107 h 318"/>
                <a:gd name="T20" fmla="*/ 182 w 388"/>
                <a:gd name="T21" fmla="*/ 104 h 318"/>
                <a:gd name="T22" fmla="*/ 201 w 388"/>
                <a:gd name="T23" fmla="*/ 101 h 318"/>
                <a:gd name="T24" fmla="*/ 13 w 388"/>
                <a:gd name="T25" fmla="*/ 94 h 318"/>
                <a:gd name="T26" fmla="*/ 44 w 388"/>
                <a:gd name="T27" fmla="*/ 39 h 318"/>
                <a:gd name="T28" fmla="*/ 76 w 388"/>
                <a:gd name="T29" fmla="*/ 8 h 318"/>
                <a:gd name="T30" fmla="*/ 95 w 388"/>
                <a:gd name="T31" fmla="*/ 2 h 318"/>
                <a:gd name="T32" fmla="*/ 288 w 388"/>
                <a:gd name="T33" fmla="*/ 0 h 318"/>
                <a:gd name="T34" fmla="*/ 296 w 388"/>
                <a:gd name="T35" fmla="*/ 1 h 318"/>
                <a:gd name="T36" fmla="*/ 340 w 388"/>
                <a:gd name="T37" fmla="*/ 42 h 318"/>
                <a:gd name="T38" fmla="*/ 223 w 388"/>
                <a:gd name="T39" fmla="*/ 49 h 318"/>
                <a:gd name="T40" fmla="*/ 270 w 388"/>
                <a:gd name="T41" fmla="*/ 54 h 318"/>
                <a:gd name="T42" fmla="*/ 344 w 388"/>
                <a:gd name="T43" fmla="*/ 55 h 318"/>
                <a:gd name="T44" fmla="*/ 353 w 388"/>
                <a:gd name="T45" fmla="*/ 60 h 318"/>
                <a:gd name="T46" fmla="*/ 370 w 388"/>
                <a:gd name="T47" fmla="*/ 222 h 318"/>
                <a:gd name="T48" fmla="*/ 362 w 388"/>
                <a:gd name="T49" fmla="*/ 228 h 318"/>
                <a:gd name="T50" fmla="*/ 241 w 388"/>
                <a:gd name="T51" fmla="*/ 229 h 318"/>
                <a:gd name="T52" fmla="*/ 199 w 388"/>
                <a:gd name="T53" fmla="*/ 232 h 318"/>
                <a:gd name="T54" fmla="*/ 201 w 388"/>
                <a:gd name="T55" fmla="*/ 207 h 318"/>
                <a:gd name="T56" fmla="*/ 205 w 388"/>
                <a:gd name="T57" fmla="*/ 159 h 318"/>
                <a:gd name="T58" fmla="*/ 202 w 388"/>
                <a:gd name="T59" fmla="*/ 154 h 318"/>
                <a:gd name="T60" fmla="*/ 197 w 388"/>
                <a:gd name="T61" fmla="*/ 158 h 318"/>
                <a:gd name="T62" fmla="*/ 197 w 388"/>
                <a:gd name="T63" fmla="*/ 172 h 318"/>
                <a:gd name="T64" fmla="*/ 196 w 388"/>
                <a:gd name="T65" fmla="*/ 180 h 318"/>
                <a:gd name="T66" fmla="*/ 177 w 388"/>
                <a:gd name="T67" fmla="*/ 180 h 318"/>
                <a:gd name="T68" fmla="*/ 176 w 388"/>
                <a:gd name="T69" fmla="*/ 163 h 318"/>
                <a:gd name="T70" fmla="*/ 181 w 388"/>
                <a:gd name="T71" fmla="*/ 156 h 318"/>
                <a:gd name="T72" fmla="*/ 193 w 388"/>
                <a:gd name="T73" fmla="*/ 146 h 318"/>
                <a:gd name="T74" fmla="*/ 198 w 388"/>
                <a:gd name="T75" fmla="*/ 142 h 318"/>
                <a:gd name="T76" fmla="*/ 193 w 388"/>
                <a:gd name="T77" fmla="*/ 140 h 318"/>
                <a:gd name="T78" fmla="*/ 179 w 388"/>
                <a:gd name="T79" fmla="*/ 134 h 318"/>
                <a:gd name="T80" fmla="*/ 160 w 388"/>
                <a:gd name="T81" fmla="*/ 136 h 318"/>
                <a:gd name="T82" fmla="*/ 152 w 388"/>
                <a:gd name="T83" fmla="*/ 142 h 318"/>
                <a:gd name="T84" fmla="*/ 144 w 388"/>
                <a:gd name="T85" fmla="*/ 144 h 318"/>
                <a:gd name="T86" fmla="*/ 152 w 388"/>
                <a:gd name="T87" fmla="*/ 146 h 318"/>
                <a:gd name="T88" fmla="*/ 158 w 388"/>
                <a:gd name="T89" fmla="*/ 148 h 318"/>
                <a:gd name="T90" fmla="*/ 153 w 388"/>
                <a:gd name="T91" fmla="*/ 166 h 318"/>
                <a:gd name="T92" fmla="*/ 146 w 388"/>
                <a:gd name="T93" fmla="*/ 175 h 318"/>
                <a:gd name="T94" fmla="*/ 144 w 388"/>
                <a:gd name="T95" fmla="*/ 216 h 318"/>
                <a:gd name="T96" fmla="*/ 144 w 388"/>
                <a:gd name="T97" fmla="*/ 309 h 318"/>
                <a:gd name="T98" fmla="*/ 139 w 388"/>
                <a:gd name="T99" fmla="*/ 314 h 318"/>
                <a:gd name="T100" fmla="*/ 86 w 388"/>
                <a:gd name="T101" fmla="*/ 318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8" h="318">
                  <a:moveTo>
                    <a:pt x="86" y="318"/>
                  </a:moveTo>
                  <a:cubicBezTo>
                    <a:pt x="52" y="294"/>
                    <a:pt x="27" y="263"/>
                    <a:pt x="12" y="224"/>
                  </a:cubicBezTo>
                  <a:cubicBezTo>
                    <a:pt x="4" y="200"/>
                    <a:pt x="0" y="175"/>
                    <a:pt x="1" y="150"/>
                  </a:cubicBezTo>
                  <a:cubicBezTo>
                    <a:pt x="1" y="144"/>
                    <a:pt x="3" y="143"/>
                    <a:pt x="8" y="143"/>
                  </a:cubicBezTo>
                  <a:cubicBezTo>
                    <a:pt x="35" y="143"/>
                    <a:pt x="61" y="142"/>
                    <a:pt x="87" y="142"/>
                  </a:cubicBezTo>
                  <a:cubicBezTo>
                    <a:pt x="103" y="141"/>
                    <a:pt x="119" y="140"/>
                    <a:pt x="135" y="136"/>
                  </a:cubicBezTo>
                  <a:cubicBezTo>
                    <a:pt x="128" y="135"/>
                    <a:pt x="120" y="134"/>
                    <a:pt x="113" y="133"/>
                  </a:cubicBezTo>
                  <a:cubicBezTo>
                    <a:pt x="79" y="132"/>
                    <a:pt x="45" y="131"/>
                    <a:pt x="11" y="130"/>
                  </a:cubicBezTo>
                  <a:cubicBezTo>
                    <a:pt x="5" y="130"/>
                    <a:pt x="3" y="128"/>
                    <a:pt x="5" y="122"/>
                  </a:cubicBezTo>
                  <a:cubicBezTo>
                    <a:pt x="7" y="107"/>
                    <a:pt x="7" y="107"/>
                    <a:pt x="22" y="107"/>
                  </a:cubicBezTo>
                  <a:cubicBezTo>
                    <a:pt x="75" y="108"/>
                    <a:pt x="128" y="107"/>
                    <a:pt x="182" y="104"/>
                  </a:cubicBezTo>
                  <a:cubicBezTo>
                    <a:pt x="188" y="104"/>
                    <a:pt x="195" y="103"/>
                    <a:pt x="201" y="101"/>
                  </a:cubicBezTo>
                  <a:cubicBezTo>
                    <a:pt x="139" y="94"/>
                    <a:pt x="76" y="94"/>
                    <a:pt x="13" y="94"/>
                  </a:cubicBezTo>
                  <a:cubicBezTo>
                    <a:pt x="20" y="74"/>
                    <a:pt x="31" y="56"/>
                    <a:pt x="44" y="39"/>
                  </a:cubicBezTo>
                  <a:cubicBezTo>
                    <a:pt x="53" y="27"/>
                    <a:pt x="65" y="17"/>
                    <a:pt x="76" y="8"/>
                  </a:cubicBezTo>
                  <a:cubicBezTo>
                    <a:pt x="82" y="3"/>
                    <a:pt x="88" y="2"/>
                    <a:pt x="95" y="2"/>
                  </a:cubicBezTo>
                  <a:cubicBezTo>
                    <a:pt x="159" y="5"/>
                    <a:pt x="224" y="4"/>
                    <a:pt x="288" y="0"/>
                  </a:cubicBezTo>
                  <a:cubicBezTo>
                    <a:pt x="290" y="0"/>
                    <a:pt x="293" y="0"/>
                    <a:pt x="296" y="1"/>
                  </a:cubicBezTo>
                  <a:cubicBezTo>
                    <a:pt x="312" y="12"/>
                    <a:pt x="327" y="25"/>
                    <a:pt x="340" y="42"/>
                  </a:cubicBezTo>
                  <a:cubicBezTo>
                    <a:pt x="300" y="45"/>
                    <a:pt x="261" y="42"/>
                    <a:pt x="223" y="49"/>
                  </a:cubicBezTo>
                  <a:cubicBezTo>
                    <a:pt x="238" y="53"/>
                    <a:pt x="254" y="53"/>
                    <a:pt x="270" y="54"/>
                  </a:cubicBezTo>
                  <a:cubicBezTo>
                    <a:pt x="295" y="55"/>
                    <a:pt x="319" y="55"/>
                    <a:pt x="344" y="55"/>
                  </a:cubicBezTo>
                  <a:cubicBezTo>
                    <a:pt x="348" y="56"/>
                    <a:pt x="351" y="57"/>
                    <a:pt x="353" y="60"/>
                  </a:cubicBezTo>
                  <a:cubicBezTo>
                    <a:pt x="383" y="112"/>
                    <a:pt x="388" y="166"/>
                    <a:pt x="370" y="222"/>
                  </a:cubicBezTo>
                  <a:cubicBezTo>
                    <a:pt x="368" y="226"/>
                    <a:pt x="366" y="228"/>
                    <a:pt x="362" y="228"/>
                  </a:cubicBezTo>
                  <a:cubicBezTo>
                    <a:pt x="322" y="227"/>
                    <a:pt x="281" y="228"/>
                    <a:pt x="241" y="229"/>
                  </a:cubicBezTo>
                  <a:cubicBezTo>
                    <a:pt x="227" y="230"/>
                    <a:pt x="213" y="230"/>
                    <a:pt x="199" y="232"/>
                  </a:cubicBezTo>
                  <a:cubicBezTo>
                    <a:pt x="200" y="224"/>
                    <a:pt x="200" y="216"/>
                    <a:pt x="201" y="207"/>
                  </a:cubicBezTo>
                  <a:cubicBezTo>
                    <a:pt x="202" y="191"/>
                    <a:pt x="204" y="175"/>
                    <a:pt x="205" y="159"/>
                  </a:cubicBezTo>
                  <a:cubicBezTo>
                    <a:pt x="205" y="156"/>
                    <a:pt x="205" y="154"/>
                    <a:pt x="202" y="154"/>
                  </a:cubicBezTo>
                  <a:cubicBezTo>
                    <a:pt x="199" y="154"/>
                    <a:pt x="197" y="155"/>
                    <a:pt x="197" y="158"/>
                  </a:cubicBezTo>
                  <a:cubicBezTo>
                    <a:pt x="198" y="163"/>
                    <a:pt x="198" y="167"/>
                    <a:pt x="197" y="172"/>
                  </a:cubicBezTo>
                  <a:cubicBezTo>
                    <a:pt x="197" y="175"/>
                    <a:pt x="198" y="178"/>
                    <a:pt x="196" y="180"/>
                  </a:cubicBezTo>
                  <a:cubicBezTo>
                    <a:pt x="193" y="183"/>
                    <a:pt x="180" y="183"/>
                    <a:pt x="177" y="180"/>
                  </a:cubicBezTo>
                  <a:cubicBezTo>
                    <a:pt x="171" y="174"/>
                    <a:pt x="170" y="169"/>
                    <a:pt x="176" y="163"/>
                  </a:cubicBezTo>
                  <a:cubicBezTo>
                    <a:pt x="178" y="161"/>
                    <a:pt x="180" y="158"/>
                    <a:pt x="181" y="156"/>
                  </a:cubicBezTo>
                  <a:cubicBezTo>
                    <a:pt x="181" y="148"/>
                    <a:pt x="186" y="146"/>
                    <a:pt x="193" y="146"/>
                  </a:cubicBezTo>
                  <a:cubicBezTo>
                    <a:pt x="195" y="146"/>
                    <a:pt x="198" y="146"/>
                    <a:pt x="198" y="142"/>
                  </a:cubicBezTo>
                  <a:cubicBezTo>
                    <a:pt x="197" y="139"/>
                    <a:pt x="194" y="140"/>
                    <a:pt x="193" y="140"/>
                  </a:cubicBezTo>
                  <a:cubicBezTo>
                    <a:pt x="187" y="140"/>
                    <a:pt x="183" y="139"/>
                    <a:pt x="179" y="134"/>
                  </a:cubicBezTo>
                  <a:cubicBezTo>
                    <a:pt x="173" y="127"/>
                    <a:pt x="163" y="128"/>
                    <a:pt x="160" y="136"/>
                  </a:cubicBezTo>
                  <a:cubicBezTo>
                    <a:pt x="159" y="141"/>
                    <a:pt x="156" y="142"/>
                    <a:pt x="152" y="142"/>
                  </a:cubicBezTo>
                  <a:cubicBezTo>
                    <a:pt x="149" y="142"/>
                    <a:pt x="144" y="139"/>
                    <a:pt x="144" y="144"/>
                  </a:cubicBezTo>
                  <a:cubicBezTo>
                    <a:pt x="144" y="148"/>
                    <a:pt x="149" y="145"/>
                    <a:pt x="152" y="146"/>
                  </a:cubicBezTo>
                  <a:cubicBezTo>
                    <a:pt x="154" y="147"/>
                    <a:pt x="158" y="145"/>
                    <a:pt x="158" y="148"/>
                  </a:cubicBezTo>
                  <a:cubicBezTo>
                    <a:pt x="158" y="154"/>
                    <a:pt x="162" y="162"/>
                    <a:pt x="153" y="166"/>
                  </a:cubicBezTo>
                  <a:cubicBezTo>
                    <a:pt x="150" y="168"/>
                    <a:pt x="146" y="170"/>
                    <a:pt x="146" y="175"/>
                  </a:cubicBezTo>
                  <a:cubicBezTo>
                    <a:pt x="147" y="189"/>
                    <a:pt x="143" y="202"/>
                    <a:pt x="144" y="216"/>
                  </a:cubicBezTo>
                  <a:cubicBezTo>
                    <a:pt x="145" y="247"/>
                    <a:pt x="147" y="278"/>
                    <a:pt x="144" y="309"/>
                  </a:cubicBezTo>
                  <a:cubicBezTo>
                    <a:pt x="144" y="313"/>
                    <a:pt x="143" y="314"/>
                    <a:pt x="139" y="314"/>
                  </a:cubicBezTo>
                  <a:cubicBezTo>
                    <a:pt x="121" y="316"/>
                    <a:pt x="104" y="318"/>
                    <a:pt x="86" y="318"/>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CD26C333-7E2D-4FF9-AF71-74D9D1C05A3D}"/>
                </a:ext>
              </a:extLst>
            </p:cNvPr>
            <p:cNvSpPr>
              <a:spLocks noEditPoints="1"/>
            </p:cNvSpPr>
            <p:nvPr/>
          </p:nvSpPr>
          <p:spPr bwMode="auto">
            <a:xfrm>
              <a:off x="5641975" y="989013"/>
              <a:ext cx="2384426" cy="1201738"/>
            </a:xfrm>
            <a:custGeom>
              <a:avLst/>
              <a:gdLst>
                <a:gd name="T0" fmla="*/ 200 w 631"/>
                <a:gd name="T1" fmla="*/ 187 h 317"/>
                <a:gd name="T2" fmla="*/ 205 w 631"/>
                <a:gd name="T3" fmla="*/ 89 h 317"/>
                <a:gd name="T4" fmla="*/ 214 w 631"/>
                <a:gd name="T5" fmla="*/ 39 h 317"/>
                <a:gd name="T6" fmla="*/ 213 w 631"/>
                <a:gd name="T7" fmla="*/ 19 h 317"/>
                <a:gd name="T8" fmla="*/ 213 w 631"/>
                <a:gd name="T9" fmla="*/ 15 h 317"/>
                <a:gd name="T10" fmla="*/ 240 w 631"/>
                <a:gd name="T11" fmla="*/ 7 h 317"/>
                <a:gd name="T12" fmla="*/ 259 w 631"/>
                <a:gd name="T13" fmla="*/ 15 h 317"/>
                <a:gd name="T14" fmla="*/ 242 w 631"/>
                <a:gd name="T15" fmla="*/ 29 h 317"/>
                <a:gd name="T16" fmla="*/ 238 w 631"/>
                <a:gd name="T17" fmla="*/ 53 h 317"/>
                <a:gd name="T18" fmla="*/ 258 w 631"/>
                <a:gd name="T19" fmla="*/ 45 h 317"/>
                <a:gd name="T20" fmla="*/ 263 w 631"/>
                <a:gd name="T21" fmla="*/ 27 h 317"/>
                <a:gd name="T22" fmla="*/ 262 w 631"/>
                <a:gd name="T23" fmla="*/ 80 h 317"/>
                <a:gd name="T24" fmla="*/ 260 w 631"/>
                <a:gd name="T25" fmla="*/ 109 h 317"/>
                <a:gd name="T26" fmla="*/ 259 w 631"/>
                <a:gd name="T27" fmla="*/ 180 h 317"/>
                <a:gd name="T28" fmla="*/ 393 w 631"/>
                <a:gd name="T29" fmla="*/ 160 h 317"/>
                <a:gd name="T30" fmla="*/ 583 w 631"/>
                <a:gd name="T31" fmla="*/ 112 h 317"/>
                <a:gd name="T32" fmla="*/ 625 w 631"/>
                <a:gd name="T33" fmla="*/ 63 h 317"/>
                <a:gd name="T34" fmla="*/ 588 w 631"/>
                <a:gd name="T35" fmla="*/ 149 h 317"/>
                <a:gd name="T36" fmla="*/ 489 w 631"/>
                <a:gd name="T37" fmla="*/ 199 h 317"/>
                <a:gd name="T38" fmla="*/ 596 w 631"/>
                <a:gd name="T39" fmla="*/ 205 h 317"/>
                <a:gd name="T40" fmla="*/ 444 w 631"/>
                <a:gd name="T41" fmla="*/ 214 h 317"/>
                <a:gd name="T42" fmla="*/ 559 w 631"/>
                <a:gd name="T43" fmla="*/ 220 h 317"/>
                <a:gd name="T44" fmla="*/ 385 w 631"/>
                <a:gd name="T45" fmla="*/ 229 h 317"/>
                <a:gd name="T46" fmla="*/ 305 w 631"/>
                <a:gd name="T47" fmla="*/ 245 h 317"/>
                <a:gd name="T48" fmla="*/ 311 w 631"/>
                <a:gd name="T49" fmla="*/ 252 h 317"/>
                <a:gd name="T50" fmla="*/ 246 w 631"/>
                <a:gd name="T51" fmla="*/ 267 h 317"/>
                <a:gd name="T52" fmla="*/ 264 w 631"/>
                <a:gd name="T53" fmla="*/ 269 h 317"/>
                <a:gd name="T54" fmla="*/ 460 w 631"/>
                <a:gd name="T55" fmla="*/ 271 h 317"/>
                <a:gd name="T56" fmla="*/ 255 w 631"/>
                <a:gd name="T57" fmla="*/ 275 h 317"/>
                <a:gd name="T58" fmla="*/ 244 w 631"/>
                <a:gd name="T59" fmla="*/ 289 h 317"/>
                <a:gd name="T60" fmla="*/ 263 w 631"/>
                <a:gd name="T61" fmla="*/ 309 h 317"/>
                <a:gd name="T62" fmla="*/ 157 w 631"/>
                <a:gd name="T63" fmla="*/ 313 h 317"/>
                <a:gd name="T64" fmla="*/ 232 w 631"/>
                <a:gd name="T65" fmla="*/ 293 h 317"/>
                <a:gd name="T66" fmla="*/ 216 w 631"/>
                <a:gd name="T67" fmla="*/ 275 h 317"/>
                <a:gd name="T68" fmla="*/ 177 w 631"/>
                <a:gd name="T69" fmla="*/ 271 h 317"/>
                <a:gd name="T70" fmla="*/ 236 w 631"/>
                <a:gd name="T71" fmla="*/ 259 h 317"/>
                <a:gd name="T72" fmla="*/ 69 w 631"/>
                <a:gd name="T73" fmla="*/ 254 h 317"/>
                <a:gd name="T74" fmla="*/ 88 w 631"/>
                <a:gd name="T75" fmla="*/ 243 h 317"/>
                <a:gd name="T76" fmla="*/ 152 w 631"/>
                <a:gd name="T77" fmla="*/ 241 h 317"/>
                <a:gd name="T78" fmla="*/ 44 w 631"/>
                <a:gd name="T79" fmla="*/ 210 h 317"/>
                <a:gd name="T80" fmla="*/ 2 w 631"/>
                <a:gd name="T81" fmla="*/ 135 h 317"/>
                <a:gd name="T82" fmla="*/ 40 w 631"/>
                <a:gd name="T83" fmla="*/ 160 h 317"/>
                <a:gd name="T84" fmla="*/ 147 w 631"/>
                <a:gd name="T85" fmla="*/ 191 h 317"/>
                <a:gd name="T86" fmla="*/ 552 w 631"/>
                <a:gd name="T87" fmla="*/ 153 h 317"/>
                <a:gd name="T88" fmla="*/ 257 w 631"/>
                <a:gd name="T89" fmla="*/ 208 h 317"/>
                <a:gd name="T90" fmla="*/ 257 w 631"/>
                <a:gd name="T91" fmla="*/ 213 h 317"/>
                <a:gd name="T92" fmla="*/ 498 w 631"/>
                <a:gd name="T93" fmla="*/ 179 h 317"/>
                <a:gd name="T94" fmla="*/ 236 w 631"/>
                <a:gd name="T95" fmla="*/ 116 h 317"/>
                <a:gd name="T96" fmla="*/ 236 w 631"/>
                <a:gd name="T97" fmla="*/ 124 h 317"/>
                <a:gd name="T98" fmla="*/ 234 w 631"/>
                <a:gd name="T99" fmla="*/ 184 h 317"/>
                <a:gd name="T100" fmla="*/ 248 w 631"/>
                <a:gd name="T101" fmla="*/ 135 h 317"/>
                <a:gd name="T102" fmla="*/ 253 w 631"/>
                <a:gd name="T103" fmla="*/ 67 h 317"/>
                <a:gd name="T104" fmla="*/ 237 w 631"/>
                <a:gd name="T105" fmla="*/ 81 h 317"/>
                <a:gd name="T106" fmla="*/ 234 w 631"/>
                <a:gd name="T107" fmla="*/ 104 h 317"/>
                <a:gd name="T108" fmla="*/ 173 w 631"/>
                <a:gd name="T109" fmla="*/ 208 h 317"/>
                <a:gd name="T110" fmla="*/ 236 w 631"/>
                <a:gd name="T111" fmla="*/ 213 h 317"/>
                <a:gd name="T112" fmla="*/ 237 w 631"/>
                <a:gd name="T113" fmla="*/ 208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31" h="317">
                  <a:moveTo>
                    <a:pt x="147" y="191"/>
                  </a:moveTo>
                  <a:cubicBezTo>
                    <a:pt x="165" y="191"/>
                    <a:pt x="182" y="189"/>
                    <a:pt x="200" y="187"/>
                  </a:cubicBezTo>
                  <a:cubicBezTo>
                    <a:pt x="204" y="187"/>
                    <a:pt x="205" y="186"/>
                    <a:pt x="205" y="182"/>
                  </a:cubicBezTo>
                  <a:cubicBezTo>
                    <a:pt x="208" y="151"/>
                    <a:pt x="206" y="120"/>
                    <a:pt x="205" y="89"/>
                  </a:cubicBezTo>
                  <a:cubicBezTo>
                    <a:pt x="204" y="75"/>
                    <a:pt x="208" y="62"/>
                    <a:pt x="207" y="48"/>
                  </a:cubicBezTo>
                  <a:cubicBezTo>
                    <a:pt x="207" y="43"/>
                    <a:pt x="211" y="41"/>
                    <a:pt x="214" y="39"/>
                  </a:cubicBezTo>
                  <a:cubicBezTo>
                    <a:pt x="223" y="35"/>
                    <a:pt x="219" y="27"/>
                    <a:pt x="219" y="21"/>
                  </a:cubicBezTo>
                  <a:cubicBezTo>
                    <a:pt x="219" y="18"/>
                    <a:pt x="215" y="20"/>
                    <a:pt x="213" y="19"/>
                  </a:cubicBezTo>
                  <a:cubicBezTo>
                    <a:pt x="210" y="18"/>
                    <a:pt x="205" y="21"/>
                    <a:pt x="205" y="17"/>
                  </a:cubicBezTo>
                  <a:cubicBezTo>
                    <a:pt x="205" y="12"/>
                    <a:pt x="210" y="15"/>
                    <a:pt x="213" y="15"/>
                  </a:cubicBezTo>
                  <a:cubicBezTo>
                    <a:pt x="217" y="15"/>
                    <a:pt x="220" y="14"/>
                    <a:pt x="221" y="9"/>
                  </a:cubicBezTo>
                  <a:cubicBezTo>
                    <a:pt x="224" y="1"/>
                    <a:pt x="234" y="0"/>
                    <a:pt x="240" y="7"/>
                  </a:cubicBezTo>
                  <a:cubicBezTo>
                    <a:pt x="244" y="12"/>
                    <a:pt x="248" y="13"/>
                    <a:pt x="254" y="13"/>
                  </a:cubicBezTo>
                  <a:cubicBezTo>
                    <a:pt x="255" y="13"/>
                    <a:pt x="258" y="12"/>
                    <a:pt x="259" y="15"/>
                  </a:cubicBezTo>
                  <a:cubicBezTo>
                    <a:pt x="259" y="19"/>
                    <a:pt x="256" y="19"/>
                    <a:pt x="254" y="19"/>
                  </a:cubicBezTo>
                  <a:cubicBezTo>
                    <a:pt x="247" y="19"/>
                    <a:pt x="242" y="21"/>
                    <a:pt x="242" y="29"/>
                  </a:cubicBezTo>
                  <a:cubicBezTo>
                    <a:pt x="241" y="31"/>
                    <a:pt x="239" y="34"/>
                    <a:pt x="237" y="36"/>
                  </a:cubicBezTo>
                  <a:cubicBezTo>
                    <a:pt x="231" y="42"/>
                    <a:pt x="232" y="47"/>
                    <a:pt x="238" y="53"/>
                  </a:cubicBezTo>
                  <a:cubicBezTo>
                    <a:pt x="241" y="56"/>
                    <a:pt x="254" y="56"/>
                    <a:pt x="257" y="53"/>
                  </a:cubicBezTo>
                  <a:cubicBezTo>
                    <a:pt x="259" y="51"/>
                    <a:pt x="258" y="48"/>
                    <a:pt x="258" y="45"/>
                  </a:cubicBezTo>
                  <a:cubicBezTo>
                    <a:pt x="259" y="40"/>
                    <a:pt x="259" y="36"/>
                    <a:pt x="258" y="31"/>
                  </a:cubicBezTo>
                  <a:cubicBezTo>
                    <a:pt x="258" y="28"/>
                    <a:pt x="260" y="27"/>
                    <a:pt x="263" y="27"/>
                  </a:cubicBezTo>
                  <a:cubicBezTo>
                    <a:pt x="266" y="27"/>
                    <a:pt x="266" y="29"/>
                    <a:pt x="266" y="32"/>
                  </a:cubicBezTo>
                  <a:cubicBezTo>
                    <a:pt x="265" y="48"/>
                    <a:pt x="263" y="64"/>
                    <a:pt x="262" y="80"/>
                  </a:cubicBezTo>
                  <a:cubicBezTo>
                    <a:pt x="261" y="89"/>
                    <a:pt x="261" y="97"/>
                    <a:pt x="260" y="105"/>
                  </a:cubicBezTo>
                  <a:cubicBezTo>
                    <a:pt x="260" y="106"/>
                    <a:pt x="260" y="108"/>
                    <a:pt x="260" y="109"/>
                  </a:cubicBezTo>
                  <a:cubicBezTo>
                    <a:pt x="258" y="131"/>
                    <a:pt x="256" y="153"/>
                    <a:pt x="254" y="175"/>
                  </a:cubicBezTo>
                  <a:cubicBezTo>
                    <a:pt x="253" y="180"/>
                    <a:pt x="254" y="181"/>
                    <a:pt x="259" y="180"/>
                  </a:cubicBezTo>
                  <a:cubicBezTo>
                    <a:pt x="282" y="177"/>
                    <a:pt x="304" y="174"/>
                    <a:pt x="326" y="171"/>
                  </a:cubicBezTo>
                  <a:cubicBezTo>
                    <a:pt x="348" y="167"/>
                    <a:pt x="371" y="165"/>
                    <a:pt x="393" y="160"/>
                  </a:cubicBezTo>
                  <a:cubicBezTo>
                    <a:pt x="428" y="155"/>
                    <a:pt x="463" y="147"/>
                    <a:pt x="499" y="140"/>
                  </a:cubicBezTo>
                  <a:cubicBezTo>
                    <a:pt x="528" y="134"/>
                    <a:pt x="556" y="125"/>
                    <a:pt x="583" y="112"/>
                  </a:cubicBezTo>
                  <a:cubicBezTo>
                    <a:pt x="590" y="108"/>
                    <a:pt x="597" y="104"/>
                    <a:pt x="604" y="99"/>
                  </a:cubicBezTo>
                  <a:cubicBezTo>
                    <a:pt x="615" y="90"/>
                    <a:pt x="624" y="80"/>
                    <a:pt x="625" y="63"/>
                  </a:cubicBezTo>
                  <a:cubicBezTo>
                    <a:pt x="631" y="78"/>
                    <a:pt x="630" y="91"/>
                    <a:pt x="625" y="104"/>
                  </a:cubicBezTo>
                  <a:cubicBezTo>
                    <a:pt x="618" y="123"/>
                    <a:pt x="604" y="137"/>
                    <a:pt x="588" y="149"/>
                  </a:cubicBezTo>
                  <a:cubicBezTo>
                    <a:pt x="560" y="170"/>
                    <a:pt x="526" y="183"/>
                    <a:pt x="493" y="196"/>
                  </a:cubicBezTo>
                  <a:cubicBezTo>
                    <a:pt x="492" y="197"/>
                    <a:pt x="490" y="198"/>
                    <a:pt x="489" y="199"/>
                  </a:cubicBezTo>
                  <a:cubicBezTo>
                    <a:pt x="528" y="200"/>
                    <a:pt x="567" y="200"/>
                    <a:pt x="606" y="202"/>
                  </a:cubicBezTo>
                  <a:cubicBezTo>
                    <a:pt x="603" y="206"/>
                    <a:pt x="599" y="205"/>
                    <a:pt x="596" y="205"/>
                  </a:cubicBezTo>
                  <a:cubicBezTo>
                    <a:pt x="555" y="206"/>
                    <a:pt x="515" y="207"/>
                    <a:pt x="474" y="206"/>
                  </a:cubicBezTo>
                  <a:cubicBezTo>
                    <a:pt x="463" y="206"/>
                    <a:pt x="454" y="210"/>
                    <a:pt x="444" y="214"/>
                  </a:cubicBezTo>
                  <a:cubicBezTo>
                    <a:pt x="484" y="215"/>
                    <a:pt x="525" y="215"/>
                    <a:pt x="566" y="217"/>
                  </a:cubicBezTo>
                  <a:cubicBezTo>
                    <a:pt x="564" y="221"/>
                    <a:pt x="561" y="220"/>
                    <a:pt x="559" y="220"/>
                  </a:cubicBezTo>
                  <a:cubicBezTo>
                    <a:pt x="522" y="221"/>
                    <a:pt x="484" y="222"/>
                    <a:pt x="447" y="222"/>
                  </a:cubicBezTo>
                  <a:cubicBezTo>
                    <a:pt x="426" y="221"/>
                    <a:pt x="405" y="223"/>
                    <a:pt x="385" y="229"/>
                  </a:cubicBezTo>
                  <a:cubicBezTo>
                    <a:pt x="362" y="235"/>
                    <a:pt x="338" y="239"/>
                    <a:pt x="314" y="242"/>
                  </a:cubicBezTo>
                  <a:cubicBezTo>
                    <a:pt x="311" y="243"/>
                    <a:pt x="308" y="243"/>
                    <a:pt x="305" y="245"/>
                  </a:cubicBezTo>
                  <a:cubicBezTo>
                    <a:pt x="313" y="245"/>
                    <a:pt x="320" y="246"/>
                    <a:pt x="329" y="248"/>
                  </a:cubicBezTo>
                  <a:cubicBezTo>
                    <a:pt x="323" y="252"/>
                    <a:pt x="317" y="252"/>
                    <a:pt x="311" y="252"/>
                  </a:cubicBezTo>
                  <a:cubicBezTo>
                    <a:pt x="292" y="253"/>
                    <a:pt x="273" y="254"/>
                    <a:pt x="254" y="255"/>
                  </a:cubicBezTo>
                  <a:cubicBezTo>
                    <a:pt x="248" y="255"/>
                    <a:pt x="244" y="261"/>
                    <a:pt x="246" y="267"/>
                  </a:cubicBezTo>
                  <a:cubicBezTo>
                    <a:pt x="247" y="269"/>
                    <a:pt x="248" y="269"/>
                    <a:pt x="250" y="269"/>
                  </a:cubicBezTo>
                  <a:cubicBezTo>
                    <a:pt x="255" y="269"/>
                    <a:pt x="259" y="269"/>
                    <a:pt x="264" y="269"/>
                  </a:cubicBezTo>
                  <a:cubicBezTo>
                    <a:pt x="327" y="269"/>
                    <a:pt x="391" y="268"/>
                    <a:pt x="454" y="271"/>
                  </a:cubicBezTo>
                  <a:cubicBezTo>
                    <a:pt x="455" y="271"/>
                    <a:pt x="457" y="271"/>
                    <a:pt x="460" y="271"/>
                  </a:cubicBezTo>
                  <a:cubicBezTo>
                    <a:pt x="457" y="274"/>
                    <a:pt x="453" y="274"/>
                    <a:pt x="450" y="274"/>
                  </a:cubicBezTo>
                  <a:cubicBezTo>
                    <a:pt x="385" y="276"/>
                    <a:pt x="320" y="276"/>
                    <a:pt x="255" y="275"/>
                  </a:cubicBezTo>
                  <a:cubicBezTo>
                    <a:pt x="246" y="275"/>
                    <a:pt x="243" y="277"/>
                    <a:pt x="244" y="285"/>
                  </a:cubicBezTo>
                  <a:cubicBezTo>
                    <a:pt x="244" y="286"/>
                    <a:pt x="244" y="287"/>
                    <a:pt x="244" y="289"/>
                  </a:cubicBezTo>
                  <a:cubicBezTo>
                    <a:pt x="244" y="295"/>
                    <a:pt x="239" y="304"/>
                    <a:pt x="244" y="308"/>
                  </a:cubicBezTo>
                  <a:cubicBezTo>
                    <a:pt x="248" y="311"/>
                    <a:pt x="257" y="309"/>
                    <a:pt x="263" y="309"/>
                  </a:cubicBezTo>
                  <a:cubicBezTo>
                    <a:pt x="280" y="309"/>
                    <a:pt x="297" y="309"/>
                    <a:pt x="314" y="312"/>
                  </a:cubicBezTo>
                  <a:cubicBezTo>
                    <a:pt x="262" y="317"/>
                    <a:pt x="209" y="317"/>
                    <a:pt x="157" y="313"/>
                  </a:cubicBezTo>
                  <a:cubicBezTo>
                    <a:pt x="176" y="309"/>
                    <a:pt x="196" y="309"/>
                    <a:pt x="215" y="309"/>
                  </a:cubicBezTo>
                  <a:cubicBezTo>
                    <a:pt x="231" y="309"/>
                    <a:pt x="231" y="309"/>
                    <a:pt x="232" y="293"/>
                  </a:cubicBezTo>
                  <a:cubicBezTo>
                    <a:pt x="233" y="288"/>
                    <a:pt x="236" y="280"/>
                    <a:pt x="233" y="276"/>
                  </a:cubicBezTo>
                  <a:cubicBezTo>
                    <a:pt x="230" y="273"/>
                    <a:pt x="222" y="275"/>
                    <a:pt x="216" y="275"/>
                  </a:cubicBezTo>
                  <a:cubicBezTo>
                    <a:pt x="201" y="274"/>
                    <a:pt x="186" y="274"/>
                    <a:pt x="171" y="271"/>
                  </a:cubicBezTo>
                  <a:cubicBezTo>
                    <a:pt x="173" y="271"/>
                    <a:pt x="175" y="271"/>
                    <a:pt x="177" y="271"/>
                  </a:cubicBezTo>
                  <a:cubicBezTo>
                    <a:pt x="194" y="270"/>
                    <a:pt x="212" y="269"/>
                    <a:pt x="229" y="269"/>
                  </a:cubicBezTo>
                  <a:cubicBezTo>
                    <a:pt x="237" y="269"/>
                    <a:pt x="235" y="264"/>
                    <a:pt x="236" y="259"/>
                  </a:cubicBezTo>
                  <a:cubicBezTo>
                    <a:pt x="237" y="253"/>
                    <a:pt x="232" y="255"/>
                    <a:pt x="229" y="255"/>
                  </a:cubicBezTo>
                  <a:cubicBezTo>
                    <a:pt x="176" y="256"/>
                    <a:pt x="122" y="256"/>
                    <a:pt x="69" y="254"/>
                  </a:cubicBezTo>
                  <a:cubicBezTo>
                    <a:pt x="55" y="253"/>
                    <a:pt x="41" y="252"/>
                    <a:pt x="27" y="249"/>
                  </a:cubicBezTo>
                  <a:cubicBezTo>
                    <a:pt x="47" y="243"/>
                    <a:pt x="68" y="244"/>
                    <a:pt x="88" y="243"/>
                  </a:cubicBezTo>
                  <a:cubicBezTo>
                    <a:pt x="109" y="243"/>
                    <a:pt x="130" y="243"/>
                    <a:pt x="151" y="243"/>
                  </a:cubicBezTo>
                  <a:cubicBezTo>
                    <a:pt x="151" y="242"/>
                    <a:pt x="151" y="241"/>
                    <a:pt x="152" y="241"/>
                  </a:cubicBezTo>
                  <a:cubicBezTo>
                    <a:pt x="138" y="238"/>
                    <a:pt x="125" y="235"/>
                    <a:pt x="111" y="232"/>
                  </a:cubicBezTo>
                  <a:cubicBezTo>
                    <a:pt x="88" y="227"/>
                    <a:pt x="65" y="221"/>
                    <a:pt x="44" y="210"/>
                  </a:cubicBezTo>
                  <a:cubicBezTo>
                    <a:pt x="25" y="201"/>
                    <a:pt x="9" y="190"/>
                    <a:pt x="3" y="169"/>
                  </a:cubicBezTo>
                  <a:cubicBezTo>
                    <a:pt x="0" y="158"/>
                    <a:pt x="0" y="147"/>
                    <a:pt x="2" y="135"/>
                  </a:cubicBezTo>
                  <a:cubicBezTo>
                    <a:pt x="5" y="123"/>
                    <a:pt x="9" y="111"/>
                    <a:pt x="16" y="98"/>
                  </a:cubicBezTo>
                  <a:cubicBezTo>
                    <a:pt x="21" y="121"/>
                    <a:pt x="28" y="142"/>
                    <a:pt x="40" y="160"/>
                  </a:cubicBezTo>
                  <a:cubicBezTo>
                    <a:pt x="54" y="182"/>
                    <a:pt x="73" y="194"/>
                    <a:pt x="99" y="193"/>
                  </a:cubicBezTo>
                  <a:cubicBezTo>
                    <a:pt x="115" y="193"/>
                    <a:pt x="131" y="193"/>
                    <a:pt x="147" y="191"/>
                  </a:cubicBezTo>
                  <a:close/>
                  <a:moveTo>
                    <a:pt x="556" y="153"/>
                  </a:moveTo>
                  <a:cubicBezTo>
                    <a:pt x="554" y="152"/>
                    <a:pt x="553" y="153"/>
                    <a:pt x="552" y="153"/>
                  </a:cubicBezTo>
                  <a:cubicBezTo>
                    <a:pt x="500" y="177"/>
                    <a:pt x="444" y="188"/>
                    <a:pt x="388" y="196"/>
                  </a:cubicBezTo>
                  <a:cubicBezTo>
                    <a:pt x="344" y="203"/>
                    <a:pt x="301" y="205"/>
                    <a:pt x="257" y="208"/>
                  </a:cubicBezTo>
                  <a:cubicBezTo>
                    <a:pt x="255" y="208"/>
                    <a:pt x="250" y="206"/>
                    <a:pt x="251" y="211"/>
                  </a:cubicBezTo>
                  <a:cubicBezTo>
                    <a:pt x="251" y="215"/>
                    <a:pt x="255" y="213"/>
                    <a:pt x="257" y="213"/>
                  </a:cubicBezTo>
                  <a:cubicBezTo>
                    <a:pt x="283" y="213"/>
                    <a:pt x="309" y="212"/>
                    <a:pt x="335" y="210"/>
                  </a:cubicBezTo>
                  <a:cubicBezTo>
                    <a:pt x="390" y="206"/>
                    <a:pt x="445" y="197"/>
                    <a:pt x="498" y="179"/>
                  </a:cubicBezTo>
                  <a:cubicBezTo>
                    <a:pt x="518" y="173"/>
                    <a:pt x="537" y="164"/>
                    <a:pt x="556" y="153"/>
                  </a:cubicBezTo>
                  <a:close/>
                  <a:moveTo>
                    <a:pt x="236" y="116"/>
                  </a:moveTo>
                  <a:cubicBezTo>
                    <a:pt x="236" y="116"/>
                    <a:pt x="236" y="116"/>
                    <a:pt x="236" y="117"/>
                  </a:cubicBezTo>
                  <a:cubicBezTo>
                    <a:pt x="236" y="119"/>
                    <a:pt x="236" y="122"/>
                    <a:pt x="236" y="124"/>
                  </a:cubicBezTo>
                  <a:cubicBezTo>
                    <a:pt x="230" y="141"/>
                    <a:pt x="230" y="158"/>
                    <a:pt x="226" y="175"/>
                  </a:cubicBezTo>
                  <a:cubicBezTo>
                    <a:pt x="225" y="182"/>
                    <a:pt x="224" y="185"/>
                    <a:pt x="234" y="184"/>
                  </a:cubicBezTo>
                  <a:cubicBezTo>
                    <a:pt x="241" y="182"/>
                    <a:pt x="244" y="181"/>
                    <a:pt x="244" y="173"/>
                  </a:cubicBezTo>
                  <a:cubicBezTo>
                    <a:pt x="245" y="160"/>
                    <a:pt x="247" y="147"/>
                    <a:pt x="248" y="135"/>
                  </a:cubicBezTo>
                  <a:cubicBezTo>
                    <a:pt x="250" y="114"/>
                    <a:pt x="252" y="93"/>
                    <a:pt x="254" y="73"/>
                  </a:cubicBezTo>
                  <a:cubicBezTo>
                    <a:pt x="254" y="71"/>
                    <a:pt x="256" y="68"/>
                    <a:pt x="253" y="67"/>
                  </a:cubicBezTo>
                  <a:cubicBezTo>
                    <a:pt x="248" y="67"/>
                    <a:pt x="244" y="68"/>
                    <a:pt x="240" y="71"/>
                  </a:cubicBezTo>
                  <a:cubicBezTo>
                    <a:pt x="236" y="74"/>
                    <a:pt x="235" y="76"/>
                    <a:pt x="237" y="81"/>
                  </a:cubicBezTo>
                  <a:cubicBezTo>
                    <a:pt x="238" y="84"/>
                    <a:pt x="239" y="88"/>
                    <a:pt x="237" y="90"/>
                  </a:cubicBezTo>
                  <a:cubicBezTo>
                    <a:pt x="232" y="94"/>
                    <a:pt x="234" y="99"/>
                    <a:pt x="234" y="104"/>
                  </a:cubicBezTo>
                  <a:cubicBezTo>
                    <a:pt x="234" y="108"/>
                    <a:pt x="235" y="112"/>
                    <a:pt x="236" y="116"/>
                  </a:cubicBezTo>
                  <a:close/>
                  <a:moveTo>
                    <a:pt x="173" y="208"/>
                  </a:moveTo>
                  <a:cubicBezTo>
                    <a:pt x="173" y="208"/>
                    <a:pt x="174" y="209"/>
                    <a:pt x="175" y="209"/>
                  </a:cubicBezTo>
                  <a:cubicBezTo>
                    <a:pt x="195" y="213"/>
                    <a:pt x="215" y="212"/>
                    <a:pt x="236" y="213"/>
                  </a:cubicBezTo>
                  <a:cubicBezTo>
                    <a:pt x="238" y="213"/>
                    <a:pt x="241" y="214"/>
                    <a:pt x="241" y="210"/>
                  </a:cubicBezTo>
                  <a:cubicBezTo>
                    <a:pt x="241" y="208"/>
                    <a:pt x="239" y="208"/>
                    <a:pt x="237" y="208"/>
                  </a:cubicBezTo>
                  <a:cubicBezTo>
                    <a:pt x="215" y="208"/>
                    <a:pt x="194" y="208"/>
                    <a:pt x="173" y="208"/>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525ACAC4-6FD8-4F83-8041-9714E5AA765A}"/>
                </a:ext>
              </a:extLst>
            </p:cNvPr>
            <p:cNvSpPr>
              <a:spLocks/>
            </p:cNvSpPr>
            <p:nvPr/>
          </p:nvSpPr>
          <p:spPr bwMode="auto">
            <a:xfrm>
              <a:off x="6597650" y="1401763"/>
              <a:ext cx="639763" cy="273050"/>
            </a:xfrm>
            <a:custGeom>
              <a:avLst/>
              <a:gdLst>
                <a:gd name="T0" fmla="*/ 140 w 169"/>
                <a:gd name="T1" fmla="*/ 51 h 72"/>
                <a:gd name="T2" fmla="*/ 73 w 169"/>
                <a:gd name="T3" fmla="*/ 62 h 72"/>
                <a:gd name="T4" fmla="*/ 6 w 169"/>
                <a:gd name="T5" fmla="*/ 71 h 72"/>
                <a:gd name="T6" fmla="*/ 1 w 169"/>
                <a:gd name="T7" fmla="*/ 66 h 72"/>
                <a:gd name="T8" fmla="*/ 7 w 169"/>
                <a:gd name="T9" fmla="*/ 0 h 72"/>
                <a:gd name="T10" fmla="*/ 169 w 169"/>
                <a:gd name="T11" fmla="*/ 5 h 72"/>
                <a:gd name="T12" fmla="*/ 140 w 169"/>
                <a:gd name="T13" fmla="*/ 51 h 72"/>
              </a:gdLst>
              <a:ahLst/>
              <a:cxnLst>
                <a:cxn ang="0">
                  <a:pos x="T0" y="T1"/>
                </a:cxn>
                <a:cxn ang="0">
                  <a:pos x="T2" y="T3"/>
                </a:cxn>
                <a:cxn ang="0">
                  <a:pos x="T4" y="T5"/>
                </a:cxn>
                <a:cxn ang="0">
                  <a:pos x="T6" y="T7"/>
                </a:cxn>
                <a:cxn ang="0">
                  <a:pos x="T8" y="T9"/>
                </a:cxn>
                <a:cxn ang="0">
                  <a:pos x="T10" y="T11"/>
                </a:cxn>
                <a:cxn ang="0">
                  <a:pos x="T12" y="T13"/>
                </a:cxn>
              </a:cxnLst>
              <a:rect l="0" t="0" r="r" b="b"/>
              <a:pathLst>
                <a:path w="169" h="72">
                  <a:moveTo>
                    <a:pt x="140" y="51"/>
                  </a:moveTo>
                  <a:cubicBezTo>
                    <a:pt x="118" y="56"/>
                    <a:pt x="95" y="58"/>
                    <a:pt x="73" y="62"/>
                  </a:cubicBezTo>
                  <a:cubicBezTo>
                    <a:pt x="51" y="65"/>
                    <a:pt x="29" y="68"/>
                    <a:pt x="6" y="71"/>
                  </a:cubicBezTo>
                  <a:cubicBezTo>
                    <a:pt x="1" y="72"/>
                    <a:pt x="0" y="71"/>
                    <a:pt x="1" y="66"/>
                  </a:cubicBezTo>
                  <a:cubicBezTo>
                    <a:pt x="3" y="44"/>
                    <a:pt x="5" y="22"/>
                    <a:pt x="7" y="0"/>
                  </a:cubicBezTo>
                  <a:cubicBezTo>
                    <a:pt x="60" y="5"/>
                    <a:pt x="114" y="4"/>
                    <a:pt x="169" y="5"/>
                  </a:cubicBezTo>
                  <a:cubicBezTo>
                    <a:pt x="162" y="22"/>
                    <a:pt x="151" y="36"/>
                    <a:pt x="140" y="51"/>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52E9A1BD-658A-458D-B438-AE1533F23B84}"/>
                </a:ext>
              </a:extLst>
            </p:cNvPr>
            <p:cNvSpPr>
              <a:spLocks/>
            </p:cNvSpPr>
            <p:nvPr/>
          </p:nvSpPr>
          <p:spPr bwMode="auto">
            <a:xfrm>
              <a:off x="6269038" y="360363"/>
              <a:ext cx="665163" cy="120650"/>
            </a:xfrm>
            <a:custGeom>
              <a:avLst/>
              <a:gdLst>
                <a:gd name="T0" fmla="*/ 176 w 176"/>
                <a:gd name="T1" fmla="*/ 32 h 32"/>
                <a:gd name="T2" fmla="*/ 0 w 176"/>
                <a:gd name="T3" fmla="*/ 30 h 32"/>
                <a:gd name="T4" fmla="*/ 176 w 176"/>
                <a:gd name="T5" fmla="*/ 32 h 32"/>
              </a:gdLst>
              <a:ahLst/>
              <a:cxnLst>
                <a:cxn ang="0">
                  <a:pos x="T0" y="T1"/>
                </a:cxn>
                <a:cxn ang="0">
                  <a:pos x="T2" y="T3"/>
                </a:cxn>
                <a:cxn ang="0">
                  <a:pos x="T4" y="T5"/>
                </a:cxn>
              </a:cxnLst>
              <a:rect l="0" t="0" r="r" b="b"/>
              <a:pathLst>
                <a:path w="176" h="32">
                  <a:moveTo>
                    <a:pt x="176" y="32"/>
                  </a:moveTo>
                  <a:cubicBezTo>
                    <a:pt x="116" y="29"/>
                    <a:pt x="59" y="30"/>
                    <a:pt x="0" y="30"/>
                  </a:cubicBezTo>
                  <a:cubicBezTo>
                    <a:pt x="44" y="3"/>
                    <a:pt x="119" y="0"/>
                    <a:pt x="176" y="32"/>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EBD84BD5-3172-4F44-9A00-CF737B738B22}"/>
                </a:ext>
              </a:extLst>
            </p:cNvPr>
            <p:cNvSpPr>
              <a:spLocks/>
            </p:cNvSpPr>
            <p:nvPr/>
          </p:nvSpPr>
          <p:spPr bwMode="auto">
            <a:xfrm>
              <a:off x="6488113" y="1243013"/>
              <a:ext cx="120650" cy="447675"/>
            </a:xfrm>
            <a:custGeom>
              <a:avLst/>
              <a:gdLst>
                <a:gd name="T0" fmla="*/ 12 w 32"/>
                <a:gd name="T1" fmla="*/ 49 h 118"/>
                <a:gd name="T2" fmla="*/ 10 w 32"/>
                <a:gd name="T3" fmla="*/ 37 h 118"/>
                <a:gd name="T4" fmla="*/ 13 w 32"/>
                <a:gd name="T5" fmla="*/ 23 h 118"/>
                <a:gd name="T6" fmla="*/ 13 w 32"/>
                <a:gd name="T7" fmla="*/ 14 h 118"/>
                <a:gd name="T8" fmla="*/ 16 w 32"/>
                <a:gd name="T9" fmla="*/ 4 h 118"/>
                <a:gd name="T10" fmla="*/ 29 w 32"/>
                <a:gd name="T11" fmla="*/ 0 h 118"/>
                <a:gd name="T12" fmla="*/ 30 w 32"/>
                <a:gd name="T13" fmla="*/ 6 h 118"/>
                <a:gd name="T14" fmla="*/ 24 w 32"/>
                <a:gd name="T15" fmla="*/ 68 h 118"/>
                <a:gd name="T16" fmla="*/ 20 w 32"/>
                <a:gd name="T17" fmla="*/ 106 h 118"/>
                <a:gd name="T18" fmla="*/ 10 w 32"/>
                <a:gd name="T19" fmla="*/ 117 h 118"/>
                <a:gd name="T20" fmla="*/ 2 w 32"/>
                <a:gd name="T21" fmla="*/ 108 h 118"/>
                <a:gd name="T22" fmla="*/ 12 w 32"/>
                <a:gd name="T23" fmla="*/ 57 h 118"/>
                <a:gd name="T24" fmla="*/ 12 w 32"/>
                <a:gd name="T25" fmla="*/ 50 h 118"/>
                <a:gd name="T26" fmla="*/ 12 w 32"/>
                <a:gd name="T27" fmla="*/ 4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118">
                  <a:moveTo>
                    <a:pt x="12" y="49"/>
                  </a:moveTo>
                  <a:cubicBezTo>
                    <a:pt x="11" y="45"/>
                    <a:pt x="10" y="41"/>
                    <a:pt x="10" y="37"/>
                  </a:cubicBezTo>
                  <a:cubicBezTo>
                    <a:pt x="10" y="32"/>
                    <a:pt x="8" y="27"/>
                    <a:pt x="13" y="23"/>
                  </a:cubicBezTo>
                  <a:cubicBezTo>
                    <a:pt x="15" y="21"/>
                    <a:pt x="14" y="17"/>
                    <a:pt x="13" y="14"/>
                  </a:cubicBezTo>
                  <a:cubicBezTo>
                    <a:pt x="11" y="9"/>
                    <a:pt x="12" y="7"/>
                    <a:pt x="16" y="4"/>
                  </a:cubicBezTo>
                  <a:cubicBezTo>
                    <a:pt x="20" y="1"/>
                    <a:pt x="24" y="0"/>
                    <a:pt x="29" y="0"/>
                  </a:cubicBezTo>
                  <a:cubicBezTo>
                    <a:pt x="32" y="1"/>
                    <a:pt x="30" y="4"/>
                    <a:pt x="30" y="6"/>
                  </a:cubicBezTo>
                  <a:cubicBezTo>
                    <a:pt x="28" y="26"/>
                    <a:pt x="26" y="47"/>
                    <a:pt x="24" y="68"/>
                  </a:cubicBezTo>
                  <a:cubicBezTo>
                    <a:pt x="23" y="80"/>
                    <a:pt x="21" y="93"/>
                    <a:pt x="20" y="106"/>
                  </a:cubicBezTo>
                  <a:cubicBezTo>
                    <a:pt x="20" y="114"/>
                    <a:pt x="17" y="115"/>
                    <a:pt x="10" y="117"/>
                  </a:cubicBezTo>
                  <a:cubicBezTo>
                    <a:pt x="0" y="118"/>
                    <a:pt x="1" y="115"/>
                    <a:pt x="2" y="108"/>
                  </a:cubicBezTo>
                  <a:cubicBezTo>
                    <a:pt x="6" y="91"/>
                    <a:pt x="6" y="74"/>
                    <a:pt x="12" y="57"/>
                  </a:cubicBezTo>
                  <a:cubicBezTo>
                    <a:pt x="12" y="55"/>
                    <a:pt x="12" y="52"/>
                    <a:pt x="12" y="50"/>
                  </a:cubicBezTo>
                  <a:cubicBezTo>
                    <a:pt x="12" y="49"/>
                    <a:pt x="12" y="49"/>
                    <a:pt x="12" y="49"/>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pic>
        <p:nvPicPr>
          <p:cNvPr id="14" name="Imagen 13">
            <a:extLst>
              <a:ext uri="{FF2B5EF4-FFF2-40B4-BE49-F238E27FC236}">
                <a16:creationId xmlns:a16="http://schemas.microsoft.com/office/drawing/2014/main" id="{78B47FE7-891C-4EA4-8B00-5E5921598D22}"/>
              </a:ext>
            </a:extLst>
          </p:cNvPr>
          <p:cNvPicPr>
            <a:picLocks noChangeAspect="1"/>
          </p:cNvPicPr>
          <p:nvPr/>
        </p:nvPicPr>
        <p:blipFill>
          <a:blip r:embed="rId3"/>
          <a:stretch>
            <a:fillRect/>
          </a:stretch>
        </p:blipFill>
        <p:spPr>
          <a:xfrm>
            <a:off x="2802314" y="3454400"/>
            <a:ext cx="3081867" cy="1535289"/>
          </a:xfrm>
          <a:prstGeom prst="rect">
            <a:avLst/>
          </a:prstGeom>
        </p:spPr>
      </p:pic>
      <p:pic>
        <p:nvPicPr>
          <p:cNvPr id="15" name="Imagen 14">
            <a:extLst>
              <a:ext uri="{FF2B5EF4-FFF2-40B4-BE49-F238E27FC236}">
                <a16:creationId xmlns:a16="http://schemas.microsoft.com/office/drawing/2014/main" id="{57CA4F0B-632A-4152-971B-4E5334854FF3}"/>
              </a:ext>
            </a:extLst>
          </p:cNvPr>
          <p:cNvPicPr>
            <a:picLocks noChangeAspect="1"/>
          </p:cNvPicPr>
          <p:nvPr/>
        </p:nvPicPr>
        <p:blipFill>
          <a:blip r:embed="rId4"/>
          <a:stretch>
            <a:fillRect/>
          </a:stretch>
        </p:blipFill>
        <p:spPr>
          <a:xfrm>
            <a:off x="2174513" y="2267639"/>
            <a:ext cx="3189177" cy="1410598"/>
          </a:xfrm>
          <a:prstGeom prst="rect">
            <a:avLst/>
          </a:prstGeom>
        </p:spPr>
      </p:pic>
      <p:grpSp>
        <p:nvGrpSpPr>
          <p:cNvPr id="13" name="Grupo 12">
            <a:extLst>
              <a:ext uri="{FF2B5EF4-FFF2-40B4-BE49-F238E27FC236}">
                <a16:creationId xmlns:a16="http://schemas.microsoft.com/office/drawing/2014/main" id="{E97DA614-CE68-4775-83FD-383107995D35}"/>
              </a:ext>
            </a:extLst>
          </p:cNvPr>
          <p:cNvGrpSpPr/>
          <p:nvPr/>
        </p:nvGrpSpPr>
        <p:grpSpPr>
          <a:xfrm>
            <a:off x="5446070" y="171067"/>
            <a:ext cx="3327607" cy="2104222"/>
            <a:chOff x="4981671" y="0"/>
            <a:chExt cx="4425950" cy="2798762"/>
          </a:xfrm>
        </p:grpSpPr>
        <p:sp>
          <p:nvSpPr>
            <p:cNvPr id="16" name="Freeform 6">
              <a:extLst>
                <a:ext uri="{FF2B5EF4-FFF2-40B4-BE49-F238E27FC236}">
                  <a16:creationId xmlns:a16="http://schemas.microsoft.com/office/drawing/2014/main" id="{8CB2619D-C44F-4787-BA6D-464FC442B09A}"/>
                </a:ext>
              </a:extLst>
            </p:cNvPr>
            <p:cNvSpPr>
              <a:spLocks/>
            </p:cNvSpPr>
            <p:nvPr/>
          </p:nvSpPr>
          <p:spPr bwMode="auto">
            <a:xfrm>
              <a:off x="6057996" y="0"/>
              <a:ext cx="2386013" cy="2259013"/>
            </a:xfrm>
            <a:custGeom>
              <a:avLst/>
              <a:gdLst>
                <a:gd name="T0" fmla="*/ 8 w 381"/>
                <a:gd name="T1" fmla="*/ 252 h 360"/>
                <a:gd name="T2" fmla="*/ 13 w 381"/>
                <a:gd name="T3" fmla="*/ 161 h 360"/>
                <a:gd name="T4" fmla="*/ 45 w 381"/>
                <a:gd name="T5" fmla="*/ 153 h 360"/>
                <a:gd name="T6" fmla="*/ 10 w 381"/>
                <a:gd name="T7" fmla="*/ 144 h 360"/>
                <a:gd name="T8" fmla="*/ 344 w 381"/>
                <a:gd name="T9" fmla="*/ 90 h 360"/>
                <a:gd name="T10" fmla="*/ 110 w 381"/>
                <a:gd name="T11" fmla="*/ 102 h 360"/>
                <a:gd name="T12" fmla="*/ 132 w 381"/>
                <a:gd name="T13" fmla="*/ 107 h 360"/>
                <a:gd name="T14" fmla="*/ 351 w 381"/>
                <a:gd name="T15" fmla="*/ 109 h 360"/>
                <a:gd name="T16" fmla="*/ 363 w 381"/>
                <a:gd name="T17" fmla="*/ 124 h 360"/>
                <a:gd name="T18" fmla="*/ 282 w 381"/>
                <a:gd name="T19" fmla="*/ 129 h 360"/>
                <a:gd name="T20" fmla="*/ 316 w 381"/>
                <a:gd name="T21" fmla="*/ 136 h 360"/>
                <a:gd name="T22" fmla="*/ 371 w 381"/>
                <a:gd name="T23" fmla="*/ 142 h 360"/>
                <a:gd name="T24" fmla="*/ 374 w 381"/>
                <a:gd name="T25" fmla="*/ 195 h 360"/>
                <a:gd name="T26" fmla="*/ 201 w 381"/>
                <a:gd name="T27" fmla="*/ 200 h 360"/>
                <a:gd name="T28" fmla="*/ 237 w 381"/>
                <a:gd name="T29" fmla="*/ 206 h 360"/>
                <a:gd name="T30" fmla="*/ 380 w 381"/>
                <a:gd name="T31" fmla="*/ 217 h 360"/>
                <a:gd name="T32" fmla="*/ 355 w 381"/>
                <a:gd name="T33" fmla="*/ 236 h 360"/>
                <a:gd name="T34" fmla="*/ 364 w 381"/>
                <a:gd name="T35" fmla="*/ 233 h 360"/>
                <a:gd name="T36" fmla="*/ 353 w 381"/>
                <a:gd name="T37" fmla="*/ 228 h 360"/>
                <a:gd name="T38" fmla="*/ 336 w 381"/>
                <a:gd name="T39" fmla="*/ 229 h 360"/>
                <a:gd name="T40" fmla="*/ 327 w 381"/>
                <a:gd name="T41" fmla="*/ 237 h 360"/>
                <a:gd name="T42" fmla="*/ 314 w 381"/>
                <a:gd name="T43" fmla="*/ 249 h 360"/>
                <a:gd name="T44" fmla="*/ 343 w 381"/>
                <a:gd name="T45" fmla="*/ 270 h 360"/>
                <a:gd name="T46" fmla="*/ 309 w 381"/>
                <a:gd name="T47" fmla="*/ 351 h 360"/>
                <a:gd name="T48" fmla="*/ 265 w 381"/>
                <a:gd name="T49" fmla="*/ 350 h 360"/>
                <a:gd name="T50" fmla="*/ 251 w 381"/>
                <a:gd name="T51" fmla="*/ 326 h 360"/>
                <a:gd name="T52" fmla="*/ 234 w 381"/>
                <a:gd name="T53" fmla="*/ 322 h 360"/>
                <a:gd name="T54" fmla="*/ 225 w 381"/>
                <a:gd name="T55" fmla="*/ 347 h 360"/>
                <a:gd name="T56" fmla="*/ 213 w 381"/>
                <a:gd name="T57" fmla="*/ 333 h 360"/>
                <a:gd name="T58" fmla="*/ 200 w 381"/>
                <a:gd name="T59" fmla="*/ 318 h 360"/>
                <a:gd name="T60" fmla="*/ 189 w 381"/>
                <a:gd name="T61" fmla="*/ 343 h 360"/>
                <a:gd name="T62" fmla="*/ 179 w 381"/>
                <a:gd name="T63" fmla="*/ 331 h 360"/>
                <a:gd name="T64" fmla="*/ 167 w 381"/>
                <a:gd name="T65" fmla="*/ 323 h 360"/>
                <a:gd name="T66" fmla="*/ 159 w 381"/>
                <a:gd name="T67" fmla="*/ 348 h 360"/>
                <a:gd name="T68" fmla="*/ 143 w 381"/>
                <a:gd name="T69" fmla="*/ 36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1" h="360">
                  <a:moveTo>
                    <a:pt x="83" y="358"/>
                  </a:moveTo>
                  <a:cubicBezTo>
                    <a:pt x="46" y="331"/>
                    <a:pt x="20" y="296"/>
                    <a:pt x="8" y="252"/>
                  </a:cubicBezTo>
                  <a:cubicBezTo>
                    <a:pt x="0" y="225"/>
                    <a:pt x="0" y="197"/>
                    <a:pt x="4" y="169"/>
                  </a:cubicBezTo>
                  <a:cubicBezTo>
                    <a:pt x="5" y="163"/>
                    <a:pt x="7" y="161"/>
                    <a:pt x="13" y="161"/>
                  </a:cubicBezTo>
                  <a:cubicBezTo>
                    <a:pt x="32" y="161"/>
                    <a:pt x="52" y="161"/>
                    <a:pt x="74" y="157"/>
                  </a:cubicBezTo>
                  <a:cubicBezTo>
                    <a:pt x="63" y="153"/>
                    <a:pt x="54" y="154"/>
                    <a:pt x="45" y="153"/>
                  </a:cubicBezTo>
                  <a:cubicBezTo>
                    <a:pt x="35" y="152"/>
                    <a:pt x="25" y="151"/>
                    <a:pt x="16" y="151"/>
                  </a:cubicBezTo>
                  <a:cubicBezTo>
                    <a:pt x="9" y="152"/>
                    <a:pt x="8" y="150"/>
                    <a:pt x="10" y="144"/>
                  </a:cubicBezTo>
                  <a:cubicBezTo>
                    <a:pt x="34" y="77"/>
                    <a:pt x="80" y="32"/>
                    <a:pt x="149" y="17"/>
                  </a:cubicBezTo>
                  <a:cubicBezTo>
                    <a:pt x="228" y="0"/>
                    <a:pt x="294" y="26"/>
                    <a:pt x="344" y="90"/>
                  </a:cubicBezTo>
                  <a:cubicBezTo>
                    <a:pt x="346" y="92"/>
                    <a:pt x="348" y="95"/>
                    <a:pt x="350" y="99"/>
                  </a:cubicBezTo>
                  <a:cubicBezTo>
                    <a:pt x="269" y="96"/>
                    <a:pt x="189" y="96"/>
                    <a:pt x="110" y="102"/>
                  </a:cubicBezTo>
                  <a:cubicBezTo>
                    <a:pt x="109" y="103"/>
                    <a:pt x="109" y="104"/>
                    <a:pt x="109" y="105"/>
                  </a:cubicBezTo>
                  <a:cubicBezTo>
                    <a:pt x="117" y="106"/>
                    <a:pt x="124" y="107"/>
                    <a:pt x="132" y="107"/>
                  </a:cubicBezTo>
                  <a:cubicBezTo>
                    <a:pt x="198" y="111"/>
                    <a:pt x="263" y="111"/>
                    <a:pt x="329" y="109"/>
                  </a:cubicBezTo>
                  <a:cubicBezTo>
                    <a:pt x="336" y="109"/>
                    <a:pt x="344" y="109"/>
                    <a:pt x="351" y="109"/>
                  </a:cubicBezTo>
                  <a:cubicBezTo>
                    <a:pt x="354" y="109"/>
                    <a:pt x="357" y="109"/>
                    <a:pt x="358" y="112"/>
                  </a:cubicBezTo>
                  <a:cubicBezTo>
                    <a:pt x="360" y="116"/>
                    <a:pt x="365" y="121"/>
                    <a:pt x="363" y="124"/>
                  </a:cubicBezTo>
                  <a:cubicBezTo>
                    <a:pt x="361" y="128"/>
                    <a:pt x="355" y="126"/>
                    <a:pt x="351" y="126"/>
                  </a:cubicBezTo>
                  <a:cubicBezTo>
                    <a:pt x="328" y="126"/>
                    <a:pt x="305" y="127"/>
                    <a:pt x="282" y="129"/>
                  </a:cubicBezTo>
                  <a:cubicBezTo>
                    <a:pt x="279" y="129"/>
                    <a:pt x="276" y="129"/>
                    <a:pt x="274" y="132"/>
                  </a:cubicBezTo>
                  <a:cubicBezTo>
                    <a:pt x="288" y="135"/>
                    <a:pt x="302" y="135"/>
                    <a:pt x="316" y="136"/>
                  </a:cubicBezTo>
                  <a:cubicBezTo>
                    <a:pt x="332" y="137"/>
                    <a:pt x="348" y="137"/>
                    <a:pt x="364" y="137"/>
                  </a:cubicBezTo>
                  <a:cubicBezTo>
                    <a:pt x="368" y="138"/>
                    <a:pt x="370" y="138"/>
                    <a:pt x="371" y="142"/>
                  </a:cubicBezTo>
                  <a:cubicBezTo>
                    <a:pt x="376" y="158"/>
                    <a:pt x="379" y="174"/>
                    <a:pt x="381" y="190"/>
                  </a:cubicBezTo>
                  <a:cubicBezTo>
                    <a:pt x="381" y="195"/>
                    <a:pt x="378" y="195"/>
                    <a:pt x="374" y="195"/>
                  </a:cubicBezTo>
                  <a:cubicBezTo>
                    <a:pt x="349" y="195"/>
                    <a:pt x="325" y="195"/>
                    <a:pt x="301" y="195"/>
                  </a:cubicBezTo>
                  <a:cubicBezTo>
                    <a:pt x="267" y="197"/>
                    <a:pt x="234" y="196"/>
                    <a:pt x="201" y="200"/>
                  </a:cubicBezTo>
                  <a:cubicBezTo>
                    <a:pt x="198" y="200"/>
                    <a:pt x="195" y="199"/>
                    <a:pt x="192" y="202"/>
                  </a:cubicBezTo>
                  <a:cubicBezTo>
                    <a:pt x="208" y="206"/>
                    <a:pt x="222" y="206"/>
                    <a:pt x="237" y="206"/>
                  </a:cubicBezTo>
                  <a:cubicBezTo>
                    <a:pt x="282" y="208"/>
                    <a:pt x="327" y="209"/>
                    <a:pt x="372" y="208"/>
                  </a:cubicBezTo>
                  <a:cubicBezTo>
                    <a:pt x="380" y="208"/>
                    <a:pt x="381" y="210"/>
                    <a:pt x="380" y="217"/>
                  </a:cubicBezTo>
                  <a:cubicBezTo>
                    <a:pt x="377" y="238"/>
                    <a:pt x="377" y="238"/>
                    <a:pt x="356" y="237"/>
                  </a:cubicBezTo>
                  <a:cubicBezTo>
                    <a:pt x="356" y="236"/>
                    <a:pt x="355" y="236"/>
                    <a:pt x="355" y="236"/>
                  </a:cubicBezTo>
                  <a:cubicBezTo>
                    <a:pt x="356" y="236"/>
                    <a:pt x="358" y="236"/>
                    <a:pt x="359" y="235"/>
                  </a:cubicBezTo>
                  <a:cubicBezTo>
                    <a:pt x="361" y="235"/>
                    <a:pt x="364" y="236"/>
                    <a:pt x="364" y="233"/>
                  </a:cubicBezTo>
                  <a:cubicBezTo>
                    <a:pt x="363" y="230"/>
                    <a:pt x="361" y="231"/>
                    <a:pt x="359" y="231"/>
                  </a:cubicBezTo>
                  <a:cubicBezTo>
                    <a:pt x="357" y="230"/>
                    <a:pt x="354" y="232"/>
                    <a:pt x="353" y="228"/>
                  </a:cubicBezTo>
                  <a:cubicBezTo>
                    <a:pt x="352" y="225"/>
                    <a:pt x="352" y="221"/>
                    <a:pt x="348" y="223"/>
                  </a:cubicBezTo>
                  <a:cubicBezTo>
                    <a:pt x="343" y="224"/>
                    <a:pt x="337" y="222"/>
                    <a:pt x="336" y="229"/>
                  </a:cubicBezTo>
                  <a:cubicBezTo>
                    <a:pt x="335" y="233"/>
                    <a:pt x="334" y="234"/>
                    <a:pt x="331" y="234"/>
                  </a:cubicBezTo>
                  <a:cubicBezTo>
                    <a:pt x="328" y="233"/>
                    <a:pt x="327" y="234"/>
                    <a:pt x="327" y="237"/>
                  </a:cubicBezTo>
                  <a:cubicBezTo>
                    <a:pt x="290" y="237"/>
                    <a:pt x="252" y="237"/>
                    <a:pt x="215" y="243"/>
                  </a:cubicBezTo>
                  <a:cubicBezTo>
                    <a:pt x="248" y="248"/>
                    <a:pt x="281" y="249"/>
                    <a:pt x="314" y="249"/>
                  </a:cubicBezTo>
                  <a:cubicBezTo>
                    <a:pt x="321" y="253"/>
                    <a:pt x="327" y="256"/>
                    <a:pt x="329" y="264"/>
                  </a:cubicBezTo>
                  <a:cubicBezTo>
                    <a:pt x="331" y="270"/>
                    <a:pt x="336" y="274"/>
                    <a:pt x="343" y="270"/>
                  </a:cubicBezTo>
                  <a:cubicBezTo>
                    <a:pt x="349" y="280"/>
                    <a:pt x="352" y="291"/>
                    <a:pt x="352" y="303"/>
                  </a:cubicBezTo>
                  <a:cubicBezTo>
                    <a:pt x="340" y="321"/>
                    <a:pt x="325" y="337"/>
                    <a:pt x="309" y="351"/>
                  </a:cubicBezTo>
                  <a:cubicBezTo>
                    <a:pt x="298" y="353"/>
                    <a:pt x="286" y="354"/>
                    <a:pt x="275" y="356"/>
                  </a:cubicBezTo>
                  <a:cubicBezTo>
                    <a:pt x="270" y="357"/>
                    <a:pt x="266" y="356"/>
                    <a:pt x="265" y="350"/>
                  </a:cubicBezTo>
                  <a:cubicBezTo>
                    <a:pt x="264" y="346"/>
                    <a:pt x="261" y="342"/>
                    <a:pt x="257" y="340"/>
                  </a:cubicBezTo>
                  <a:cubicBezTo>
                    <a:pt x="251" y="337"/>
                    <a:pt x="248" y="334"/>
                    <a:pt x="251" y="326"/>
                  </a:cubicBezTo>
                  <a:cubicBezTo>
                    <a:pt x="253" y="321"/>
                    <a:pt x="250" y="316"/>
                    <a:pt x="244" y="314"/>
                  </a:cubicBezTo>
                  <a:cubicBezTo>
                    <a:pt x="238" y="313"/>
                    <a:pt x="235" y="316"/>
                    <a:pt x="234" y="322"/>
                  </a:cubicBezTo>
                  <a:cubicBezTo>
                    <a:pt x="233" y="325"/>
                    <a:pt x="232" y="329"/>
                    <a:pt x="234" y="332"/>
                  </a:cubicBezTo>
                  <a:cubicBezTo>
                    <a:pt x="238" y="341"/>
                    <a:pt x="229" y="343"/>
                    <a:pt x="225" y="347"/>
                  </a:cubicBezTo>
                  <a:cubicBezTo>
                    <a:pt x="221" y="351"/>
                    <a:pt x="219" y="346"/>
                    <a:pt x="216" y="344"/>
                  </a:cubicBezTo>
                  <a:cubicBezTo>
                    <a:pt x="213" y="342"/>
                    <a:pt x="212" y="338"/>
                    <a:pt x="213" y="333"/>
                  </a:cubicBezTo>
                  <a:cubicBezTo>
                    <a:pt x="214" y="328"/>
                    <a:pt x="218" y="321"/>
                    <a:pt x="211" y="317"/>
                  </a:cubicBezTo>
                  <a:cubicBezTo>
                    <a:pt x="207" y="315"/>
                    <a:pt x="203" y="315"/>
                    <a:pt x="200" y="318"/>
                  </a:cubicBezTo>
                  <a:cubicBezTo>
                    <a:pt x="196" y="321"/>
                    <a:pt x="195" y="325"/>
                    <a:pt x="197" y="330"/>
                  </a:cubicBezTo>
                  <a:cubicBezTo>
                    <a:pt x="200" y="338"/>
                    <a:pt x="193" y="339"/>
                    <a:pt x="189" y="343"/>
                  </a:cubicBezTo>
                  <a:cubicBezTo>
                    <a:pt x="185" y="347"/>
                    <a:pt x="183" y="342"/>
                    <a:pt x="180" y="341"/>
                  </a:cubicBezTo>
                  <a:cubicBezTo>
                    <a:pt x="176" y="338"/>
                    <a:pt x="179" y="335"/>
                    <a:pt x="179" y="331"/>
                  </a:cubicBezTo>
                  <a:cubicBezTo>
                    <a:pt x="180" y="327"/>
                    <a:pt x="179" y="324"/>
                    <a:pt x="175" y="322"/>
                  </a:cubicBezTo>
                  <a:cubicBezTo>
                    <a:pt x="173" y="320"/>
                    <a:pt x="170" y="321"/>
                    <a:pt x="167" y="323"/>
                  </a:cubicBezTo>
                  <a:cubicBezTo>
                    <a:pt x="164" y="326"/>
                    <a:pt x="163" y="331"/>
                    <a:pt x="164" y="334"/>
                  </a:cubicBezTo>
                  <a:cubicBezTo>
                    <a:pt x="167" y="342"/>
                    <a:pt x="163" y="345"/>
                    <a:pt x="159" y="348"/>
                  </a:cubicBezTo>
                  <a:cubicBezTo>
                    <a:pt x="156" y="350"/>
                    <a:pt x="154" y="353"/>
                    <a:pt x="152" y="356"/>
                  </a:cubicBezTo>
                  <a:cubicBezTo>
                    <a:pt x="150" y="360"/>
                    <a:pt x="147" y="360"/>
                    <a:pt x="143" y="360"/>
                  </a:cubicBezTo>
                  <a:cubicBezTo>
                    <a:pt x="123" y="360"/>
                    <a:pt x="103" y="359"/>
                    <a:pt x="83" y="358"/>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7">
              <a:extLst>
                <a:ext uri="{FF2B5EF4-FFF2-40B4-BE49-F238E27FC236}">
                  <a16:creationId xmlns:a16="http://schemas.microsoft.com/office/drawing/2014/main" id="{BEBCB0A7-8E28-406E-B176-9630AE7F5BF1}"/>
                </a:ext>
              </a:extLst>
            </p:cNvPr>
            <p:cNvSpPr>
              <a:spLocks noEditPoints="1"/>
            </p:cNvSpPr>
            <p:nvPr/>
          </p:nvSpPr>
          <p:spPr bwMode="auto">
            <a:xfrm>
              <a:off x="4981671" y="1385887"/>
              <a:ext cx="4425950" cy="1098550"/>
            </a:xfrm>
            <a:custGeom>
              <a:avLst/>
              <a:gdLst>
                <a:gd name="T0" fmla="*/ 315 w 707"/>
                <a:gd name="T1" fmla="*/ 139 h 175"/>
                <a:gd name="T2" fmla="*/ 331 w 707"/>
                <a:gd name="T3" fmla="*/ 127 h 175"/>
                <a:gd name="T4" fmla="*/ 339 w 707"/>
                <a:gd name="T5" fmla="*/ 102 h 175"/>
                <a:gd name="T6" fmla="*/ 351 w 707"/>
                <a:gd name="T7" fmla="*/ 110 h 175"/>
                <a:gd name="T8" fmla="*/ 361 w 707"/>
                <a:gd name="T9" fmla="*/ 122 h 175"/>
                <a:gd name="T10" fmla="*/ 372 w 707"/>
                <a:gd name="T11" fmla="*/ 97 h 175"/>
                <a:gd name="T12" fmla="*/ 385 w 707"/>
                <a:gd name="T13" fmla="*/ 112 h 175"/>
                <a:gd name="T14" fmla="*/ 397 w 707"/>
                <a:gd name="T15" fmla="*/ 126 h 175"/>
                <a:gd name="T16" fmla="*/ 406 w 707"/>
                <a:gd name="T17" fmla="*/ 101 h 175"/>
                <a:gd name="T18" fmla="*/ 423 w 707"/>
                <a:gd name="T19" fmla="*/ 105 h 175"/>
                <a:gd name="T20" fmla="*/ 437 w 707"/>
                <a:gd name="T21" fmla="*/ 129 h 175"/>
                <a:gd name="T22" fmla="*/ 481 w 707"/>
                <a:gd name="T23" fmla="*/ 130 h 175"/>
                <a:gd name="T24" fmla="*/ 526 w 707"/>
                <a:gd name="T25" fmla="*/ 116 h 175"/>
                <a:gd name="T26" fmla="*/ 515 w 707"/>
                <a:gd name="T27" fmla="*/ 49 h 175"/>
                <a:gd name="T28" fmla="*/ 486 w 707"/>
                <a:gd name="T29" fmla="*/ 28 h 175"/>
                <a:gd name="T30" fmla="*/ 504 w 707"/>
                <a:gd name="T31" fmla="*/ 28 h 175"/>
                <a:gd name="T32" fmla="*/ 514 w 707"/>
                <a:gd name="T33" fmla="*/ 28 h 175"/>
                <a:gd name="T34" fmla="*/ 501 w 707"/>
                <a:gd name="T35" fmla="*/ 17 h 175"/>
                <a:gd name="T36" fmla="*/ 503 w 707"/>
                <a:gd name="T37" fmla="*/ 13 h 175"/>
                <a:gd name="T38" fmla="*/ 520 w 707"/>
                <a:gd name="T39" fmla="*/ 2 h 175"/>
                <a:gd name="T40" fmla="*/ 531 w 707"/>
                <a:gd name="T41" fmla="*/ 10 h 175"/>
                <a:gd name="T42" fmla="*/ 531 w 707"/>
                <a:gd name="T43" fmla="*/ 14 h 175"/>
                <a:gd name="T44" fmla="*/ 532 w 707"/>
                <a:gd name="T45" fmla="*/ 29 h 175"/>
                <a:gd name="T46" fmla="*/ 548 w 707"/>
                <a:gd name="T47" fmla="*/ 64 h 175"/>
                <a:gd name="T48" fmla="*/ 605 w 707"/>
                <a:gd name="T49" fmla="*/ 98 h 175"/>
                <a:gd name="T50" fmla="*/ 665 w 707"/>
                <a:gd name="T51" fmla="*/ 41 h 175"/>
                <a:gd name="T52" fmla="*/ 661 w 707"/>
                <a:gd name="T53" fmla="*/ 146 h 175"/>
                <a:gd name="T54" fmla="*/ 707 w 707"/>
                <a:gd name="T55" fmla="*/ 152 h 175"/>
                <a:gd name="T56" fmla="*/ 651 w 707"/>
                <a:gd name="T57" fmla="*/ 147 h 175"/>
                <a:gd name="T58" fmla="*/ 618 w 707"/>
                <a:gd name="T59" fmla="*/ 127 h 175"/>
                <a:gd name="T60" fmla="*/ 461 w 707"/>
                <a:gd name="T61" fmla="*/ 167 h 175"/>
                <a:gd name="T62" fmla="*/ 0 w 707"/>
                <a:gd name="T63" fmla="*/ 170 h 175"/>
                <a:gd name="T64" fmla="*/ 170 w 707"/>
                <a:gd name="T65" fmla="*/ 167 h 175"/>
                <a:gd name="T66" fmla="*/ 38 w 707"/>
                <a:gd name="T67" fmla="*/ 132 h 175"/>
                <a:gd name="T68" fmla="*/ 14 w 707"/>
                <a:gd name="T69" fmla="*/ 48 h 175"/>
                <a:gd name="T70" fmla="*/ 50 w 707"/>
                <a:gd name="T71" fmla="*/ 115 h 175"/>
                <a:gd name="T72" fmla="*/ 255 w 707"/>
                <a:gd name="T73" fmla="*/ 137 h 175"/>
                <a:gd name="T74" fmla="*/ 470 w 707"/>
                <a:gd name="T75" fmla="*/ 143 h 175"/>
                <a:gd name="T76" fmla="*/ 421 w 707"/>
                <a:gd name="T77" fmla="*/ 144 h 175"/>
                <a:gd name="T78" fmla="*/ 133 w 707"/>
                <a:gd name="T79" fmla="*/ 138 h 175"/>
                <a:gd name="T80" fmla="*/ 590 w 707"/>
                <a:gd name="T81" fmla="*/ 103 h 175"/>
                <a:gd name="T82" fmla="*/ 541 w 707"/>
                <a:gd name="T83" fmla="*/ 83 h 175"/>
                <a:gd name="T84" fmla="*/ 548 w 707"/>
                <a:gd name="T85" fmla="*/ 11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07" h="175">
                  <a:moveTo>
                    <a:pt x="255" y="137"/>
                  </a:moveTo>
                  <a:cubicBezTo>
                    <a:pt x="275" y="138"/>
                    <a:pt x="295" y="139"/>
                    <a:pt x="315" y="139"/>
                  </a:cubicBezTo>
                  <a:cubicBezTo>
                    <a:pt x="319" y="139"/>
                    <a:pt x="322" y="139"/>
                    <a:pt x="324" y="135"/>
                  </a:cubicBezTo>
                  <a:cubicBezTo>
                    <a:pt x="326" y="132"/>
                    <a:pt x="328" y="129"/>
                    <a:pt x="331" y="127"/>
                  </a:cubicBezTo>
                  <a:cubicBezTo>
                    <a:pt x="335" y="124"/>
                    <a:pt x="339" y="121"/>
                    <a:pt x="336" y="113"/>
                  </a:cubicBezTo>
                  <a:cubicBezTo>
                    <a:pt x="335" y="110"/>
                    <a:pt x="336" y="105"/>
                    <a:pt x="339" y="102"/>
                  </a:cubicBezTo>
                  <a:cubicBezTo>
                    <a:pt x="342" y="100"/>
                    <a:pt x="345" y="99"/>
                    <a:pt x="347" y="101"/>
                  </a:cubicBezTo>
                  <a:cubicBezTo>
                    <a:pt x="351" y="103"/>
                    <a:pt x="352" y="106"/>
                    <a:pt x="351" y="110"/>
                  </a:cubicBezTo>
                  <a:cubicBezTo>
                    <a:pt x="351" y="114"/>
                    <a:pt x="348" y="117"/>
                    <a:pt x="352" y="120"/>
                  </a:cubicBezTo>
                  <a:cubicBezTo>
                    <a:pt x="355" y="121"/>
                    <a:pt x="357" y="126"/>
                    <a:pt x="361" y="122"/>
                  </a:cubicBezTo>
                  <a:cubicBezTo>
                    <a:pt x="365" y="118"/>
                    <a:pt x="372" y="117"/>
                    <a:pt x="369" y="109"/>
                  </a:cubicBezTo>
                  <a:cubicBezTo>
                    <a:pt x="367" y="104"/>
                    <a:pt x="368" y="100"/>
                    <a:pt x="372" y="97"/>
                  </a:cubicBezTo>
                  <a:cubicBezTo>
                    <a:pt x="375" y="94"/>
                    <a:pt x="379" y="94"/>
                    <a:pt x="383" y="96"/>
                  </a:cubicBezTo>
                  <a:cubicBezTo>
                    <a:pt x="390" y="100"/>
                    <a:pt x="386" y="107"/>
                    <a:pt x="385" y="112"/>
                  </a:cubicBezTo>
                  <a:cubicBezTo>
                    <a:pt x="384" y="117"/>
                    <a:pt x="385" y="121"/>
                    <a:pt x="388" y="123"/>
                  </a:cubicBezTo>
                  <a:cubicBezTo>
                    <a:pt x="391" y="125"/>
                    <a:pt x="393" y="130"/>
                    <a:pt x="397" y="126"/>
                  </a:cubicBezTo>
                  <a:cubicBezTo>
                    <a:pt x="401" y="122"/>
                    <a:pt x="410" y="120"/>
                    <a:pt x="406" y="111"/>
                  </a:cubicBezTo>
                  <a:cubicBezTo>
                    <a:pt x="404" y="108"/>
                    <a:pt x="405" y="104"/>
                    <a:pt x="406" y="101"/>
                  </a:cubicBezTo>
                  <a:cubicBezTo>
                    <a:pt x="407" y="95"/>
                    <a:pt x="410" y="92"/>
                    <a:pt x="416" y="93"/>
                  </a:cubicBezTo>
                  <a:cubicBezTo>
                    <a:pt x="422" y="95"/>
                    <a:pt x="425" y="100"/>
                    <a:pt x="423" y="105"/>
                  </a:cubicBezTo>
                  <a:cubicBezTo>
                    <a:pt x="420" y="113"/>
                    <a:pt x="423" y="116"/>
                    <a:pt x="429" y="119"/>
                  </a:cubicBezTo>
                  <a:cubicBezTo>
                    <a:pt x="433" y="121"/>
                    <a:pt x="436" y="125"/>
                    <a:pt x="437" y="129"/>
                  </a:cubicBezTo>
                  <a:cubicBezTo>
                    <a:pt x="438" y="135"/>
                    <a:pt x="442" y="136"/>
                    <a:pt x="447" y="135"/>
                  </a:cubicBezTo>
                  <a:cubicBezTo>
                    <a:pt x="458" y="133"/>
                    <a:pt x="470" y="132"/>
                    <a:pt x="481" y="130"/>
                  </a:cubicBezTo>
                  <a:cubicBezTo>
                    <a:pt x="495" y="128"/>
                    <a:pt x="508" y="124"/>
                    <a:pt x="522" y="121"/>
                  </a:cubicBezTo>
                  <a:cubicBezTo>
                    <a:pt x="524" y="121"/>
                    <a:pt x="527" y="120"/>
                    <a:pt x="526" y="116"/>
                  </a:cubicBezTo>
                  <a:cubicBezTo>
                    <a:pt x="523" y="105"/>
                    <a:pt x="525" y="93"/>
                    <a:pt x="524" y="82"/>
                  </a:cubicBezTo>
                  <a:cubicBezTo>
                    <a:pt x="524" y="70"/>
                    <a:pt x="521" y="59"/>
                    <a:pt x="515" y="49"/>
                  </a:cubicBezTo>
                  <a:cubicBezTo>
                    <a:pt x="508" y="53"/>
                    <a:pt x="503" y="49"/>
                    <a:pt x="501" y="43"/>
                  </a:cubicBezTo>
                  <a:cubicBezTo>
                    <a:pt x="499" y="35"/>
                    <a:pt x="493" y="32"/>
                    <a:pt x="486" y="28"/>
                  </a:cubicBezTo>
                  <a:cubicBezTo>
                    <a:pt x="486" y="21"/>
                    <a:pt x="488" y="19"/>
                    <a:pt x="493" y="23"/>
                  </a:cubicBezTo>
                  <a:cubicBezTo>
                    <a:pt x="497" y="26"/>
                    <a:pt x="500" y="27"/>
                    <a:pt x="504" y="28"/>
                  </a:cubicBezTo>
                  <a:cubicBezTo>
                    <a:pt x="505" y="32"/>
                    <a:pt x="508" y="36"/>
                    <a:pt x="511" y="35"/>
                  </a:cubicBezTo>
                  <a:cubicBezTo>
                    <a:pt x="514" y="35"/>
                    <a:pt x="515" y="31"/>
                    <a:pt x="514" y="28"/>
                  </a:cubicBezTo>
                  <a:cubicBezTo>
                    <a:pt x="513" y="27"/>
                    <a:pt x="512" y="26"/>
                    <a:pt x="512" y="25"/>
                  </a:cubicBezTo>
                  <a:cubicBezTo>
                    <a:pt x="511" y="18"/>
                    <a:pt x="507" y="15"/>
                    <a:pt x="501" y="17"/>
                  </a:cubicBezTo>
                  <a:cubicBezTo>
                    <a:pt x="500" y="17"/>
                    <a:pt x="499" y="16"/>
                    <a:pt x="499" y="16"/>
                  </a:cubicBezTo>
                  <a:cubicBezTo>
                    <a:pt x="499" y="13"/>
                    <a:pt x="500" y="12"/>
                    <a:pt x="503" y="13"/>
                  </a:cubicBezTo>
                  <a:cubicBezTo>
                    <a:pt x="506" y="13"/>
                    <a:pt x="507" y="12"/>
                    <a:pt x="508" y="8"/>
                  </a:cubicBezTo>
                  <a:cubicBezTo>
                    <a:pt x="509" y="1"/>
                    <a:pt x="515" y="3"/>
                    <a:pt x="520" y="2"/>
                  </a:cubicBezTo>
                  <a:cubicBezTo>
                    <a:pt x="524" y="0"/>
                    <a:pt x="524" y="4"/>
                    <a:pt x="525" y="7"/>
                  </a:cubicBezTo>
                  <a:cubicBezTo>
                    <a:pt x="526" y="11"/>
                    <a:pt x="529" y="9"/>
                    <a:pt x="531" y="10"/>
                  </a:cubicBezTo>
                  <a:cubicBezTo>
                    <a:pt x="533" y="10"/>
                    <a:pt x="535" y="9"/>
                    <a:pt x="536" y="12"/>
                  </a:cubicBezTo>
                  <a:cubicBezTo>
                    <a:pt x="536" y="15"/>
                    <a:pt x="533" y="14"/>
                    <a:pt x="531" y="14"/>
                  </a:cubicBezTo>
                  <a:cubicBezTo>
                    <a:pt x="530" y="15"/>
                    <a:pt x="528" y="15"/>
                    <a:pt x="527" y="15"/>
                  </a:cubicBezTo>
                  <a:cubicBezTo>
                    <a:pt x="524" y="22"/>
                    <a:pt x="528" y="25"/>
                    <a:pt x="532" y="29"/>
                  </a:cubicBezTo>
                  <a:cubicBezTo>
                    <a:pt x="536" y="33"/>
                    <a:pt x="539" y="39"/>
                    <a:pt x="541" y="45"/>
                  </a:cubicBezTo>
                  <a:cubicBezTo>
                    <a:pt x="539" y="53"/>
                    <a:pt x="541" y="59"/>
                    <a:pt x="548" y="64"/>
                  </a:cubicBezTo>
                  <a:cubicBezTo>
                    <a:pt x="564" y="74"/>
                    <a:pt x="579" y="85"/>
                    <a:pt x="593" y="97"/>
                  </a:cubicBezTo>
                  <a:cubicBezTo>
                    <a:pt x="597" y="99"/>
                    <a:pt x="600" y="100"/>
                    <a:pt x="605" y="98"/>
                  </a:cubicBezTo>
                  <a:cubicBezTo>
                    <a:pt x="611" y="95"/>
                    <a:pt x="617" y="93"/>
                    <a:pt x="623" y="90"/>
                  </a:cubicBezTo>
                  <a:cubicBezTo>
                    <a:pt x="645" y="80"/>
                    <a:pt x="661" y="65"/>
                    <a:pt x="665" y="41"/>
                  </a:cubicBezTo>
                  <a:cubicBezTo>
                    <a:pt x="672" y="76"/>
                    <a:pt x="655" y="101"/>
                    <a:pt x="628" y="122"/>
                  </a:cubicBezTo>
                  <a:cubicBezTo>
                    <a:pt x="639" y="130"/>
                    <a:pt x="650" y="138"/>
                    <a:pt x="661" y="146"/>
                  </a:cubicBezTo>
                  <a:cubicBezTo>
                    <a:pt x="665" y="149"/>
                    <a:pt x="669" y="148"/>
                    <a:pt x="673" y="148"/>
                  </a:cubicBezTo>
                  <a:cubicBezTo>
                    <a:pt x="684" y="149"/>
                    <a:pt x="696" y="148"/>
                    <a:pt x="707" y="152"/>
                  </a:cubicBezTo>
                  <a:cubicBezTo>
                    <a:pt x="671" y="156"/>
                    <a:pt x="635" y="156"/>
                    <a:pt x="599" y="152"/>
                  </a:cubicBezTo>
                  <a:cubicBezTo>
                    <a:pt x="616" y="147"/>
                    <a:pt x="633" y="149"/>
                    <a:pt x="651" y="147"/>
                  </a:cubicBezTo>
                  <a:cubicBezTo>
                    <a:pt x="641" y="140"/>
                    <a:pt x="632" y="134"/>
                    <a:pt x="623" y="127"/>
                  </a:cubicBezTo>
                  <a:cubicBezTo>
                    <a:pt x="621" y="125"/>
                    <a:pt x="620" y="126"/>
                    <a:pt x="618" y="127"/>
                  </a:cubicBezTo>
                  <a:cubicBezTo>
                    <a:pt x="578" y="148"/>
                    <a:pt x="535" y="156"/>
                    <a:pt x="492" y="163"/>
                  </a:cubicBezTo>
                  <a:cubicBezTo>
                    <a:pt x="482" y="164"/>
                    <a:pt x="472" y="165"/>
                    <a:pt x="461" y="167"/>
                  </a:cubicBezTo>
                  <a:cubicBezTo>
                    <a:pt x="474" y="168"/>
                    <a:pt x="486" y="169"/>
                    <a:pt x="500" y="169"/>
                  </a:cubicBezTo>
                  <a:cubicBezTo>
                    <a:pt x="473" y="175"/>
                    <a:pt x="24" y="175"/>
                    <a:pt x="0" y="170"/>
                  </a:cubicBezTo>
                  <a:cubicBezTo>
                    <a:pt x="20" y="167"/>
                    <a:pt x="40" y="168"/>
                    <a:pt x="59" y="167"/>
                  </a:cubicBezTo>
                  <a:cubicBezTo>
                    <a:pt x="96" y="167"/>
                    <a:pt x="133" y="167"/>
                    <a:pt x="170" y="167"/>
                  </a:cubicBezTo>
                  <a:cubicBezTo>
                    <a:pt x="163" y="166"/>
                    <a:pt x="156" y="163"/>
                    <a:pt x="149" y="164"/>
                  </a:cubicBezTo>
                  <a:cubicBezTo>
                    <a:pt x="109" y="162"/>
                    <a:pt x="72" y="153"/>
                    <a:pt x="38" y="132"/>
                  </a:cubicBezTo>
                  <a:cubicBezTo>
                    <a:pt x="10" y="116"/>
                    <a:pt x="2" y="100"/>
                    <a:pt x="8" y="68"/>
                  </a:cubicBezTo>
                  <a:cubicBezTo>
                    <a:pt x="10" y="62"/>
                    <a:pt x="10" y="56"/>
                    <a:pt x="14" y="48"/>
                  </a:cubicBezTo>
                  <a:cubicBezTo>
                    <a:pt x="15" y="60"/>
                    <a:pt x="14" y="69"/>
                    <a:pt x="15" y="78"/>
                  </a:cubicBezTo>
                  <a:cubicBezTo>
                    <a:pt x="19" y="99"/>
                    <a:pt x="29" y="111"/>
                    <a:pt x="50" y="115"/>
                  </a:cubicBezTo>
                  <a:cubicBezTo>
                    <a:pt x="83" y="123"/>
                    <a:pt x="117" y="127"/>
                    <a:pt x="151" y="130"/>
                  </a:cubicBezTo>
                  <a:cubicBezTo>
                    <a:pt x="185" y="133"/>
                    <a:pt x="220" y="136"/>
                    <a:pt x="255" y="137"/>
                  </a:cubicBezTo>
                  <a:close/>
                  <a:moveTo>
                    <a:pt x="455" y="145"/>
                  </a:moveTo>
                  <a:cubicBezTo>
                    <a:pt x="460" y="146"/>
                    <a:pt x="465" y="144"/>
                    <a:pt x="470" y="143"/>
                  </a:cubicBezTo>
                  <a:cubicBezTo>
                    <a:pt x="465" y="142"/>
                    <a:pt x="460" y="141"/>
                    <a:pt x="455" y="143"/>
                  </a:cubicBezTo>
                  <a:cubicBezTo>
                    <a:pt x="443" y="144"/>
                    <a:pt x="432" y="144"/>
                    <a:pt x="421" y="144"/>
                  </a:cubicBezTo>
                  <a:cubicBezTo>
                    <a:pt x="338" y="147"/>
                    <a:pt x="255" y="145"/>
                    <a:pt x="172" y="140"/>
                  </a:cubicBezTo>
                  <a:cubicBezTo>
                    <a:pt x="159" y="139"/>
                    <a:pt x="146" y="136"/>
                    <a:pt x="133" y="138"/>
                  </a:cubicBezTo>
                  <a:cubicBezTo>
                    <a:pt x="240" y="152"/>
                    <a:pt x="347" y="155"/>
                    <a:pt x="455" y="145"/>
                  </a:cubicBezTo>
                  <a:close/>
                  <a:moveTo>
                    <a:pt x="590" y="103"/>
                  </a:moveTo>
                  <a:cubicBezTo>
                    <a:pt x="573" y="91"/>
                    <a:pt x="558" y="79"/>
                    <a:pt x="541" y="67"/>
                  </a:cubicBezTo>
                  <a:cubicBezTo>
                    <a:pt x="541" y="74"/>
                    <a:pt x="541" y="79"/>
                    <a:pt x="541" y="83"/>
                  </a:cubicBezTo>
                  <a:cubicBezTo>
                    <a:pt x="541" y="90"/>
                    <a:pt x="540" y="97"/>
                    <a:pt x="541" y="104"/>
                  </a:cubicBezTo>
                  <a:cubicBezTo>
                    <a:pt x="541" y="109"/>
                    <a:pt x="540" y="116"/>
                    <a:pt x="548" y="115"/>
                  </a:cubicBezTo>
                  <a:cubicBezTo>
                    <a:pt x="562" y="112"/>
                    <a:pt x="575" y="107"/>
                    <a:pt x="590" y="103"/>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8">
              <a:extLst>
                <a:ext uri="{FF2B5EF4-FFF2-40B4-BE49-F238E27FC236}">
                  <a16:creationId xmlns:a16="http://schemas.microsoft.com/office/drawing/2014/main" id="{7676B274-A717-466E-95C9-6CD2C48ACF45}"/>
                </a:ext>
              </a:extLst>
            </p:cNvPr>
            <p:cNvSpPr>
              <a:spLocks/>
            </p:cNvSpPr>
            <p:nvPr/>
          </p:nvSpPr>
          <p:spPr bwMode="auto">
            <a:xfrm>
              <a:off x="6083396" y="2516187"/>
              <a:ext cx="1803400" cy="57150"/>
            </a:xfrm>
            <a:custGeom>
              <a:avLst/>
              <a:gdLst>
                <a:gd name="T0" fmla="*/ 0 w 288"/>
                <a:gd name="T1" fmla="*/ 4 h 9"/>
                <a:gd name="T2" fmla="*/ 288 w 288"/>
                <a:gd name="T3" fmla="*/ 4 h 9"/>
                <a:gd name="T4" fmla="*/ 0 w 288"/>
                <a:gd name="T5" fmla="*/ 4 h 9"/>
              </a:gdLst>
              <a:ahLst/>
              <a:cxnLst>
                <a:cxn ang="0">
                  <a:pos x="T0" y="T1"/>
                </a:cxn>
                <a:cxn ang="0">
                  <a:pos x="T2" y="T3"/>
                </a:cxn>
                <a:cxn ang="0">
                  <a:pos x="T4" y="T5"/>
                </a:cxn>
              </a:cxnLst>
              <a:rect l="0" t="0" r="r" b="b"/>
              <a:pathLst>
                <a:path w="288" h="9">
                  <a:moveTo>
                    <a:pt x="0" y="4"/>
                  </a:moveTo>
                  <a:cubicBezTo>
                    <a:pt x="36" y="0"/>
                    <a:pt x="251" y="0"/>
                    <a:pt x="288" y="4"/>
                  </a:cubicBezTo>
                  <a:cubicBezTo>
                    <a:pt x="192" y="9"/>
                    <a:pt x="96" y="9"/>
                    <a:pt x="0" y="4"/>
                  </a:cubicBezTo>
                  <a:close/>
                </a:path>
              </a:pathLst>
            </a:custGeom>
            <a:solidFill>
              <a:srgbClr val="23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9">
              <a:extLst>
                <a:ext uri="{FF2B5EF4-FFF2-40B4-BE49-F238E27FC236}">
                  <a16:creationId xmlns:a16="http://schemas.microsoft.com/office/drawing/2014/main" id="{A6CE4F8A-1C01-4CC2-84AE-571D4C18F52D}"/>
                </a:ext>
              </a:extLst>
            </p:cNvPr>
            <p:cNvSpPr>
              <a:spLocks/>
            </p:cNvSpPr>
            <p:nvPr/>
          </p:nvSpPr>
          <p:spPr bwMode="auto">
            <a:xfrm>
              <a:off x="6853334" y="2735262"/>
              <a:ext cx="669925" cy="63500"/>
            </a:xfrm>
            <a:custGeom>
              <a:avLst/>
              <a:gdLst>
                <a:gd name="T0" fmla="*/ 0 w 107"/>
                <a:gd name="T1" fmla="*/ 5 h 10"/>
                <a:gd name="T2" fmla="*/ 107 w 107"/>
                <a:gd name="T3" fmla="*/ 5 h 10"/>
                <a:gd name="T4" fmla="*/ 0 w 107"/>
                <a:gd name="T5" fmla="*/ 5 h 10"/>
              </a:gdLst>
              <a:ahLst/>
              <a:cxnLst>
                <a:cxn ang="0">
                  <a:pos x="T0" y="T1"/>
                </a:cxn>
                <a:cxn ang="0">
                  <a:pos x="T2" y="T3"/>
                </a:cxn>
                <a:cxn ang="0">
                  <a:pos x="T4" y="T5"/>
                </a:cxn>
              </a:cxnLst>
              <a:rect l="0" t="0" r="r" b="b"/>
              <a:pathLst>
                <a:path w="107" h="10">
                  <a:moveTo>
                    <a:pt x="0" y="5"/>
                  </a:moveTo>
                  <a:cubicBezTo>
                    <a:pt x="36" y="0"/>
                    <a:pt x="72" y="0"/>
                    <a:pt x="107" y="5"/>
                  </a:cubicBezTo>
                  <a:cubicBezTo>
                    <a:pt x="72" y="10"/>
                    <a:pt x="36" y="9"/>
                    <a:pt x="0" y="5"/>
                  </a:cubicBezTo>
                  <a:close/>
                </a:path>
              </a:pathLst>
            </a:custGeom>
            <a:solidFill>
              <a:srgbClr val="23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10">
              <a:extLst>
                <a:ext uri="{FF2B5EF4-FFF2-40B4-BE49-F238E27FC236}">
                  <a16:creationId xmlns:a16="http://schemas.microsoft.com/office/drawing/2014/main" id="{B93AF6E1-961B-42D6-B1F8-200084E7497F}"/>
                </a:ext>
              </a:extLst>
            </p:cNvPr>
            <p:cNvSpPr>
              <a:spLocks/>
            </p:cNvSpPr>
            <p:nvPr/>
          </p:nvSpPr>
          <p:spPr bwMode="auto">
            <a:xfrm>
              <a:off x="5351559" y="2409825"/>
              <a:ext cx="693738" cy="25400"/>
            </a:xfrm>
            <a:custGeom>
              <a:avLst/>
              <a:gdLst>
                <a:gd name="T0" fmla="*/ 90 w 111"/>
                <a:gd name="T1" fmla="*/ 1 h 4"/>
                <a:gd name="T2" fmla="*/ 111 w 111"/>
                <a:gd name="T3" fmla="*/ 4 h 4"/>
                <a:gd name="T4" fmla="*/ 0 w 111"/>
                <a:gd name="T5" fmla="*/ 4 h 4"/>
                <a:gd name="T6" fmla="*/ 43 w 111"/>
                <a:gd name="T7" fmla="*/ 3 h 4"/>
                <a:gd name="T8" fmla="*/ 83 w 111"/>
                <a:gd name="T9" fmla="*/ 3 h 4"/>
                <a:gd name="T10" fmla="*/ 90 w 111"/>
                <a:gd name="T11" fmla="*/ 1 h 4"/>
              </a:gdLst>
              <a:ahLst/>
              <a:cxnLst>
                <a:cxn ang="0">
                  <a:pos x="T0" y="T1"/>
                </a:cxn>
                <a:cxn ang="0">
                  <a:pos x="T2" y="T3"/>
                </a:cxn>
                <a:cxn ang="0">
                  <a:pos x="T4" y="T5"/>
                </a:cxn>
                <a:cxn ang="0">
                  <a:pos x="T6" y="T7"/>
                </a:cxn>
                <a:cxn ang="0">
                  <a:pos x="T8" y="T9"/>
                </a:cxn>
                <a:cxn ang="0">
                  <a:pos x="T10" y="T11"/>
                </a:cxn>
              </a:cxnLst>
              <a:rect l="0" t="0" r="r" b="b"/>
              <a:pathLst>
                <a:path w="111" h="4">
                  <a:moveTo>
                    <a:pt x="90" y="1"/>
                  </a:moveTo>
                  <a:cubicBezTo>
                    <a:pt x="97" y="0"/>
                    <a:pt x="104" y="3"/>
                    <a:pt x="111" y="4"/>
                  </a:cubicBezTo>
                  <a:cubicBezTo>
                    <a:pt x="74" y="4"/>
                    <a:pt x="37" y="4"/>
                    <a:pt x="0" y="4"/>
                  </a:cubicBezTo>
                  <a:cubicBezTo>
                    <a:pt x="15" y="2"/>
                    <a:pt x="29" y="3"/>
                    <a:pt x="43" y="3"/>
                  </a:cubicBezTo>
                  <a:cubicBezTo>
                    <a:pt x="57" y="3"/>
                    <a:pt x="70" y="3"/>
                    <a:pt x="83" y="3"/>
                  </a:cubicBezTo>
                  <a:cubicBezTo>
                    <a:pt x="85" y="3"/>
                    <a:pt x="88" y="4"/>
                    <a:pt x="90" y="1"/>
                  </a:cubicBezTo>
                  <a:close/>
                </a:path>
              </a:pathLst>
            </a:custGeom>
            <a:solidFill>
              <a:srgbClr val="7D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11">
              <a:extLst>
                <a:ext uri="{FF2B5EF4-FFF2-40B4-BE49-F238E27FC236}">
                  <a16:creationId xmlns:a16="http://schemas.microsoft.com/office/drawing/2014/main" id="{E3FF94D8-0ADA-4DED-B4E0-1BD37893612F}"/>
                </a:ext>
              </a:extLst>
            </p:cNvPr>
            <p:cNvSpPr>
              <a:spLocks/>
            </p:cNvSpPr>
            <p:nvPr/>
          </p:nvSpPr>
          <p:spPr bwMode="auto">
            <a:xfrm>
              <a:off x="8312246" y="1555750"/>
              <a:ext cx="106363" cy="112713"/>
            </a:xfrm>
            <a:custGeom>
              <a:avLst/>
              <a:gdLst>
                <a:gd name="T0" fmla="*/ 9 w 17"/>
                <a:gd name="T1" fmla="*/ 18 h 18"/>
                <a:gd name="T2" fmla="*/ 0 w 17"/>
                <a:gd name="T3" fmla="*/ 2 h 18"/>
                <a:gd name="T4" fmla="*/ 9 w 17"/>
                <a:gd name="T5" fmla="*/ 18 h 18"/>
              </a:gdLst>
              <a:ahLst/>
              <a:cxnLst>
                <a:cxn ang="0">
                  <a:pos x="T0" y="T1"/>
                </a:cxn>
                <a:cxn ang="0">
                  <a:pos x="T2" y="T3"/>
                </a:cxn>
                <a:cxn ang="0">
                  <a:pos x="T4" y="T5"/>
                </a:cxn>
              </a:cxnLst>
              <a:rect l="0" t="0" r="r" b="b"/>
              <a:pathLst>
                <a:path w="17" h="18">
                  <a:moveTo>
                    <a:pt x="9" y="18"/>
                  </a:moveTo>
                  <a:cubicBezTo>
                    <a:pt x="7" y="12"/>
                    <a:pt x="4" y="6"/>
                    <a:pt x="0" y="2"/>
                  </a:cubicBezTo>
                  <a:cubicBezTo>
                    <a:pt x="16" y="0"/>
                    <a:pt x="17" y="1"/>
                    <a:pt x="9" y="18"/>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12">
              <a:extLst>
                <a:ext uri="{FF2B5EF4-FFF2-40B4-BE49-F238E27FC236}">
                  <a16:creationId xmlns:a16="http://schemas.microsoft.com/office/drawing/2014/main" id="{07422F3F-DD77-4DE2-ADFA-EF266A4687B2}"/>
                </a:ext>
              </a:extLst>
            </p:cNvPr>
            <p:cNvSpPr>
              <a:spLocks/>
            </p:cNvSpPr>
            <p:nvPr/>
          </p:nvSpPr>
          <p:spPr bwMode="auto">
            <a:xfrm>
              <a:off x="8137621" y="1562100"/>
              <a:ext cx="68263" cy="50800"/>
            </a:xfrm>
            <a:custGeom>
              <a:avLst/>
              <a:gdLst>
                <a:gd name="T0" fmla="*/ 0 w 11"/>
                <a:gd name="T1" fmla="*/ 0 h 8"/>
                <a:gd name="T2" fmla="*/ 10 w 11"/>
                <a:gd name="T3" fmla="*/ 0 h 8"/>
                <a:gd name="T4" fmla="*/ 7 w 11"/>
                <a:gd name="T5" fmla="*/ 7 h 8"/>
                <a:gd name="T6" fmla="*/ 0 w 11"/>
                <a:gd name="T7" fmla="*/ 0 h 8"/>
              </a:gdLst>
              <a:ahLst/>
              <a:cxnLst>
                <a:cxn ang="0">
                  <a:pos x="T0" y="T1"/>
                </a:cxn>
                <a:cxn ang="0">
                  <a:pos x="T2" y="T3"/>
                </a:cxn>
                <a:cxn ang="0">
                  <a:pos x="T4" y="T5"/>
                </a:cxn>
                <a:cxn ang="0">
                  <a:pos x="T6" y="T7"/>
                </a:cxn>
              </a:cxnLst>
              <a:rect l="0" t="0" r="r" b="b"/>
              <a:pathLst>
                <a:path w="11" h="8">
                  <a:moveTo>
                    <a:pt x="0" y="0"/>
                  </a:moveTo>
                  <a:cubicBezTo>
                    <a:pt x="3" y="0"/>
                    <a:pt x="6" y="0"/>
                    <a:pt x="10" y="0"/>
                  </a:cubicBezTo>
                  <a:cubicBezTo>
                    <a:pt x="11" y="3"/>
                    <a:pt x="10" y="7"/>
                    <a:pt x="7" y="7"/>
                  </a:cubicBezTo>
                  <a:cubicBezTo>
                    <a:pt x="4" y="8"/>
                    <a:pt x="1" y="4"/>
                    <a:pt x="0" y="0"/>
                  </a:cubicBezTo>
                  <a:close/>
                </a:path>
              </a:pathLst>
            </a:custGeom>
            <a:solidFill>
              <a:srgbClr val="F9E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13">
              <a:extLst>
                <a:ext uri="{FF2B5EF4-FFF2-40B4-BE49-F238E27FC236}">
                  <a16:creationId xmlns:a16="http://schemas.microsoft.com/office/drawing/2014/main" id="{D42B338C-6660-4982-983E-C384BEB53D59}"/>
                </a:ext>
              </a:extLst>
            </p:cNvPr>
            <p:cNvSpPr>
              <a:spLocks/>
            </p:cNvSpPr>
            <p:nvPr/>
          </p:nvSpPr>
          <p:spPr bwMode="auto">
            <a:xfrm>
              <a:off x="7823296" y="2271712"/>
              <a:ext cx="101600" cy="31750"/>
            </a:xfrm>
            <a:custGeom>
              <a:avLst/>
              <a:gdLst>
                <a:gd name="T0" fmla="*/ 1 w 16"/>
                <a:gd name="T1" fmla="*/ 4 h 5"/>
                <a:gd name="T2" fmla="*/ 0 w 16"/>
                <a:gd name="T3" fmla="*/ 3 h 5"/>
                <a:gd name="T4" fmla="*/ 1 w 16"/>
                <a:gd name="T5" fmla="*/ 2 h 5"/>
                <a:gd name="T6" fmla="*/ 16 w 16"/>
                <a:gd name="T7" fmla="*/ 2 h 5"/>
                <a:gd name="T8" fmla="*/ 1 w 16"/>
                <a:gd name="T9" fmla="*/ 4 h 5"/>
              </a:gdLst>
              <a:ahLst/>
              <a:cxnLst>
                <a:cxn ang="0">
                  <a:pos x="T0" y="T1"/>
                </a:cxn>
                <a:cxn ang="0">
                  <a:pos x="T2" y="T3"/>
                </a:cxn>
                <a:cxn ang="0">
                  <a:pos x="T4" y="T5"/>
                </a:cxn>
                <a:cxn ang="0">
                  <a:pos x="T6" y="T7"/>
                </a:cxn>
                <a:cxn ang="0">
                  <a:pos x="T8" y="T9"/>
                </a:cxn>
              </a:cxnLst>
              <a:rect l="0" t="0" r="r" b="b"/>
              <a:pathLst>
                <a:path w="16" h="5">
                  <a:moveTo>
                    <a:pt x="1" y="4"/>
                  </a:moveTo>
                  <a:cubicBezTo>
                    <a:pt x="1" y="4"/>
                    <a:pt x="0" y="3"/>
                    <a:pt x="0" y="3"/>
                  </a:cubicBezTo>
                  <a:cubicBezTo>
                    <a:pt x="0" y="3"/>
                    <a:pt x="0" y="2"/>
                    <a:pt x="1" y="2"/>
                  </a:cubicBezTo>
                  <a:cubicBezTo>
                    <a:pt x="6" y="0"/>
                    <a:pt x="11" y="1"/>
                    <a:pt x="16" y="2"/>
                  </a:cubicBezTo>
                  <a:cubicBezTo>
                    <a:pt x="11" y="3"/>
                    <a:pt x="6" y="5"/>
                    <a:pt x="1" y="4"/>
                  </a:cubicBezTo>
                  <a:close/>
                </a:path>
              </a:pathLst>
            </a:custGeom>
            <a:solidFill>
              <a:srgbClr val="7D7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24" name="Grupo 23">
            <a:extLst>
              <a:ext uri="{FF2B5EF4-FFF2-40B4-BE49-F238E27FC236}">
                <a16:creationId xmlns:a16="http://schemas.microsoft.com/office/drawing/2014/main" id="{DB4B0582-06A4-4F95-B5D5-EF9FD6A00105}"/>
              </a:ext>
            </a:extLst>
          </p:cNvPr>
          <p:cNvGrpSpPr/>
          <p:nvPr/>
        </p:nvGrpSpPr>
        <p:grpSpPr>
          <a:xfrm>
            <a:off x="5670256" y="2359806"/>
            <a:ext cx="3227693" cy="2222213"/>
            <a:chOff x="4222750" y="1468438"/>
            <a:chExt cx="4438650" cy="3055937"/>
          </a:xfrm>
        </p:grpSpPr>
        <p:sp>
          <p:nvSpPr>
            <p:cNvPr id="25" name="AutoShape 3">
              <a:extLst>
                <a:ext uri="{FF2B5EF4-FFF2-40B4-BE49-F238E27FC236}">
                  <a16:creationId xmlns:a16="http://schemas.microsoft.com/office/drawing/2014/main" id="{5A64679B-5429-464C-AA18-0D692C5028A2}"/>
                </a:ext>
              </a:extLst>
            </p:cNvPr>
            <p:cNvSpPr>
              <a:spLocks noChangeAspect="1" noChangeArrowheads="1" noTextEdit="1"/>
            </p:cNvSpPr>
            <p:nvPr/>
          </p:nvSpPr>
          <p:spPr bwMode="auto">
            <a:xfrm>
              <a:off x="4222750" y="1519238"/>
              <a:ext cx="4432300"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6" name="Freeform 5">
              <a:extLst>
                <a:ext uri="{FF2B5EF4-FFF2-40B4-BE49-F238E27FC236}">
                  <a16:creationId xmlns:a16="http://schemas.microsoft.com/office/drawing/2014/main" id="{F57281A5-BDA6-4CCC-805D-14B13B251F7C}"/>
                </a:ext>
              </a:extLst>
            </p:cNvPr>
            <p:cNvSpPr>
              <a:spLocks/>
            </p:cNvSpPr>
            <p:nvPr/>
          </p:nvSpPr>
          <p:spPr bwMode="auto">
            <a:xfrm>
              <a:off x="5764213" y="1468438"/>
              <a:ext cx="2486025" cy="2432050"/>
            </a:xfrm>
            <a:custGeom>
              <a:avLst/>
              <a:gdLst>
                <a:gd name="T0" fmla="*/ 192 w 387"/>
                <a:gd name="T1" fmla="*/ 307 h 378"/>
                <a:gd name="T2" fmla="*/ 45 w 387"/>
                <a:gd name="T3" fmla="*/ 303 h 378"/>
                <a:gd name="T4" fmla="*/ 32 w 387"/>
                <a:gd name="T5" fmla="*/ 296 h 378"/>
                <a:gd name="T6" fmla="*/ 5 w 387"/>
                <a:gd name="T7" fmla="*/ 176 h 378"/>
                <a:gd name="T8" fmla="*/ 14 w 387"/>
                <a:gd name="T9" fmla="*/ 168 h 378"/>
                <a:gd name="T10" fmla="*/ 151 w 387"/>
                <a:gd name="T11" fmla="*/ 168 h 378"/>
                <a:gd name="T12" fmla="*/ 218 w 387"/>
                <a:gd name="T13" fmla="*/ 164 h 378"/>
                <a:gd name="T14" fmla="*/ 223 w 387"/>
                <a:gd name="T15" fmla="*/ 163 h 378"/>
                <a:gd name="T16" fmla="*/ 190 w 387"/>
                <a:gd name="T17" fmla="*/ 159 h 378"/>
                <a:gd name="T18" fmla="*/ 18 w 387"/>
                <a:gd name="T19" fmla="*/ 157 h 378"/>
                <a:gd name="T20" fmla="*/ 9 w 387"/>
                <a:gd name="T21" fmla="*/ 154 h 378"/>
                <a:gd name="T22" fmla="*/ 18 w 387"/>
                <a:gd name="T23" fmla="*/ 140 h 378"/>
                <a:gd name="T24" fmla="*/ 77 w 387"/>
                <a:gd name="T25" fmla="*/ 137 h 378"/>
                <a:gd name="T26" fmla="*/ 87 w 387"/>
                <a:gd name="T27" fmla="*/ 134 h 378"/>
                <a:gd name="T28" fmla="*/ 26 w 387"/>
                <a:gd name="T29" fmla="*/ 129 h 378"/>
                <a:gd name="T30" fmla="*/ 20 w 387"/>
                <a:gd name="T31" fmla="*/ 120 h 378"/>
                <a:gd name="T32" fmla="*/ 171 w 387"/>
                <a:gd name="T33" fmla="*/ 9 h 378"/>
                <a:gd name="T34" fmla="*/ 351 w 387"/>
                <a:gd name="T35" fmla="*/ 91 h 378"/>
                <a:gd name="T36" fmla="*/ 355 w 387"/>
                <a:gd name="T37" fmla="*/ 97 h 378"/>
                <a:gd name="T38" fmla="*/ 355 w 387"/>
                <a:gd name="T39" fmla="*/ 100 h 378"/>
                <a:gd name="T40" fmla="*/ 179 w 387"/>
                <a:gd name="T41" fmla="*/ 105 h 378"/>
                <a:gd name="T42" fmla="*/ 179 w 387"/>
                <a:gd name="T43" fmla="*/ 107 h 378"/>
                <a:gd name="T44" fmla="*/ 200 w 387"/>
                <a:gd name="T45" fmla="*/ 110 h 378"/>
                <a:gd name="T46" fmla="*/ 356 w 387"/>
                <a:gd name="T47" fmla="*/ 113 h 378"/>
                <a:gd name="T48" fmla="*/ 367 w 387"/>
                <a:gd name="T49" fmla="*/ 120 h 378"/>
                <a:gd name="T50" fmla="*/ 379 w 387"/>
                <a:gd name="T51" fmla="*/ 158 h 378"/>
                <a:gd name="T52" fmla="*/ 374 w 387"/>
                <a:gd name="T53" fmla="*/ 166 h 378"/>
                <a:gd name="T54" fmla="*/ 304 w 387"/>
                <a:gd name="T55" fmla="*/ 167 h 378"/>
                <a:gd name="T56" fmla="*/ 244 w 387"/>
                <a:gd name="T57" fmla="*/ 170 h 378"/>
                <a:gd name="T58" fmla="*/ 239 w 387"/>
                <a:gd name="T59" fmla="*/ 173 h 378"/>
                <a:gd name="T60" fmla="*/ 282 w 387"/>
                <a:gd name="T61" fmla="*/ 177 h 378"/>
                <a:gd name="T62" fmla="*/ 375 w 387"/>
                <a:gd name="T63" fmla="*/ 178 h 378"/>
                <a:gd name="T64" fmla="*/ 383 w 387"/>
                <a:gd name="T65" fmla="*/ 187 h 378"/>
                <a:gd name="T66" fmla="*/ 248 w 387"/>
                <a:gd name="T67" fmla="*/ 378 h 378"/>
                <a:gd name="T68" fmla="*/ 247 w 387"/>
                <a:gd name="T69" fmla="*/ 349 h 378"/>
                <a:gd name="T70" fmla="*/ 251 w 387"/>
                <a:gd name="T71" fmla="*/ 304 h 378"/>
                <a:gd name="T72" fmla="*/ 235 w 387"/>
                <a:gd name="T73" fmla="*/ 258 h 378"/>
                <a:gd name="T74" fmla="*/ 232 w 387"/>
                <a:gd name="T75" fmla="*/ 252 h 378"/>
                <a:gd name="T76" fmla="*/ 243 w 387"/>
                <a:gd name="T77" fmla="*/ 247 h 378"/>
                <a:gd name="T78" fmla="*/ 239 w 387"/>
                <a:gd name="T79" fmla="*/ 246 h 378"/>
                <a:gd name="T80" fmla="*/ 226 w 387"/>
                <a:gd name="T81" fmla="*/ 243 h 378"/>
                <a:gd name="T82" fmla="*/ 211 w 387"/>
                <a:gd name="T83" fmla="*/ 246 h 378"/>
                <a:gd name="T84" fmla="*/ 202 w 387"/>
                <a:gd name="T85" fmla="*/ 256 h 378"/>
                <a:gd name="T86" fmla="*/ 219 w 387"/>
                <a:gd name="T87" fmla="*/ 270 h 378"/>
                <a:gd name="T88" fmla="*/ 207 w 387"/>
                <a:gd name="T89" fmla="*/ 284 h 378"/>
                <a:gd name="T90" fmla="*/ 193 w 387"/>
                <a:gd name="T91" fmla="*/ 290 h 378"/>
                <a:gd name="T92" fmla="*/ 189 w 387"/>
                <a:gd name="T93" fmla="*/ 302 h 378"/>
                <a:gd name="T94" fmla="*/ 192 w 387"/>
                <a:gd name="T95" fmla="*/ 30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7" h="378">
                  <a:moveTo>
                    <a:pt x="192" y="307"/>
                  </a:moveTo>
                  <a:cubicBezTo>
                    <a:pt x="143" y="304"/>
                    <a:pt x="94" y="303"/>
                    <a:pt x="45" y="303"/>
                  </a:cubicBezTo>
                  <a:cubicBezTo>
                    <a:pt x="39" y="303"/>
                    <a:pt x="35" y="302"/>
                    <a:pt x="32" y="296"/>
                  </a:cubicBezTo>
                  <a:cubicBezTo>
                    <a:pt x="10" y="259"/>
                    <a:pt x="0" y="219"/>
                    <a:pt x="5" y="176"/>
                  </a:cubicBezTo>
                  <a:cubicBezTo>
                    <a:pt x="6" y="169"/>
                    <a:pt x="8" y="168"/>
                    <a:pt x="14" y="168"/>
                  </a:cubicBezTo>
                  <a:cubicBezTo>
                    <a:pt x="60" y="169"/>
                    <a:pt x="106" y="169"/>
                    <a:pt x="151" y="168"/>
                  </a:cubicBezTo>
                  <a:cubicBezTo>
                    <a:pt x="174" y="168"/>
                    <a:pt x="196" y="168"/>
                    <a:pt x="218" y="164"/>
                  </a:cubicBezTo>
                  <a:cubicBezTo>
                    <a:pt x="219" y="164"/>
                    <a:pt x="220" y="163"/>
                    <a:pt x="223" y="163"/>
                  </a:cubicBezTo>
                  <a:cubicBezTo>
                    <a:pt x="211" y="159"/>
                    <a:pt x="201" y="159"/>
                    <a:pt x="190" y="159"/>
                  </a:cubicBezTo>
                  <a:cubicBezTo>
                    <a:pt x="133" y="156"/>
                    <a:pt x="75" y="157"/>
                    <a:pt x="18" y="157"/>
                  </a:cubicBezTo>
                  <a:cubicBezTo>
                    <a:pt x="15" y="157"/>
                    <a:pt x="10" y="160"/>
                    <a:pt x="9" y="154"/>
                  </a:cubicBezTo>
                  <a:cubicBezTo>
                    <a:pt x="8" y="146"/>
                    <a:pt x="13" y="140"/>
                    <a:pt x="18" y="140"/>
                  </a:cubicBezTo>
                  <a:cubicBezTo>
                    <a:pt x="38" y="139"/>
                    <a:pt x="57" y="138"/>
                    <a:pt x="77" y="137"/>
                  </a:cubicBezTo>
                  <a:cubicBezTo>
                    <a:pt x="80" y="136"/>
                    <a:pt x="84" y="136"/>
                    <a:pt x="87" y="134"/>
                  </a:cubicBezTo>
                  <a:cubicBezTo>
                    <a:pt x="67" y="130"/>
                    <a:pt x="46" y="130"/>
                    <a:pt x="26" y="129"/>
                  </a:cubicBezTo>
                  <a:cubicBezTo>
                    <a:pt x="16" y="129"/>
                    <a:pt x="16" y="129"/>
                    <a:pt x="20" y="120"/>
                  </a:cubicBezTo>
                  <a:cubicBezTo>
                    <a:pt x="51" y="56"/>
                    <a:pt x="100" y="17"/>
                    <a:pt x="171" y="9"/>
                  </a:cubicBezTo>
                  <a:cubicBezTo>
                    <a:pt x="247" y="0"/>
                    <a:pt x="307" y="29"/>
                    <a:pt x="351" y="91"/>
                  </a:cubicBezTo>
                  <a:cubicBezTo>
                    <a:pt x="353" y="93"/>
                    <a:pt x="354" y="95"/>
                    <a:pt x="355" y="97"/>
                  </a:cubicBezTo>
                  <a:cubicBezTo>
                    <a:pt x="355" y="97"/>
                    <a:pt x="355" y="98"/>
                    <a:pt x="355" y="100"/>
                  </a:cubicBezTo>
                  <a:cubicBezTo>
                    <a:pt x="296" y="100"/>
                    <a:pt x="238" y="99"/>
                    <a:pt x="179" y="105"/>
                  </a:cubicBezTo>
                  <a:cubicBezTo>
                    <a:pt x="179" y="106"/>
                    <a:pt x="179" y="106"/>
                    <a:pt x="179" y="107"/>
                  </a:cubicBezTo>
                  <a:cubicBezTo>
                    <a:pt x="186" y="108"/>
                    <a:pt x="193" y="109"/>
                    <a:pt x="200" y="110"/>
                  </a:cubicBezTo>
                  <a:cubicBezTo>
                    <a:pt x="252" y="112"/>
                    <a:pt x="304" y="113"/>
                    <a:pt x="356" y="113"/>
                  </a:cubicBezTo>
                  <a:cubicBezTo>
                    <a:pt x="362" y="112"/>
                    <a:pt x="365" y="115"/>
                    <a:pt x="367" y="120"/>
                  </a:cubicBezTo>
                  <a:cubicBezTo>
                    <a:pt x="372" y="133"/>
                    <a:pt x="377" y="145"/>
                    <a:pt x="379" y="158"/>
                  </a:cubicBezTo>
                  <a:cubicBezTo>
                    <a:pt x="381" y="164"/>
                    <a:pt x="380" y="166"/>
                    <a:pt x="374" y="166"/>
                  </a:cubicBezTo>
                  <a:cubicBezTo>
                    <a:pt x="351" y="166"/>
                    <a:pt x="327" y="166"/>
                    <a:pt x="304" y="167"/>
                  </a:cubicBezTo>
                  <a:cubicBezTo>
                    <a:pt x="284" y="167"/>
                    <a:pt x="264" y="168"/>
                    <a:pt x="244" y="170"/>
                  </a:cubicBezTo>
                  <a:cubicBezTo>
                    <a:pt x="243" y="170"/>
                    <a:pt x="241" y="170"/>
                    <a:pt x="239" y="173"/>
                  </a:cubicBezTo>
                  <a:cubicBezTo>
                    <a:pt x="253" y="176"/>
                    <a:pt x="267" y="176"/>
                    <a:pt x="282" y="177"/>
                  </a:cubicBezTo>
                  <a:cubicBezTo>
                    <a:pt x="313" y="178"/>
                    <a:pt x="344" y="178"/>
                    <a:pt x="375" y="178"/>
                  </a:cubicBezTo>
                  <a:cubicBezTo>
                    <a:pt x="381" y="179"/>
                    <a:pt x="383" y="181"/>
                    <a:pt x="383" y="187"/>
                  </a:cubicBezTo>
                  <a:cubicBezTo>
                    <a:pt x="387" y="275"/>
                    <a:pt x="334" y="351"/>
                    <a:pt x="248" y="378"/>
                  </a:cubicBezTo>
                  <a:cubicBezTo>
                    <a:pt x="247" y="369"/>
                    <a:pt x="245" y="359"/>
                    <a:pt x="247" y="349"/>
                  </a:cubicBezTo>
                  <a:cubicBezTo>
                    <a:pt x="250" y="334"/>
                    <a:pt x="248" y="319"/>
                    <a:pt x="251" y="304"/>
                  </a:cubicBezTo>
                  <a:cubicBezTo>
                    <a:pt x="254" y="287"/>
                    <a:pt x="250" y="270"/>
                    <a:pt x="235" y="258"/>
                  </a:cubicBezTo>
                  <a:cubicBezTo>
                    <a:pt x="234" y="257"/>
                    <a:pt x="232" y="254"/>
                    <a:pt x="232" y="252"/>
                  </a:cubicBezTo>
                  <a:cubicBezTo>
                    <a:pt x="235" y="250"/>
                    <a:pt x="240" y="251"/>
                    <a:pt x="243" y="247"/>
                  </a:cubicBezTo>
                  <a:cubicBezTo>
                    <a:pt x="241" y="246"/>
                    <a:pt x="240" y="246"/>
                    <a:pt x="239" y="246"/>
                  </a:cubicBezTo>
                  <a:cubicBezTo>
                    <a:pt x="234" y="247"/>
                    <a:pt x="230" y="248"/>
                    <a:pt x="226" y="243"/>
                  </a:cubicBezTo>
                  <a:cubicBezTo>
                    <a:pt x="222" y="239"/>
                    <a:pt x="211" y="242"/>
                    <a:pt x="211" y="246"/>
                  </a:cubicBezTo>
                  <a:cubicBezTo>
                    <a:pt x="211" y="252"/>
                    <a:pt x="208" y="254"/>
                    <a:pt x="202" y="256"/>
                  </a:cubicBezTo>
                  <a:cubicBezTo>
                    <a:pt x="209" y="257"/>
                    <a:pt x="220" y="265"/>
                    <a:pt x="219" y="270"/>
                  </a:cubicBezTo>
                  <a:cubicBezTo>
                    <a:pt x="217" y="276"/>
                    <a:pt x="216" y="282"/>
                    <a:pt x="207" y="284"/>
                  </a:cubicBezTo>
                  <a:cubicBezTo>
                    <a:pt x="202" y="284"/>
                    <a:pt x="198" y="287"/>
                    <a:pt x="193" y="290"/>
                  </a:cubicBezTo>
                  <a:cubicBezTo>
                    <a:pt x="188" y="292"/>
                    <a:pt x="185" y="296"/>
                    <a:pt x="189" y="302"/>
                  </a:cubicBezTo>
                  <a:cubicBezTo>
                    <a:pt x="191" y="303"/>
                    <a:pt x="191" y="305"/>
                    <a:pt x="192" y="307"/>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6">
              <a:extLst>
                <a:ext uri="{FF2B5EF4-FFF2-40B4-BE49-F238E27FC236}">
                  <a16:creationId xmlns:a16="http://schemas.microsoft.com/office/drawing/2014/main" id="{741BDF67-449F-46DB-AAA9-FEA28B34B0EC}"/>
                </a:ext>
              </a:extLst>
            </p:cNvPr>
            <p:cNvSpPr>
              <a:spLocks noEditPoints="1"/>
            </p:cNvSpPr>
            <p:nvPr/>
          </p:nvSpPr>
          <p:spPr bwMode="auto">
            <a:xfrm>
              <a:off x="4229100" y="3006725"/>
              <a:ext cx="4425950" cy="1389062"/>
            </a:xfrm>
            <a:custGeom>
              <a:avLst/>
              <a:gdLst>
                <a:gd name="T0" fmla="*/ 428 w 689"/>
                <a:gd name="T1" fmla="*/ 63 h 216"/>
                <a:gd name="T2" fmla="*/ 446 w 689"/>
                <a:gd name="T3" fmla="*/ 45 h 216"/>
                <a:gd name="T4" fmla="*/ 441 w 689"/>
                <a:gd name="T5" fmla="*/ 17 h 216"/>
                <a:gd name="T6" fmla="*/ 465 w 689"/>
                <a:gd name="T7" fmla="*/ 4 h 216"/>
                <a:gd name="T8" fmla="*/ 482 w 689"/>
                <a:gd name="T9" fmla="*/ 8 h 216"/>
                <a:gd name="T10" fmla="*/ 474 w 689"/>
                <a:gd name="T11" fmla="*/ 19 h 216"/>
                <a:gd name="T12" fmla="*/ 486 w 689"/>
                <a:gd name="T13" fmla="*/ 110 h 216"/>
                <a:gd name="T14" fmla="*/ 504 w 689"/>
                <a:gd name="T15" fmla="*/ 156 h 216"/>
                <a:gd name="T16" fmla="*/ 651 w 689"/>
                <a:gd name="T17" fmla="*/ 132 h 216"/>
                <a:gd name="T18" fmla="*/ 670 w 689"/>
                <a:gd name="T19" fmla="*/ 94 h 216"/>
                <a:gd name="T20" fmla="*/ 594 w 689"/>
                <a:gd name="T21" fmla="*/ 206 h 216"/>
                <a:gd name="T22" fmla="*/ 631 w 689"/>
                <a:gd name="T23" fmla="*/ 209 h 216"/>
                <a:gd name="T24" fmla="*/ 343 w 689"/>
                <a:gd name="T25" fmla="*/ 209 h 216"/>
                <a:gd name="T26" fmla="*/ 432 w 689"/>
                <a:gd name="T27" fmla="*/ 207 h 216"/>
                <a:gd name="T28" fmla="*/ 306 w 689"/>
                <a:gd name="T29" fmla="*/ 196 h 216"/>
                <a:gd name="T30" fmla="*/ 135 w 689"/>
                <a:gd name="T31" fmla="*/ 192 h 216"/>
                <a:gd name="T32" fmla="*/ 258 w 689"/>
                <a:gd name="T33" fmla="*/ 181 h 216"/>
                <a:gd name="T34" fmla="*/ 87 w 689"/>
                <a:gd name="T35" fmla="*/ 178 h 216"/>
                <a:gd name="T36" fmla="*/ 215 w 689"/>
                <a:gd name="T37" fmla="*/ 168 h 216"/>
                <a:gd name="T38" fmla="*/ 138 w 689"/>
                <a:gd name="T39" fmla="*/ 147 h 216"/>
                <a:gd name="T40" fmla="*/ 143 w 689"/>
                <a:gd name="T41" fmla="*/ 140 h 216"/>
                <a:gd name="T42" fmla="*/ 65 w 689"/>
                <a:gd name="T43" fmla="*/ 19 h 216"/>
                <a:gd name="T44" fmla="*/ 135 w 689"/>
                <a:gd name="T45" fmla="*/ 85 h 216"/>
                <a:gd name="T46" fmla="*/ 224 w 689"/>
                <a:gd name="T47" fmla="*/ 82 h 216"/>
                <a:gd name="T48" fmla="*/ 242 w 689"/>
                <a:gd name="T49" fmla="*/ 73 h 216"/>
                <a:gd name="T50" fmla="*/ 243 w 689"/>
                <a:gd name="T51" fmla="*/ 100 h 216"/>
                <a:gd name="T52" fmla="*/ 273 w 689"/>
                <a:gd name="T53" fmla="*/ 111 h 216"/>
                <a:gd name="T54" fmla="*/ 279 w 689"/>
                <a:gd name="T55" fmla="*/ 89 h 216"/>
                <a:gd name="T56" fmla="*/ 299 w 689"/>
                <a:gd name="T57" fmla="*/ 93 h 216"/>
                <a:gd name="T58" fmla="*/ 339 w 689"/>
                <a:gd name="T59" fmla="*/ 123 h 216"/>
                <a:gd name="T60" fmla="*/ 441 w 689"/>
                <a:gd name="T61" fmla="*/ 134 h 216"/>
                <a:gd name="T62" fmla="*/ 441 w 689"/>
                <a:gd name="T63" fmla="*/ 115 h 216"/>
                <a:gd name="T64" fmla="*/ 431 w 689"/>
                <a:gd name="T65" fmla="*/ 68 h 216"/>
                <a:gd name="T66" fmla="*/ 247 w 689"/>
                <a:gd name="T67" fmla="*/ 148 h 216"/>
                <a:gd name="T68" fmla="*/ 116 w 689"/>
                <a:gd name="T69" fmla="*/ 101 h 216"/>
                <a:gd name="T70" fmla="*/ 216 w 689"/>
                <a:gd name="T71" fmla="*/ 145 h 216"/>
                <a:gd name="T72" fmla="*/ 432 w 689"/>
                <a:gd name="T73" fmla="*/ 176 h 216"/>
                <a:gd name="T74" fmla="*/ 462 w 689"/>
                <a:gd name="T75" fmla="*/ 74 h 216"/>
                <a:gd name="T76" fmla="*/ 441 w 689"/>
                <a:gd name="T77" fmla="*/ 83 h 216"/>
                <a:gd name="T78" fmla="*/ 461 w 689"/>
                <a:gd name="T79" fmla="*/ 148 h 216"/>
                <a:gd name="T80" fmla="*/ 467 w 689"/>
                <a:gd name="T81" fmla="*/ 130 h 216"/>
                <a:gd name="T82" fmla="*/ 459 w 689"/>
                <a:gd name="T83" fmla="*/ 61 h 216"/>
                <a:gd name="T84" fmla="*/ 436 w 689"/>
                <a:gd name="T85" fmla="*/ 60 h 216"/>
                <a:gd name="T86" fmla="*/ 459 w 689"/>
                <a:gd name="T87" fmla="*/ 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9" h="216">
                  <a:moveTo>
                    <a:pt x="431" y="68"/>
                  </a:moveTo>
                  <a:cubicBezTo>
                    <a:pt x="430" y="66"/>
                    <a:pt x="430" y="64"/>
                    <a:pt x="428" y="63"/>
                  </a:cubicBezTo>
                  <a:cubicBezTo>
                    <a:pt x="424" y="57"/>
                    <a:pt x="427" y="53"/>
                    <a:pt x="432" y="51"/>
                  </a:cubicBezTo>
                  <a:cubicBezTo>
                    <a:pt x="437" y="48"/>
                    <a:pt x="441" y="45"/>
                    <a:pt x="446" y="45"/>
                  </a:cubicBezTo>
                  <a:cubicBezTo>
                    <a:pt x="455" y="43"/>
                    <a:pt x="456" y="37"/>
                    <a:pt x="458" y="31"/>
                  </a:cubicBezTo>
                  <a:cubicBezTo>
                    <a:pt x="459" y="26"/>
                    <a:pt x="448" y="18"/>
                    <a:pt x="441" y="17"/>
                  </a:cubicBezTo>
                  <a:cubicBezTo>
                    <a:pt x="447" y="15"/>
                    <a:pt x="450" y="13"/>
                    <a:pt x="450" y="7"/>
                  </a:cubicBezTo>
                  <a:cubicBezTo>
                    <a:pt x="450" y="3"/>
                    <a:pt x="461" y="0"/>
                    <a:pt x="465" y="4"/>
                  </a:cubicBezTo>
                  <a:cubicBezTo>
                    <a:pt x="469" y="9"/>
                    <a:pt x="473" y="8"/>
                    <a:pt x="478" y="7"/>
                  </a:cubicBezTo>
                  <a:cubicBezTo>
                    <a:pt x="479" y="7"/>
                    <a:pt x="480" y="7"/>
                    <a:pt x="482" y="8"/>
                  </a:cubicBezTo>
                  <a:cubicBezTo>
                    <a:pt x="479" y="12"/>
                    <a:pt x="474" y="11"/>
                    <a:pt x="471" y="13"/>
                  </a:cubicBezTo>
                  <a:cubicBezTo>
                    <a:pt x="471" y="15"/>
                    <a:pt x="473" y="18"/>
                    <a:pt x="474" y="19"/>
                  </a:cubicBezTo>
                  <a:cubicBezTo>
                    <a:pt x="489" y="31"/>
                    <a:pt x="493" y="48"/>
                    <a:pt x="490" y="65"/>
                  </a:cubicBezTo>
                  <a:cubicBezTo>
                    <a:pt x="487" y="80"/>
                    <a:pt x="489" y="95"/>
                    <a:pt x="486" y="110"/>
                  </a:cubicBezTo>
                  <a:cubicBezTo>
                    <a:pt x="484" y="120"/>
                    <a:pt x="486" y="130"/>
                    <a:pt x="487" y="139"/>
                  </a:cubicBezTo>
                  <a:cubicBezTo>
                    <a:pt x="489" y="153"/>
                    <a:pt x="489" y="154"/>
                    <a:pt x="504" y="156"/>
                  </a:cubicBezTo>
                  <a:cubicBezTo>
                    <a:pt x="537" y="161"/>
                    <a:pt x="569" y="164"/>
                    <a:pt x="602" y="162"/>
                  </a:cubicBezTo>
                  <a:cubicBezTo>
                    <a:pt x="624" y="161"/>
                    <a:pt x="640" y="151"/>
                    <a:pt x="651" y="132"/>
                  </a:cubicBezTo>
                  <a:cubicBezTo>
                    <a:pt x="658" y="119"/>
                    <a:pt x="663" y="105"/>
                    <a:pt x="666" y="90"/>
                  </a:cubicBezTo>
                  <a:cubicBezTo>
                    <a:pt x="669" y="90"/>
                    <a:pt x="669" y="93"/>
                    <a:pt x="670" y="94"/>
                  </a:cubicBezTo>
                  <a:cubicBezTo>
                    <a:pt x="689" y="130"/>
                    <a:pt x="684" y="178"/>
                    <a:pt x="635" y="196"/>
                  </a:cubicBezTo>
                  <a:cubicBezTo>
                    <a:pt x="622" y="201"/>
                    <a:pt x="608" y="204"/>
                    <a:pt x="594" y="206"/>
                  </a:cubicBezTo>
                  <a:cubicBezTo>
                    <a:pt x="594" y="207"/>
                    <a:pt x="594" y="208"/>
                    <a:pt x="594" y="209"/>
                  </a:cubicBezTo>
                  <a:cubicBezTo>
                    <a:pt x="607" y="209"/>
                    <a:pt x="619" y="209"/>
                    <a:pt x="631" y="209"/>
                  </a:cubicBezTo>
                  <a:cubicBezTo>
                    <a:pt x="619" y="215"/>
                    <a:pt x="368" y="216"/>
                    <a:pt x="343" y="211"/>
                  </a:cubicBezTo>
                  <a:cubicBezTo>
                    <a:pt x="343" y="211"/>
                    <a:pt x="343" y="210"/>
                    <a:pt x="343" y="209"/>
                  </a:cubicBezTo>
                  <a:cubicBezTo>
                    <a:pt x="373" y="209"/>
                    <a:pt x="402" y="209"/>
                    <a:pt x="432" y="209"/>
                  </a:cubicBezTo>
                  <a:cubicBezTo>
                    <a:pt x="432" y="208"/>
                    <a:pt x="432" y="207"/>
                    <a:pt x="432" y="207"/>
                  </a:cubicBezTo>
                  <a:cubicBezTo>
                    <a:pt x="409" y="203"/>
                    <a:pt x="387" y="201"/>
                    <a:pt x="364" y="197"/>
                  </a:cubicBezTo>
                  <a:cubicBezTo>
                    <a:pt x="345" y="194"/>
                    <a:pt x="325" y="196"/>
                    <a:pt x="306" y="196"/>
                  </a:cubicBezTo>
                  <a:cubicBezTo>
                    <a:pt x="250" y="196"/>
                    <a:pt x="195" y="196"/>
                    <a:pt x="139" y="194"/>
                  </a:cubicBezTo>
                  <a:cubicBezTo>
                    <a:pt x="138" y="194"/>
                    <a:pt x="136" y="194"/>
                    <a:pt x="135" y="192"/>
                  </a:cubicBezTo>
                  <a:cubicBezTo>
                    <a:pt x="191" y="188"/>
                    <a:pt x="246" y="189"/>
                    <a:pt x="302" y="188"/>
                  </a:cubicBezTo>
                  <a:cubicBezTo>
                    <a:pt x="287" y="185"/>
                    <a:pt x="273" y="181"/>
                    <a:pt x="258" y="181"/>
                  </a:cubicBezTo>
                  <a:cubicBezTo>
                    <a:pt x="204" y="181"/>
                    <a:pt x="150" y="181"/>
                    <a:pt x="96" y="179"/>
                  </a:cubicBezTo>
                  <a:cubicBezTo>
                    <a:pt x="93" y="179"/>
                    <a:pt x="90" y="179"/>
                    <a:pt x="87" y="178"/>
                  </a:cubicBezTo>
                  <a:cubicBezTo>
                    <a:pt x="135" y="174"/>
                    <a:pt x="183" y="174"/>
                    <a:pt x="233" y="174"/>
                  </a:cubicBezTo>
                  <a:cubicBezTo>
                    <a:pt x="226" y="170"/>
                    <a:pt x="220" y="169"/>
                    <a:pt x="215" y="168"/>
                  </a:cubicBezTo>
                  <a:cubicBezTo>
                    <a:pt x="201" y="164"/>
                    <a:pt x="188" y="160"/>
                    <a:pt x="175" y="154"/>
                  </a:cubicBezTo>
                  <a:cubicBezTo>
                    <a:pt x="163" y="148"/>
                    <a:pt x="151" y="147"/>
                    <a:pt x="138" y="147"/>
                  </a:cubicBezTo>
                  <a:cubicBezTo>
                    <a:pt x="92" y="147"/>
                    <a:pt x="46" y="147"/>
                    <a:pt x="0" y="144"/>
                  </a:cubicBezTo>
                  <a:cubicBezTo>
                    <a:pt x="47" y="140"/>
                    <a:pt x="94" y="140"/>
                    <a:pt x="143" y="140"/>
                  </a:cubicBezTo>
                  <a:cubicBezTo>
                    <a:pt x="120" y="127"/>
                    <a:pt x="100" y="112"/>
                    <a:pt x="85" y="91"/>
                  </a:cubicBezTo>
                  <a:cubicBezTo>
                    <a:pt x="70" y="71"/>
                    <a:pt x="62" y="48"/>
                    <a:pt x="65" y="19"/>
                  </a:cubicBezTo>
                  <a:cubicBezTo>
                    <a:pt x="72" y="32"/>
                    <a:pt x="80" y="42"/>
                    <a:pt x="87" y="52"/>
                  </a:cubicBezTo>
                  <a:cubicBezTo>
                    <a:pt x="100" y="69"/>
                    <a:pt x="116" y="79"/>
                    <a:pt x="135" y="85"/>
                  </a:cubicBezTo>
                  <a:cubicBezTo>
                    <a:pt x="159" y="93"/>
                    <a:pt x="183" y="97"/>
                    <a:pt x="207" y="100"/>
                  </a:cubicBezTo>
                  <a:cubicBezTo>
                    <a:pt x="216" y="100"/>
                    <a:pt x="225" y="92"/>
                    <a:pt x="224" y="82"/>
                  </a:cubicBezTo>
                  <a:cubicBezTo>
                    <a:pt x="224" y="77"/>
                    <a:pt x="224" y="72"/>
                    <a:pt x="230" y="70"/>
                  </a:cubicBezTo>
                  <a:cubicBezTo>
                    <a:pt x="234" y="69"/>
                    <a:pt x="239" y="68"/>
                    <a:pt x="242" y="73"/>
                  </a:cubicBezTo>
                  <a:cubicBezTo>
                    <a:pt x="244" y="78"/>
                    <a:pt x="247" y="83"/>
                    <a:pt x="241" y="89"/>
                  </a:cubicBezTo>
                  <a:cubicBezTo>
                    <a:pt x="237" y="92"/>
                    <a:pt x="241" y="97"/>
                    <a:pt x="243" y="100"/>
                  </a:cubicBezTo>
                  <a:cubicBezTo>
                    <a:pt x="246" y="104"/>
                    <a:pt x="249" y="108"/>
                    <a:pt x="253" y="112"/>
                  </a:cubicBezTo>
                  <a:cubicBezTo>
                    <a:pt x="260" y="118"/>
                    <a:pt x="267" y="113"/>
                    <a:pt x="273" y="111"/>
                  </a:cubicBezTo>
                  <a:cubicBezTo>
                    <a:pt x="279" y="109"/>
                    <a:pt x="278" y="102"/>
                    <a:pt x="279" y="97"/>
                  </a:cubicBezTo>
                  <a:cubicBezTo>
                    <a:pt x="280" y="94"/>
                    <a:pt x="279" y="92"/>
                    <a:pt x="279" y="89"/>
                  </a:cubicBezTo>
                  <a:cubicBezTo>
                    <a:pt x="279" y="78"/>
                    <a:pt x="280" y="77"/>
                    <a:pt x="291" y="78"/>
                  </a:cubicBezTo>
                  <a:cubicBezTo>
                    <a:pt x="295" y="82"/>
                    <a:pt x="299" y="86"/>
                    <a:pt x="299" y="93"/>
                  </a:cubicBezTo>
                  <a:cubicBezTo>
                    <a:pt x="297" y="99"/>
                    <a:pt x="300" y="102"/>
                    <a:pt x="305" y="106"/>
                  </a:cubicBezTo>
                  <a:cubicBezTo>
                    <a:pt x="315" y="114"/>
                    <a:pt x="325" y="123"/>
                    <a:pt x="339" y="123"/>
                  </a:cubicBezTo>
                  <a:cubicBezTo>
                    <a:pt x="373" y="130"/>
                    <a:pt x="408" y="135"/>
                    <a:pt x="441" y="145"/>
                  </a:cubicBezTo>
                  <a:cubicBezTo>
                    <a:pt x="442" y="141"/>
                    <a:pt x="435" y="136"/>
                    <a:pt x="441" y="134"/>
                  </a:cubicBezTo>
                  <a:cubicBezTo>
                    <a:pt x="445" y="132"/>
                    <a:pt x="444" y="130"/>
                    <a:pt x="443" y="128"/>
                  </a:cubicBezTo>
                  <a:cubicBezTo>
                    <a:pt x="443" y="124"/>
                    <a:pt x="442" y="119"/>
                    <a:pt x="441" y="115"/>
                  </a:cubicBezTo>
                  <a:cubicBezTo>
                    <a:pt x="437" y="101"/>
                    <a:pt x="439" y="86"/>
                    <a:pt x="430" y="73"/>
                  </a:cubicBezTo>
                  <a:cubicBezTo>
                    <a:pt x="430" y="71"/>
                    <a:pt x="432" y="70"/>
                    <a:pt x="431" y="68"/>
                  </a:cubicBezTo>
                  <a:close/>
                  <a:moveTo>
                    <a:pt x="414" y="174"/>
                  </a:moveTo>
                  <a:cubicBezTo>
                    <a:pt x="358" y="168"/>
                    <a:pt x="302" y="160"/>
                    <a:pt x="247" y="148"/>
                  </a:cubicBezTo>
                  <a:cubicBezTo>
                    <a:pt x="208" y="139"/>
                    <a:pt x="168" y="128"/>
                    <a:pt x="131" y="110"/>
                  </a:cubicBezTo>
                  <a:cubicBezTo>
                    <a:pt x="126" y="107"/>
                    <a:pt x="121" y="104"/>
                    <a:pt x="116" y="101"/>
                  </a:cubicBezTo>
                  <a:cubicBezTo>
                    <a:pt x="118" y="104"/>
                    <a:pt x="120" y="106"/>
                    <a:pt x="123" y="108"/>
                  </a:cubicBezTo>
                  <a:cubicBezTo>
                    <a:pt x="152" y="126"/>
                    <a:pt x="184" y="137"/>
                    <a:pt x="216" y="145"/>
                  </a:cubicBezTo>
                  <a:cubicBezTo>
                    <a:pt x="281" y="163"/>
                    <a:pt x="347" y="172"/>
                    <a:pt x="414" y="176"/>
                  </a:cubicBezTo>
                  <a:cubicBezTo>
                    <a:pt x="420" y="179"/>
                    <a:pt x="426" y="177"/>
                    <a:pt x="432" y="176"/>
                  </a:cubicBezTo>
                  <a:cubicBezTo>
                    <a:pt x="426" y="177"/>
                    <a:pt x="420" y="173"/>
                    <a:pt x="414" y="174"/>
                  </a:cubicBezTo>
                  <a:close/>
                  <a:moveTo>
                    <a:pt x="462" y="74"/>
                  </a:moveTo>
                  <a:cubicBezTo>
                    <a:pt x="458" y="74"/>
                    <a:pt x="455" y="74"/>
                    <a:pt x="451" y="73"/>
                  </a:cubicBezTo>
                  <a:cubicBezTo>
                    <a:pt x="445" y="71"/>
                    <a:pt x="440" y="76"/>
                    <a:pt x="441" y="83"/>
                  </a:cubicBezTo>
                  <a:cubicBezTo>
                    <a:pt x="446" y="102"/>
                    <a:pt x="450" y="122"/>
                    <a:pt x="455" y="142"/>
                  </a:cubicBezTo>
                  <a:cubicBezTo>
                    <a:pt x="456" y="144"/>
                    <a:pt x="456" y="148"/>
                    <a:pt x="461" y="148"/>
                  </a:cubicBezTo>
                  <a:cubicBezTo>
                    <a:pt x="464" y="147"/>
                    <a:pt x="467" y="145"/>
                    <a:pt x="467" y="141"/>
                  </a:cubicBezTo>
                  <a:cubicBezTo>
                    <a:pt x="468" y="137"/>
                    <a:pt x="468" y="133"/>
                    <a:pt x="467" y="130"/>
                  </a:cubicBezTo>
                  <a:cubicBezTo>
                    <a:pt x="461" y="112"/>
                    <a:pt x="461" y="93"/>
                    <a:pt x="462" y="74"/>
                  </a:cubicBezTo>
                  <a:close/>
                  <a:moveTo>
                    <a:pt x="459" y="61"/>
                  </a:moveTo>
                  <a:cubicBezTo>
                    <a:pt x="459" y="55"/>
                    <a:pt x="455" y="54"/>
                    <a:pt x="450" y="54"/>
                  </a:cubicBezTo>
                  <a:cubicBezTo>
                    <a:pt x="445" y="55"/>
                    <a:pt x="440" y="55"/>
                    <a:pt x="436" y="60"/>
                  </a:cubicBezTo>
                  <a:cubicBezTo>
                    <a:pt x="436" y="61"/>
                    <a:pt x="435" y="66"/>
                    <a:pt x="439" y="64"/>
                  </a:cubicBezTo>
                  <a:cubicBezTo>
                    <a:pt x="445" y="61"/>
                    <a:pt x="453" y="62"/>
                    <a:pt x="459" y="6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7">
              <a:extLst>
                <a:ext uri="{FF2B5EF4-FFF2-40B4-BE49-F238E27FC236}">
                  <a16:creationId xmlns:a16="http://schemas.microsoft.com/office/drawing/2014/main" id="{B27EEE28-9AC0-49AB-B41B-218DB44DF420}"/>
                </a:ext>
              </a:extLst>
            </p:cNvPr>
            <p:cNvSpPr>
              <a:spLocks/>
            </p:cNvSpPr>
            <p:nvPr/>
          </p:nvSpPr>
          <p:spPr bwMode="auto">
            <a:xfrm>
              <a:off x="6099175" y="3475038"/>
              <a:ext cx="989013" cy="463550"/>
            </a:xfrm>
            <a:custGeom>
              <a:avLst/>
              <a:gdLst>
                <a:gd name="T0" fmla="*/ 139 w 154"/>
                <a:gd name="T1" fmla="*/ 0 h 72"/>
                <a:gd name="T2" fmla="*/ 150 w 154"/>
                <a:gd name="T3" fmla="*/ 42 h 72"/>
                <a:gd name="T4" fmla="*/ 152 w 154"/>
                <a:gd name="T5" fmla="*/ 55 h 72"/>
                <a:gd name="T6" fmla="*/ 150 w 154"/>
                <a:gd name="T7" fmla="*/ 61 h 72"/>
                <a:gd name="T8" fmla="*/ 150 w 154"/>
                <a:gd name="T9" fmla="*/ 72 h 72"/>
                <a:gd name="T10" fmla="*/ 48 w 154"/>
                <a:gd name="T11" fmla="*/ 50 h 72"/>
                <a:gd name="T12" fmla="*/ 8 w 154"/>
                <a:gd name="T13" fmla="*/ 20 h 72"/>
                <a:gd name="T14" fmla="*/ 0 w 154"/>
                <a:gd name="T15" fmla="*/ 5 h 72"/>
                <a:gd name="T16" fmla="*/ 92 w 154"/>
                <a:gd name="T17" fmla="*/ 3 h 72"/>
                <a:gd name="T18" fmla="*/ 139 w 154"/>
                <a:gd name="T1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72">
                  <a:moveTo>
                    <a:pt x="139" y="0"/>
                  </a:moveTo>
                  <a:cubicBezTo>
                    <a:pt x="148" y="13"/>
                    <a:pt x="146" y="28"/>
                    <a:pt x="150" y="42"/>
                  </a:cubicBezTo>
                  <a:cubicBezTo>
                    <a:pt x="151" y="46"/>
                    <a:pt x="152" y="51"/>
                    <a:pt x="152" y="55"/>
                  </a:cubicBezTo>
                  <a:cubicBezTo>
                    <a:pt x="153" y="57"/>
                    <a:pt x="154" y="59"/>
                    <a:pt x="150" y="61"/>
                  </a:cubicBezTo>
                  <a:cubicBezTo>
                    <a:pt x="144" y="63"/>
                    <a:pt x="151" y="68"/>
                    <a:pt x="150" y="72"/>
                  </a:cubicBezTo>
                  <a:cubicBezTo>
                    <a:pt x="117" y="62"/>
                    <a:pt x="82" y="57"/>
                    <a:pt x="48" y="50"/>
                  </a:cubicBezTo>
                  <a:cubicBezTo>
                    <a:pt x="34" y="41"/>
                    <a:pt x="20" y="31"/>
                    <a:pt x="8" y="20"/>
                  </a:cubicBezTo>
                  <a:cubicBezTo>
                    <a:pt x="8" y="13"/>
                    <a:pt x="4" y="9"/>
                    <a:pt x="0" y="5"/>
                  </a:cubicBezTo>
                  <a:cubicBezTo>
                    <a:pt x="31" y="4"/>
                    <a:pt x="62" y="4"/>
                    <a:pt x="92" y="3"/>
                  </a:cubicBezTo>
                  <a:cubicBezTo>
                    <a:pt x="108" y="3"/>
                    <a:pt x="124" y="2"/>
                    <a:pt x="139" y="0"/>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8">
              <a:extLst>
                <a:ext uri="{FF2B5EF4-FFF2-40B4-BE49-F238E27FC236}">
                  <a16:creationId xmlns:a16="http://schemas.microsoft.com/office/drawing/2014/main" id="{1C3540BC-0E85-4538-8DF4-81263DB1ED5E}"/>
                </a:ext>
              </a:extLst>
            </p:cNvPr>
            <p:cNvSpPr>
              <a:spLocks/>
            </p:cNvSpPr>
            <p:nvPr/>
          </p:nvSpPr>
          <p:spPr bwMode="auto">
            <a:xfrm>
              <a:off x="7550150" y="4460875"/>
              <a:ext cx="1111250" cy="63500"/>
            </a:xfrm>
            <a:custGeom>
              <a:avLst/>
              <a:gdLst>
                <a:gd name="T0" fmla="*/ 0 w 173"/>
                <a:gd name="T1" fmla="*/ 4 h 10"/>
                <a:gd name="T2" fmla="*/ 173 w 173"/>
                <a:gd name="T3" fmla="*/ 4 h 10"/>
                <a:gd name="T4" fmla="*/ 0 w 173"/>
                <a:gd name="T5" fmla="*/ 4 h 10"/>
              </a:gdLst>
              <a:ahLst/>
              <a:cxnLst>
                <a:cxn ang="0">
                  <a:pos x="T0" y="T1"/>
                </a:cxn>
                <a:cxn ang="0">
                  <a:pos x="T2" y="T3"/>
                </a:cxn>
                <a:cxn ang="0">
                  <a:pos x="T4" y="T5"/>
                </a:cxn>
              </a:cxnLst>
              <a:rect l="0" t="0" r="r" b="b"/>
              <a:pathLst>
                <a:path w="173" h="10">
                  <a:moveTo>
                    <a:pt x="0" y="4"/>
                  </a:moveTo>
                  <a:cubicBezTo>
                    <a:pt x="58" y="1"/>
                    <a:pt x="115" y="0"/>
                    <a:pt x="173" y="4"/>
                  </a:cubicBezTo>
                  <a:cubicBezTo>
                    <a:pt x="160" y="10"/>
                    <a:pt x="13" y="10"/>
                    <a:pt x="0" y="4"/>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9">
              <a:extLst>
                <a:ext uri="{FF2B5EF4-FFF2-40B4-BE49-F238E27FC236}">
                  <a16:creationId xmlns:a16="http://schemas.microsoft.com/office/drawing/2014/main" id="{8E67FE92-1E09-4B93-941C-994B1462255F}"/>
                </a:ext>
              </a:extLst>
            </p:cNvPr>
            <p:cNvSpPr>
              <a:spLocks/>
            </p:cNvSpPr>
            <p:nvPr/>
          </p:nvSpPr>
          <p:spPr bwMode="auto">
            <a:xfrm>
              <a:off x="7054850" y="3462338"/>
              <a:ext cx="180975" cy="495300"/>
            </a:xfrm>
            <a:custGeom>
              <a:avLst/>
              <a:gdLst>
                <a:gd name="T0" fmla="*/ 22 w 28"/>
                <a:gd name="T1" fmla="*/ 3 h 77"/>
                <a:gd name="T2" fmla="*/ 27 w 28"/>
                <a:gd name="T3" fmla="*/ 59 h 77"/>
                <a:gd name="T4" fmla="*/ 27 w 28"/>
                <a:gd name="T5" fmla="*/ 70 h 77"/>
                <a:gd name="T6" fmla="*/ 21 w 28"/>
                <a:gd name="T7" fmla="*/ 77 h 77"/>
                <a:gd name="T8" fmla="*/ 15 w 28"/>
                <a:gd name="T9" fmla="*/ 71 h 77"/>
                <a:gd name="T10" fmla="*/ 1 w 28"/>
                <a:gd name="T11" fmla="*/ 12 h 77"/>
                <a:gd name="T12" fmla="*/ 11 w 28"/>
                <a:gd name="T13" fmla="*/ 2 h 77"/>
                <a:gd name="T14" fmla="*/ 22 w 28"/>
                <a:gd name="T15" fmla="*/ 3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77">
                  <a:moveTo>
                    <a:pt x="22" y="3"/>
                  </a:moveTo>
                  <a:cubicBezTo>
                    <a:pt x="21" y="22"/>
                    <a:pt x="21" y="41"/>
                    <a:pt x="27" y="59"/>
                  </a:cubicBezTo>
                  <a:cubicBezTo>
                    <a:pt x="28" y="62"/>
                    <a:pt x="28" y="66"/>
                    <a:pt x="27" y="70"/>
                  </a:cubicBezTo>
                  <a:cubicBezTo>
                    <a:pt x="27" y="74"/>
                    <a:pt x="24" y="76"/>
                    <a:pt x="21" y="77"/>
                  </a:cubicBezTo>
                  <a:cubicBezTo>
                    <a:pt x="16" y="77"/>
                    <a:pt x="16" y="73"/>
                    <a:pt x="15" y="71"/>
                  </a:cubicBezTo>
                  <a:cubicBezTo>
                    <a:pt x="10" y="51"/>
                    <a:pt x="6" y="31"/>
                    <a:pt x="1" y="12"/>
                  </a:cubicBezTo>
                  <a:cubicBezTo>
                    <a:pt x="0" y="5"/>
                    <a:pt x="5" y="0"/>
                    <a:pt x="11" y="2"/>
                  </a:cubicBezTo>
                  <a:cubicBezTo>
                    <a:pt x="15" y="3"/>
                    <a:pt x="18" y="3"/>
                    <a:pt x="22" y="3"/>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0">
              <a:extLst>
                <a:ext uri="{FF2B5EF4-FFF2-40B4-BE49-F238E27FC236}">
                  <a16:creationId xmlns:a16="http://schemas.microsoft.com/office/drawing/2014/main" id="{5A26078E-4170-4D81-9F51-CC177F9A6F26}"/>
                </a:ext>
              </a:extLst>
            </p:cNvPr>
            <p:cNvSpPr>
              <a:spLocks/>
            </p:cNvSpPr>
            <p:nvPr/>
          </p:nvSpPr>
          <p:spPr bwMode="auto">
            <a:xfrm>
              <a:off x="7023100" y="3352800"/>
              <a:ext cx="153988" cy="77787"/>
            </a:xfrm>
            <a:custGeom>
              <a:avLst/>
              <a:gdLst>
                <a:gd name="T0" fmla="*/ 24 w 24"/>
                <a:gd name="T1" fmla="*/ 7 h 12"/>
                <a:gd name="T2" fmla="*/ 4 w 24"/>
                <a:gd name="T3" fmla="*/ 10 h 12"/>
                <a:gd name="T4" fmla="*/ 1 w 24"/>
                <a:gd name="T5" fmla="*/ 6 h 12"/>
                <a:gd name="T6" fmla="*/ 15 w 24"/>
                <a:gd name="T7" fmla="*/ 0 h 12"/>
                <a:gd name="T8" fmla="*/ 24 w 24"/>
                <a:gd name="T9" fmla="*/ 7 h 12"/>
              </a:gdLst>
              <a:ahLst/>
              <a:cxnLst>
                <a:cxn ang="0">
                  <a:pos x="T0" y="T1"/>
                </a:cxn>
                <a:cxn ang="0">
                  <a:pos x="T2" y="T3"/>
                </a:cxn>
                <a:cxn ang="0">
                  <a:pos x="T4" y="T5"/>
                </a:cxn>
                <a:cxn ang="0">
                  <a:pos x="T6" y="T7"/>
                </a:cxn>
                <a:cxn ang="0">
                  <a:pos x="T8" y="T9"/>
                </a:cxn>
              </a:cxnLst>
              <a:rect l="0" t="0" r="r" b="b"/>
              <a:pathLst>
                <a:path w="24" h="12">
                  <a:moveTo>
                    <a:pt x="24" y="7"/>
                  </a:moveTo>
                  <a:cubicBezTo>
                    <a:pt x="18" y="8"/>
                    <a:pt x="10" y="7"/>
                    <a:pt x="4" y="10"/>
                  </a:cubicBezTo>
                  <a:cubicBezTo>
                    <a:pt x="0" y="12"/>
                    <a:pt x="1" y="7"/>
                    <a:pt x="1" y="6"/>
                  </a:cubicBezTo>
                  <a:cubicBezTo>
                    <a:pt x="5" y="1"/>
                    <a:pt x="10" y="1"/>
                    <a:pt x="15" y="0"/>
                  </a:cubicBezTo>
                  <a:cubicBezTo>
                    <a:pt x="20" y="0"/>
                    <a:pt x="24" y="1"/>
                    <a:pt x="24" y="7"/>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1082358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latin typeface="Arial" panose="020B0604020202020204" pitchFamily="34" charset="0"/>
              </a:rPr>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4" y="1119117"/>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1"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1"/>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7"/>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21" y="1139040"/>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8" y="3464240"/>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2"/>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2"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3" y="2658938"/>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9" y="3460065"/>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3"/>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8" y="1154563"/>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9"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80"/>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1E8D8"/>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7"/>
            <a:ext cx="303110" cy="420181"/>
            <a:chOff x="-38860325" y="3221750"/>
            <a:chExt cx="228425" cy="316650"/>
          </a:xfrm>
          <a:solidFill>
            <a:srgbClr val="F1E8D8"/>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3"/>
            <a:ext cx="483152" cy="480761"/>
            <a:chOff x="-38538975" y="3954250"/>
            <a:chExt cx="318225" cy="316650"/>
          </a:xfrm>
          <a:solidFill>
            <a:srgbClr val="F1E8D8"/>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4"/>
            <a:ext cx="371546" cy="331550"/>
            <a:chOff x="-42996150" y="3612600"/>
            <a:chExt cx="323750" cy="288900"/>
          </a:xfrm>
          <a:solidFill>
            <a:srgbClr val="F1E8D8"/>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2"/>
            <a:ext cx="372406" cy="364373"/>
            <a:chOff x="-41117650" y="3605525"/>
            <a:chExt cx="324500" cy="317500"/>
          </a:xfrm>
          <a:solidFill>
            <a:srgbClr val="F1E8D8"/>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5" y="4157042"/>
            <a:ext cx="352265" cy="356769"/>
            <a:chOff x="-42617300" y="3587775"/>
            <a:chExt cx="306950" cy="310875"/>
          </a:xfrm>
          <a:solidFill>
            <a:srgbClr val="F1E8D8"/>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2"/>
            <a:ext cx="365204" cy="332669"/>
            <a:chOff x="-40745125" y="3632900"/>
            <a:chExt cx="318225" cy="289875"/>
          </a:xfrm>
          <a:solidFill>
            <a:srgbClr val="F1E8D8"/>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1"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F1E8D8"/>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rgbClr val="F1E8D8"/>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rgbClr val="F1E8D8"/>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40" y="4193494"/>
            <a:ext cx="362507" cy="283867"/>
            <a:chOff x="-41526450" y="3653375"/>
            <a:chExt cx="315875" cy="247350"/>
          </a:xfrm>
          <a:solidFill>
            <a:srgbClr val="F1E8D8"/>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7"/>
            <a:ext cx="360504" cy="414709"/>
            <a:chOff x="-42971725" y="3217825"/>
            <a:chExt cx="275675" cy="317125"/>
          </a:xfrm>
          <a:solidFill>
            <a:srgbClr val="F1E8D8"/>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rgbClr val="F1E8D8"/>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4" y="1891744"/>
            <a:ext cx="480716" cy="415100"/>
            <a:chOff x="-42651700" y="3217825"/>
            <a:chExt cx="367600" cy="317425"/>
          </a:xfrm>
          <a:solidFill>
            <a:srgbClr val="F1E8D8"/>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6"/>
            <a:ext cx="421868" cy="414479"/>
            <a:chOff x="-40748275" y="3238700"/>
            <a:chExt cx="322600" cy="316950"/>
          </a:xfrm>
          <a:solidFill>
            <a:srgbClr val="F1E8D8"/>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F1E8D8"/>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rgbClr val="F1E8D8"/>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rgbClr val="F1E8D8"/>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4"/>
            <a:ext cx="418206" cy="413074"/>
            <a:chOff x="-41530375" y="3218800"/>
            <a:chExt cx="319800" cy="315875"/>
          </a:xfrm>
          <a:solidFill>
            <a:srgbClr val="F1E8D8"/>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rgbClr val="F1E8D8"/>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9" y="2670650"/>
            <a:ext cx="395025" cy="395025"/>
            <a:chOff x="5660400" y="238125"/>
            <a:chExt cx="481825" cy="481825"/>
          </a:xfrm>
          <a:solidFill>
            <a:srgbClr val="F1E8D8"/>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80" y="2726921"/>
            <a:ext cx="441296" cy="284451"/>
            <a:chOff x="1492675" y="1520750"/>
            <a:chExt cx="481825" cy="310575"/>
          </a:xfrm>
          <a:solidFill>
            <a:srgbClr val="F1E8D8"/>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10" y="2748310"/>
            <a:ext cx="338933" cy="317742"/>
            <a:chOff x="4456875" y="2635825"/>
            <a:chExt cx="481825" cy="451700"/>
          </a:xfrm>
          <a:solidFill>
            <a:srgbClr val="F1E8D8"/>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4085909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latin typeface="Arial" panose="020B0604020202020204" pitchFamily="34" charset="0"/>
              </a:rPr>
              <a:t>Fully Editable Icon Sets: B</a:t>
            </a:r>
          </a:p>
        </p:txBody>
      </p:sp>
      <p:grpSp>
        <p:nvGrpSpPr>
          <p:cNvPr id="4" name="Grupo 3"/>
          <p:cNvGrpSpPr/>
          <p:nvPr/>
        </p:nvGrpSpPr>
        <p:grpSpPr>
          <a:xfrm>
            <a:off x="3128872" y="1179622"/>
            <a:ext cx="5793674" cy="3359816"/>
            <a:chOff x="4171826" y="1572826"/>
            <a:chExt cx="8233076" cy="4479755"/>
          </a:xfrm>
          <a:solidFill>
            <a:srgbClr val="F1E8D8"/>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23217906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8" y="124705"/>
            <a:ext cx="8679898" cy="543185"/>
          </a:xfrm>
        </p:spPr>
        <p:txBody>
          <a:bodyPr>
            <a:noAutofit/>
          </a:bodyPr>
          <a:lstStyle/>
          <a:p>
            <a:r>
              <a:rPr lang="en-US" sz="4800" dirty="0">
                <a:latin typeface="Arial" panose="020B0604020202020204" pitchFamily="34" charset="0"/>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21"/>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70"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70" y="3486045"/>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9" y="3416944"/>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5"/>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4"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7" y="4275688"/>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9"/>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8" y="4333713"/>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5"/>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9"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8" y="4333711"/>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6"/>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8"/>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2" y="926485"/>
            <a:ext cx="425141" cy="424850"/>
            <a:chOff x="-34004625" y="3585850"/>
            <a:chExt cx="292225" cy="292025"/>
          </a:xfrm>
          <a:solidFill>
            <a:srgbClr val="F1E8D8"/>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7" y="1728546"/>
            <a:ext cx="414065" cy="412966"/>
            <a:chOff x="-30345325" y="3184750"/>
            <a:chExt cx="292225" cy="291450"/>
          </a:xfrm>
          <a:solidFill>
            <a:srgbClr val="F1E8D8"/>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6" y="3483025"/>
            <a:ext cx="381641" cy="422300"/>
            <a:chOff x="-30354000" y="3569100"/>
            <a:chExt cx="292250" cy="292225"/>
          </a:xfrm>
          <a:solidFill>
            <a:srgbClr val="F1E8D8"/>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6"/>
            <a:ext cx="373566" cy="372830"/>
            <a:chOff x="-31094350" y="3194000"/>
            <a:chExt cx="292225" cy="291650"/>
          </a:xfrm>
          <a:solidFill>
            <a:srgbClr val="F1E8D8"/>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8" y="2558381"/>
            <a:ext cx="453661" cy="454361"/>
            <a:chOff x="-31093575" y="3552550"/>
            <a:chExt cx="291450" cy="291900"/>
          </a:xfrm>
          <a:solidFill>
            <a:srgbClr val="F1E8D8"/>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3" y="935257"/>
            <a:ext cx="374965" cy="450422"/>
            <a:chOff x="-35814600" y="3202075"/>
            <a:chExt cx="242625" cy="291450"/>
          </a:xfrm>
          <a:solidFill>
            <a:srgbClr val="F1E8D8"/>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6" y="908464"/>
            <a:ext cx="450421" cy="450422"/>
            <a:chOff x="-34003850" y="3227275"/>
            <a:chExt cx="291450" cy="291450"/>
          </a:xfrm>
          <a:solidFill>
            <a:srgbClr val="F1E8D8"/>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916357"/>
            <a:ext cx="455290" cy="449186"/>
            <a:chOff x="-33645475" y="3228075"/>
            <a:chExt cx="294600" cy="290650"/>
          </a:xfrm>
          <a:solidFill>
            <a:srgbClr val="F1E8D8"/>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916891"/>
            <a:ext cx="435778" cy="450422"/>
            <a:chOff x="-35118325" y="3202075"/>
            <a:chExt cx="281975" cy="291450"/>
          </a:xfrm>
          <a:solidFill>
            <a:srgbClr val="F1E8D8"/>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916357"/>
            <a:ext cx="428514" cy="451040"/>
            <a:chOff x="-33277650" y="3226875"/>
            <a:chExt cx="277275" cy="291850"/>
          </a:xfrm>
          <a:solidFill>
            <a:srgbClr val="F1E8D8"/>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916891"/>
            <a:ext cx="423608" cy="450422"/>
            <a:chOff x="-34755225" y="3202075"/>
            <a:chExt cx="274100" cy="291450"/>
          </a:xfrm>
          <a:solidFill>
            <a:srgbClr val="F1E8D8"/>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916567"/>
            <a:ext cx="456488" cy="451079"/>
            <a:chOff x="-34408675" y="3202075"/>
            <a:chExt cx="295375" cy="291875"/>
          </a:xfrm>
          <a:solidFill>
            <a:srgbClr val="F1E8D8"/>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679595"/>
            <a:ext cx="498608" cy="496390"/>
            <a:chOff x="-30735200" y="3552550"/>
            <a:chExt cx="292225" cy="290925"/>
          </a:xfrm>
          <a:solidFill>
            <a:srgbClr val="F1E8D8"/>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2" y="1707903"/>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F1E8D8"/>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706391"/>
            <a:ext cx="460833" cy="449225"/>
            <a:chOff x="-31817400" y="3910025"/>
            <a:chExt cx="301675" cy="294075"/>
          </a:xfrm>
          <a:solidFill>
            <a:srgbClr val="F1E8D8"/>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70" y="1706598"/>
            <a:ext cx="450026" cy="448804"/>
            <a:chOff x="-31455100" y="3909350"/>
            <a:chExt cx="294600" cy="293800"/>
          </a:xfrm>
          <a:solidFill>
            <a:srgbClr val="F1E8D8"/>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2" y="1725784"/>
            <a:ext cx="446398" cy="447620"/>
            <a:chOff x="-32927950" y="3944800"/>
            <a:chExt cx="292225" cy="293025"/>
          </a:xfrm>
          <a:solidFill>
            <a:srgbClr val="F1E8D8"/>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700219"/>
            <a:ext cx="445214" cy="445176"/>
            <a:chOff x="-31093575" y="3911725"/>
            <a:chExt cx="291450" cy="291425"/>
          </a:xfrm>
          <a:solidFill>
            <a:srgbClr val="F1E8D8"/>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3" y="1707955"/>
            <a:ext cx="469273" cy="446093"/>
            <a:chOff x="-32576675" y="3944600"/>
            <a:chExt cx="307200" cy="292025"/>
          </a:xfrm>
          <a:solidFill>
            <a:srgbClr val="F1E8D8"/>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8"/>
            <a:ext cx="446398" cy="445214"/>
            <a:chOff x="-30735200" y="3910925"/>
            <a:chExt cx="292225" cy="291450"/>
          </a:xfrm>
          <a:solidFill>
            <a:srgbClr val="F1E8D8"/>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5" y="2577098"/>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1E8D8"/>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6"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F1E8D8"/>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5" y="2589236"/>
            <a:ext cx="461288" cy="462005"/>
            <a:chOff x="-38538975" y="3954250"/>
            <a:chExt cx="318225" cy="316650"/>
          </a:xfrm>
          <a:solidFill>
            <a:srgbClr val="F1E8D8"/>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571607"/>
            <a:ext cx="465818" cy="464303"/>
            <a:chOff x="-37385100" y="3949908"/>
            <a:chExt cx="321350" cy="318225"/>
          </a:xfrm>
          <a:solidFill>
            <a:srgbClr val="F1E8D8"/>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901350" y="3495290"/>
            <a:ext cx="406289" cy="408912"/>
            <a:chOff x="-40011050" y="3972375"/>
            <a:chExt cx="316650" cy="316625"/>
          </a:xfrm>
          <a:solidFill>
            <a:srgbClr val="F1E8D8"/>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583011"/>
            <a:ext cx="272918" cy="462005"/>
            <a:chOff x="-38109725" y="3955025"/>
            <a:chExt cx="188275" cy="316650"/>
          </a:xfrm>
          <a:solidFill>
            <a:srgbClr val="F1E8D8"/>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7" y="2604498"/>
            <a:ext cx="454439" cy="462589"/>
            <a:chOff x="-39647175" y="3972000"/>
            <a:chExt cx="313500" cy="317050"/>
          </a:xfrm>
          <a:solidFill>
            <a:srgbClr val="F1E8D8"/>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576278"/>
            <a:ext cx="456722" cy="464303"/>
            <a:chOff x="-37804925" y="3953450"/>
            <a:chExt cx="315075" cy="318225"/>
          </a:xfrm>
          <a:solidFill>
            <a:srgbClr val="F1E8D8"/>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67841" y="3523547"/>
            <a:ext cx="492364" cy="387939"/>
            <a:chOff x="5629975" y="3255775"/>
            <a:chExt cx="504500" cy="397500"/>
          </a:xfrm>
          <a:solidFill>
            <a:srgbClr val="F1E8D8"/>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7" y="2595845"/>
            <a:ext cx="556457" cy="457373"/>
            <a:chOff x="6234950" y="3255925"/>
            <a:chExt cx="483250" cy="397200"/>
          </a:xfrm>
          <a:solidFill>
            <a:srgbClr val="F1E8D8"/>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2866692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Freeform 4">
            <a:extLst>
              <a:ext uri="{FF2B5EF4-FFF2-40B4-BE49-F238E27FC236}">
                <a16:creationId xmlns:a16="http://schemas.microsoft.com/office/drawing/2014/main" id="{303EDBDD-7E26-4596-8C85-05434308CB97}"/>
              </a:ext>
            </a:extLst>
          </p:cNvPr>
          <p:cNvSpPr>
            <a:spLocks noEditPoints="1"/>
          </p:cNvSpPr>
          <p:nvPr/>
        </p:nvSpPr>
        <p:spPr bwMode="auto">
          <a:xfrm>
            <a:off x="5593667" y="2109788"/>
            <a:ext cx="3243262" cy="3054350"/>
          </a:xfrm>
          <a:custGeom>
            <a:avLst/>
            <a:gdLst>
              <a:gd name="T0" fmla="*/ 272 w 668"/>
              <a:gd name="T1" fmla="*/ 626 h 629"/>
              <a:gd name="T2" fmla="*/ 256 w 668"/>
              <a:gd name="T3" fmla="*/ 624 h 629"/>
              <a:gd name="T4" fmla="*/ 161 w 668"/>
              <a:gd name="T5" fmla="*/ 609 h 629"/>
              <a:gd name="T6" fmla="*/ 144 w 668"/>
              <a:gd name="T7" fmla="*/ 584 h 629"/>
              <a:gd name="T8" fmla="*/ 153 w 668"/>
              <a:gd name="T9" fmla="*/ 507 h 629"/>
              <a:gd name="T10" fmla="*/ 107 w 668"/>
              <a:gd name="T11" fmla="*/ 546 h 629"/>
              <a:gd name="T12" fmla="*/ 26 w 668"/>
              <a:gd name="T13" fmla="*/ 614 h 629"/>
              <a:gd name="T14" fmla="*/ 3 w 668"/>
              <a:gd name="T15" fmla="*/ 625 h 629"/>
              <a:gd name="T16" fmla="*/ 0 w 668"/>
              <a:gd name="T17" fmla="*/ 619 h 629"/>
              <a:gd name="T18" fmla="*/ 90 w 668"/>
              <a:gd name="T19" fmla="*/ 538 h 629"/>
              <a:gd name="T20" fmla="*/ 131 w 668"/>
              <a:gd name="T21" fmla="*/ 502 h 629"/>
              <a:gd name="T22" fmla="*/ 141 w 668"/>
              <a:gd name="T23" fmla="*/ 486 h 629"/>
              <a:gd name="T24" fmla="*/ 163 w 668"/>
              <a:gd name="T25" fmla="*/ 473 h 629"/>
              <a:gd name="T26" fmla="*/ 175 w 668"/>
              <a:gd name="T27" fmla="*/ 467 h 629"/>
              <a:gd name="T28" fmla="*/ 289 w 668"/>
              <a:gd name="T29" fmla="*/ 366 h 629"/>
              <a:gd name="T30" fmla="*/ 299 w 668"/>
              <a:gd name="T31" fmla="*/ 337 h 629"/>
              <a:gd name="T32" fmla="*/ 308 w 668"/>
              <a:gd name="T33" fmla="*/ 350 h 629"/>
              <a:gd name="T34" fmla="*/ 348 w 668"/>
              <a:gd name="T35" fmla="*/ 314 h 629"/>
              <a:gd name="T36" fmla="*/ 354 w 668"/>
              <a:gd name="T37" fmla="*/ 296 h 629"/>
              <a:gd name="T38" fmla="*/ 352 w 668"/>
              <a:gd name="T39" fmla="*/ 269 h 629"/>
              <a:gd name="T40" fmla="*/ 341 w 668"/>
              <a:gd name="T41" fmla="*/ 203 h 629"/>
              <a:gd name="T42" fmla="*/ 350 w 668"/>
              <a:gd name="T43" fmla="*/ 118 h 629"/>
              <a:gd name="T44" fmla="*/ 362 w 668"/>
              <a:gd name="T45" fmla="*/ 108 h 629"/>
              <a:gd name="T46" fmla="*/ 392 w 668"/>
              <a:gd name="T47" fmla="*/ 74 h 629"/>
              <a:gd name="T48" fmla="*/ 360 w 668"/>
              <a:gd name="T49" fmla="*/ 44 h 629"/>
              <a:gd name="T50" fmla="*/ 391 w 668"/>
              <a:gd name="T51" fmla="*/ 12 h 629"/>
              <a:gd name="T52" fmla="*/ 455 w 668"/>
              <a:gd name="T53" fmla="*/ 29 h 629"/>
              <a:gd name="T54" fmla="*/ 447 w 668"/>
              <a:gd name="T55" fmla="*/ 51 h 629"/>
              <a:gd name="T56" fmla="*/ 436 w 668"/>
              <a:gd name="T57" fmla="*/ 77 h 629"/>
              <a:gd name="T58" fmla="*/ 456 w 668"/>
              <a:gd name="T59" fmla="*/ 104 h 629"/>
              <a:gd name="T60" fmla="*/ 490 w 668"/>
              <a:gd name="T61" fmla="*/ 139 h 629"/>
              <a:gd name="T62" fmla="*/ 502 w 668"/>
              <a:gd name="T63" fmla="*/ 175 h 629"/>
              <a:gd name="T64" fmla="*/ 519 w 668"/>
              <a:gd name="T65" fmla="*/ 151 h 629"/>
              <a:gd name="T66" fmla="*/ 531 w 668"/>
              <a:gd name="T67" fmla="*/ 130 h 629"/>
              <a:gd name="T68" fmla="*/ 549 w 668"/>
              <a:gd name="T69" fmla="*/ 143 h 629"/>
              <a:gd name="T70" fmla="*/ 552 w 668"/>
              <a:gd name="T71" fmla="*/ 148 h 629"/>
              <a:gd name="T72" fmla="*/ 522 w 668"/>
              <a:gd name="T73" fmla="*/ 192 h 629"/>
              <a:gd name="T74" fmla="*/ 495 w 668"/>
              <a:gd name="T75" fmla="*/ 211 h 629"/>
              <a:gd name="T76" fmla="*/ 477 w 668"/>
              <a:gd name="T77" fmla="*/ 242 h 629"/>
              <a:gd name="T78" fmla="*/ 481 w 668"/>
              <a:gd name="T79" fmla="*/ 298 h 629"/>
              <a:gd name="T80" fmla="*/ 482 w 668"/>
              <a:gd name="T81" fmla="*/ 488 h 629"/>
              <a:gd name="T82" fmla="*/ 493 w 668"/>
              <a:gd name="T83" fmla="*/ 507 h 629"/>
              <a:gd name="T84" fmla="*/ 615 w 668"/>
              <a:gd name="T85" fmla="*/ 591 h 629"/>
              <a:gd name="T86" fmla="*/ 668 w 668"/>
              <a:gd name="T87" fmla="*/ 626 h 629"/>
              <a:gd name="T88" fmla="*/ 272 w 668"/>
              <a:gd name="T89" fmla="*/ 626 h 629"/>
              <a:gd name="T90" fmla="*/ 298 w 668"/>
              <a:gd name="T91" fmla="*/ 380 h 629"/>
              <a:gd name="T92" fmla="*/ 185 w 668"/>
              <a:gd name="T93" fmla="*/ 478 h 629"/>
              <a:gd name="T94" fmla="*/ 182 w 668"/>
              <a:gd name="T95" fmla="*/ 510 h 629"/>
              <a:gd name="T96" fmla="*/ 184 w 668"/>
              <a:gd name="T97" fmla="*/ 543 h 629"/>
              <a:gd name="T98" fmla="*/ 201 w 668"/>
              <a:gd name="T99" fmla="*/ 576 h 629"/>
              <a:gd name="T100" fmla="*/ 251 w 668"/>
              <a:gd name="T101" fmla="*/ 596 h 629"/>
              <a:gd name="T102" fmla="*/ 298 w 668"/>
              <a:gd name="T103" fmla="*/ 380 h 629"/>
              <a:gd name="T104" fmla="*/ 371 w 668"/>
              <a:gd name="T105" fmla="*/ 440 h 629"/>
              <a:gd name="T106" fmla="*/ 378 w 668"/>
              <a:gd name="T107" fmla="*/ 436 h 629"/>
              <a:gd name="T108" fmla="*/ 356 w 668"/>
              <a:gd name="T109" fmla="*/ 330 h 629"/>
              <a:gd name="T110" fmla="*/ 323 w 668"/>
              <a:gd name="T111" fmla="*/ 358 h 629"/>
              <a:gd name="T112" fmla="*/ 320 w 668"/>
              <a:gd name="T113" fmla="*/ 380 h 629"/>
              <a:gd name="T114" fmla="*/ 371 w 668"/>
              <a:gd name="T115" fmla="*/ 440 h 629"/>
              <a:gd name="T116" fmla="*/ 435 w 668"/>
              <a:gd name="T117" fmla="*/ 476 h 629"/>
              <a:gd name="T118" fmla="*/ 426 w 668"/>
              <a:gd name="T119" fmla="*/ 394 h 629"/>
              <a:gd name="T120" fmla="*/ 435 w 668"/>
              <a:gd name="T121" fmla="*/ 47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8" h="629">
                <a:moveTo>
                  <a:pt x="272" y="626"/>
                </a:moveTo>
                <a:cubicBezTo>
                  <a:pt x="267" y="625"/>
                  <a:pt x="261" y="623"/>
                  <a:pt x="256" y="624"/>
                </a:cubicBezTo>
                <a:cubicBezTo>
                  <a:pt x="223" y="629"/>
                  <a:pt x="193" y="613"/>
                  <a:pt x="161" y="609"/>
                </a:cubicBezTo>
                <a:cubicBezTo>
                  <a:pt x="148" y="607"/>
                  <a:pt x="142" y="597"/>
                  <a:pt x="144" y="584"/>
                </a:cubicBezTo>
                <a:cubicBezTo>
                  <a:pt x="147" y="561"/>
                  <a:pt x="150" y="537"/>
                  <a:pt x="153" y="507"/>
                </a:cubicBezTo>
                <a:cubicBezTo>
                  <a:pt x="135" y="523"/>
                  <a:pt x="120" y="534"/>
                  <a:pt x="107" y="546"/>
                </a:cubicBezTo>
                <a:cubicBezTo>
                  <a:pt x="80" y="569"/>
                  <a:pt x="53" y="592"/>
                  <a:pt x="26" y="614"/>
                </a:cubicBezTo>
                <a:cubicBezTo>
                  <a:pt x="19" y="619"/>
                  <a:pt x="11" y="621"/>
                  <a:pt x="3" y="625"/>
                </a:cubicBezTo>
                <a:cubicBezTo>
                  <a:pt x="2" y="623"/>
                  <a:pt x="1" y="621"/>
                  <a:pt x="0" y="619"/>
                </a:cubicBezTo>
                <a:cubicBezTo>
                  <a:pt x="30" y="592"/>
                  <a:pt x="60" y="565"/>
                  <a:pt x="90" y="538"/>
                </a:cubicBezTo>
                <a:cubicBezTo>
                  <a:pt x="104" y="526"/>
                  <a:pt x="118" y="515"/>
                  <a:pt x="131" y="502"/>
                </a:cubicBezTo>
                <a:cubicBezTo>
                  <a:pt x="135" y="498"/>
                  <a:pt x="138" y="492"/>
                  <a:pt x="141" y="486"/>
                </a:cubicBezTo>
                <a:cubicBezTo>
                  <a:pt x="145" y="477"/>
                  <a:pt x="148" y="465"/>
                  <a:pt x="163" y="473"/>
                </a:cubicBezTo>
                <a:cubicBezTo>
                  <a:pt x="166" y="474"/>
                  <a:pt x="171" y="470"/>
                  <a:pt x="175" y="467"/>
                </a:cubicBezTo>
                <a:cubicBezTo>
                  <a:pt x="213" y="434"/>
                  <a:pt x="251" y="401"/>
                  <a:pt x="289" y="366"/>
                </a:cubicBezTo>
                <a:cubicBezTo>
                  <a:pt x="295" y="360"/>
                  <a:pt x="296" y="347"/>
                  <a:pt x="299" y="337"/>
                </a:cubicBezTo>
                <a:cubicBezTo>
                  <a:pt x="301" y="339"/>
                  <a:pt x="304" y="344"/>
                  <a:pt x="308" y="350"/>
                </a:cubicBezTo>
                <a:cubicBezTo>
                  <a:pt x="322" y="338"/>
                  <a:pt x="336" y="327"/>
                  <a:pt x="348" y="314"/>
                </a:cubicBezTo>
                <a:cubicBezTo>
                  <a:pt x="352" y="310"/>
                  <a:pt x="353" y="302"/>
                  <a:pt x="354" y="296"/>
                </a:cubicBezTo>
                <a:cubicBezTo>
                  <a:pt x="354" y="287"/>
                  <a:pt x="351" y="278"/>
                  <a:pt x="352" y="269"/>
                </a:cubicBezTo>
                <a:cubicBezTo>
                  <a:pt x="355" y="246"/>
                  <a:pt x="355" y="225"/>
                  <a:pt x="341" y="203"/>
                </a:cubicBezTo>
                <a:cubicBezTo>
                  <a:pt x="324" y="175"/>
                  <a:pt x="336" y="145"/>
                  <a:pt x="350" y="118"/>
                </a:cubicBezTo>
                <a:cubicBezTo>
                  <a:pt x="352" y="113"/>
                  <a:pt x="357" y="110"/>
                  <a:pt x="362" y="108"/>
                </a:cubicBezTo>
                <a:cubicBezTo>
                  <a:pt x="382" y="97"/>
                  <a:pt x="382" y="97"/>
                  <a:pt x="392" y="74"/>
                </a:cubicBezTo>
                <a:cubicBezTo>
                  <a:pt x="382" y="65"/>
                  <a:pt x="372" y="56"/>
                  <a:pt x="360" y="44"/>
                </a:cubicBezTo>
                <a:cubicBezTo>
                  <a:pt x="370" y="34"/>
                  <a:pt x="379" y="21"/>
                  <a:pt x="391" y="12"/>
                </a:cubicBezTo>
                <a:cubicBezTo>
                  <a:pt x="406" y="0"/>
                  <a:pt x="447" y="11"/>
                  <a:pt x="455" y="29"/>
                </a:cubicBezTo>
                <a:cubicBezTo>
                  <a:pt x="458" y="34"/>
                  <a:pt x="452" y="49"/>
                  <a:pt x="447" y="51"/>
                </a:cubicBezTo>
                <a:cubicBezTo>
                  <a:pt x="432" y="56"/>
                  <a:pt x="434" y="68"/>
                  <a:pt x="436" y="77"/>
                </a:cubicBezTo>
                <a:cubicBezTo>
                  <a:pt x="440" y="87"/>
                  <a:pt x="437" y="102"/>
                  <a:pt x="456" y="104"/>
                </a:cubicBezTo>
                <a:cubicBezTo>
                  <a:pt x="475" y="105"/>
                  <a:pt x="489" y="116"/>
                  <a:pt x="490" y="139"/>
                </a:cubicBezTo>
                <a:cubicBezTo>
                  <a:pt x="491" y="150"/>
                  <a:pt x="497" y="160"/>
                  <a:pt x="502" y="175"/>
                </a:cubicBezTo>
                <a:cubicBezTo>
                  <a:pt x="509" y="165"/>
                  <a:pt x="515" y="158"/>
                  <a:pt x="519" y="151"/>
                </a:cubicBezTo>
                <a:cubicBezTo>
                  <a:pt x="524" y="144"/>
                  <a:pt x="527" y="137"/>
                  <a:pt x="531" y="130"/>
                </a:cubicBezTo>
                <a:cubicBezTo>
                  <a:pt x="537" y="135"/>
                  <a:pt x="543" y="139"/>
                  <a:pt x="549" y="143"/>
                </a:cubicBezTo>
                <a:cubicBezTo>
                  <a:pt x="551" y="145"/>
                  <a:pt x="551" y="147"/>
                  <a:pt x="552" y="148"/>
                </a:cubicBezTo>
                <a:cubicBezTo>
                  <a:pt x="542" y="163"/>
                  <a:pt x="533" y="178"/>
                  <a:pt x="522" y="192"/>
                </a:cubicBezTo>
                <a:cubicBezTo>
                  <a:pt x="515" y="200"/>
                  <a:pt x="505" y="209"/>
                  <a:pt x="495" y="211"/>
                </a:cubicBezTo>
                <a:cubicBezTo>
                  <a:pt x="475" y="215"/>
                  <a:pt x="473" y="226"/>
                  <a:pt x="477" y="242"/>
                </a:cubicBezTo>
                <a:cubicBezTo>
                  <a:pt x="481" y="260"/>
                  <a:pt x="483" y="278"/>
                  <a:pt x="481" y="298"/>
                </a:cubicBezTo>
                <a:cubicBezTo>
                  <a:pt x="477" y="361"/>
                  <a:pt x="480" y="424"/>
                  <a:pt x="482" y="488"/>
                </a:cubicBezTo>
                <a:cubicBezTo>
                  <a:pt x="482" y="494"/>
                  <a:pt x="488" y="503"/>
                  <a:pt x="493" y="507"/>
                </a:cubicBezTo>
                <a:cubicBezTo>
                  <a:pt x="534" y="535"/>
                  <a:pt x="574" y="563"/>
                  <a:pt x="615" y="591"/>
                </a:cubicBezTo>
                <a:cubicBezTo>
                  <a:pt x="632" y="603"/>
                  <a:pt x="650" y="614"/>
                  <a:pt x="668" y="626"/>
                </a:cubicBezTo>
                <a:cubicBezTo>
                  <a:pt x="536" y="626"/>
                  <a:pt x="404" y="626"/>
                  <a:pt x="272" y="626"/>
                </a:cubicBezTo>
                <a:close/>
                <a:moveTo>
                  <a:pt x="298" y="380"/>
                </a:moveTo>
                <a:cubicBezTo>
                  <a:pt x="259" y="414"/>
                  <a:pt x="223" y="447"/>
                  <a:pt x="185" y="478"/>
                </a:cubicBezTo>
                <a:cubicBezTo>
                  <a:pt x="172" y="489"/>
                  <a:pt x="173" y="502"/>
                  <a:pt x="182" y="510"/>
                </a:cubicBezTo>
                <a:cubicBezTo>
                  <a:pt x="194" y="522"/>
                  <a:pt x="190" y="531"/>
                  <a:pt x="184" y="543"/>
                </a:cubicBezTo>
                <a:cubicBezTo>
                  <a:pt x="174" y="563"/>
                  <a:pt x="179" y="570"/>
                  <a:pt x="201" y="576"/>
                </a:cubicBezTo>
                <a:cubicBezTo>
                  <a:pt x="218" y="580"/>
                  <a:pt x="234" y="589"/>
                  <a:pt x="251" y="596"/>
                </a:cubicBezTo>
                <a:cubicBezTo>
                  <a:pt x="274" y="530"/>
                  <a:pt x="311" y="463"/>
                  <a:pt x="298" y="380"/>
                </a:cubicBezTo>
                <a:close/>
                <a:moveTo>
                  <a:pt x="371" y="440"/>
                </a:moveTo>
                <a:cubicBezTo>
                  <a:pt x="373" y="438"/>
                  <a:pt x="376" y="437"/>
                  <a:pt x="378" y="436"/>
                </a:cubicBezTo>
                <a:cubicBezTo>
                  <a:pt x="371" y="401"/>
                  <a:pt x="363" y="367"/>
                  <a:pt x="356" y="330"/>
                </a:cubicBezTo>
                <a:cubicBezTo>
                  <a:pt x="344" y="340"/>
                  <a:pt x="334" y="350"/>
                  <a:pt x="323" y="358"/>
                </a:cubicBezTo>
                <a:cubicBezTo>
                  <a:pt x="314" y="365"/>
                  <a:pt x="313" y="372"/>
                  <a:pt x="320" y="380"/>
                </a:cubicBezTo>
                <a:cubicBezTo>
                  <a:pt x="336" y="400"/>
                  <a:pt x="354" y="420"/>
                  <a:pt x="371" y="440"/>
                </a:cubicBezTo>
                <a:close/>
                <a:moveTo>
                  <a:pt x="435" y="476"/>
                </a:moveTo>
                <a:cubicBezTo>
                  <a:pt x="432" y="446"/>
                  <a:pt x="429" y="420"/>
                  <a:pt x="426" y="394"/>
                </a:cubicBezTo>
                <a:cubicBezTo>
                  <a:pt x="415" y="484"/>
                  <a:pt x="417" y="467"/>
                  <a:pt x="435" y="476"/>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Rectángulo 7">
            <a:extLst>
              <a:ext uri="{FF2B5EF4-FFF2-40B4-BE49-F238E27FC236}">
                <a16:creationId xmlns:a16="http://schemas.microsoft.com/office/drawing/2014/main" id="{70A9D336-000E-A949-8618-FBC75E39560D}"/>
              </a:ext>
            </a:extLst>
          </p:cNvPr>
          <p:cNvSpPr/>
          <p:nvPr/>
        </p:nvSpPr>
        <p:spPr>
          <a:xfrm>
            <a:off x="696560" y="1497053"/>
            <a:ext cx="2210951" cy="1450428"/>
          </a:xfrm>
          <a:prstGeom prst="rect">
            <a:avLst/>
          </a:prstGeom>
          <a:no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solidFill>
                <a:srgbClr val="5B6356"/>
              </a:solidFill>
            </a:endParaRPr>
          </a:p>
        </p:txBody>
      </p:sp>
      <p:sp>
        <p:nvSpPr>
          <p:cNvPr id="4" name="Marcador de texto 3">
            <a:extLst>
              <a:ext uri="{FF2B5EF4-FFF2-40B4-BE49-F238E27FC236}">
                <a16:creationId xmlns:a16="http://schemas.microsoft.com/office/drawing/2014/main" id="{65799689-BA69-5141-BFAB-08B7E0359534}"/>
              </a:ext>
            </a:extLst>
          </p:cNvPr>
          <p:cNvSpPr>
            <a:spLocks noGrp="1"/>
          </p:cNvSpPr>
          <p:nvPr>
            <p:ph type="body" sz="quarter" idx="17"/>
          </p:nvPr>
        </p:nvSpPr>
        <p:spPr>
          <a:xfrm>
            <a:off x="313919" y="409451"/>
            <a:ext cx="7911703" cy="744179"/>
          </a:xfrm>
        </p:spPr>
        <p:txBody>
          <a:bodyPr>
            <a:normAutofit lnSpcReduction="10000"/>
          </a:bodyPr>
          <a:lstStyle/>
          <a:p>
            <a:r>
              <a:rPr lang="en-US" sz="4050" dirty="0">
                <a:solidFill>
                  <a:srgbClr val="5B6356"/>
                </a:solidFill>
                <a:latin typeface="Cinzel Decorative" panose="020B0604020202020204" charset="0"/>
              </a:rPr>
              <a:t>Experimental Variables</a:t>
            </a:r>
            <a:endParaRPr lang="es-ES" sz="4050" dirty="0">
              <a:solidFill>
                <a:srgbClr val="5B6356"/>
              </a:solidFill>
              <a:latin typeface="Cinzel Decorative" panose="020B0604020202020204" charset="0"/>
            </a:endParaRPr>
          </a:p>
        </p:txBody>
      </p:sp>
      <p:sp>
        <p:nvSpPr>
          <p:cNvPr id="7" name="Content Placeholder 2">
            <a:extLst>
              <a:ext uri="{FF2B5EF4-FFF2-40B4-BE49-F238E27FC236}">
                <a16:creationId xmlns:a16="http://schemas.microsoft.com/office/drawing/2014/main" id="{E21C2373-E982-AA47-85EA-285B9F80DECF}"/>
              </a:ext>
            </a:extLst>
          </p:cNvPr>
          <p:cNvSpPr txBox="1">
            <a:spLocks/>
          </p:cNvSpPr>
          <p:nvPr/>
        </p:nvSpPr>
        <p:spPr>
          <a:xfrm>
            <a:off x="963010" y="1561461"/>
            <a:ext cx="1944500" cy="1210922"/>
          </a:xfrm>
          <a:prstGeom prst="rect">
            <a:avLst/>
          </a:prstGeo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1200" dirty="0">
                <a:solidFill>
                  <a:srgbClr val="5B6356"/>
                </a:solidFill>
                <a:latin typeface="+mj-lt"/>
              </a:rPr>
              <a:t>Independent Variables: </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Variable Name</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Variable Name</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Variable Name</a:t>
            </a:r>
          </a:p>
        </p:txBody>
      </p:sp>
      <p:sp>
        <p:nvSpPr>
          <p:cNvPr id="9" name="Rectángulo 8">
            <a:extLst>
              <a:ext uri="{FF2B5EF4-FFF2-40B4-BE49-F238E27FC236}">
                <a16:creationId xmlns:a16="http://schemas.microsoft.com/office/drawing/2014/main" id="{42DCD4D9-28C9-8541-8BB1-196ACE316379}"/>
              </a:ext>
            </a:extLst>
          </p:cNvPr>
          <p:cNvSpPr/>
          <p:nvPr/>
        </p:nvSpPr>
        <p:spPr>
          <a:xfrm>
            <a:off x="394518" y="1634418"/>
            <a:ext cx="440974" cy="445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solidFill>
                <a:srgbClr val="5B6356"/>
              </a:solidFill>
            </a:endParaRPr>
          </a:p>
        </p:txBody>
      </p:sp>
      <p:sp>
        <p:nvSpPr>
          <p:cNvPr id="14" name="Content Placeholder 2">
            <a:extLst>
              <a:ext uri="{FF2B5EF4-FFF2-40B4-BE49-F238E27FC236}">
                <a16:creationId xmlns:a16="http://schemas.microsoft.com/office/drawing/2014/main" id="{4A2E2624-3A42-9742-97AE-B60803DB6B50}"/>
              </a:ext>
            </a:extLst>
          </p:cNvPr>
          <p:cNvSpPr txBox="1">
            <a:spLocks/>
          </p:cNvSpPr>
          <p:nvPr/>
        </p:nvSpPr>
        <p:spPr>
          <a:xfrm>
            <a:off x="963010" y="3181117"/>
            <a:ext cx="1944500" cy="1210922"/>
          </a:xfrm>
          <a:prstGeom prst="rect">
            <a:avLst/>
          </a:prstGeo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1200" dirty="0">
                <a:solidFill>
                  <a:srgbClr val="5B6356"/>
                </a:solidFill>
                <a:latin typeface="+mj-lt"/>
              </a:rPr>
              <a:t>Dependent Variables: </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Variable Name</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Variable Name</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Variable Name</a:t>
            </a:r>
          </a:p>
        </p:txBody>
      </p:sp>
      <p:sp>
        <p:nvSpPr>
          <p:cNvPr id="15" name="Rectángulo 14">
            <a:extLst>
              <a:ext uri="{FF2B5EF4-FFF2-40B4-BE49-F238E27FC236}">
                <a16:creationId xmlns:a16="http://schemas.microsoft.com/office/drawing/2014/main" id="{FE6AA4A2-D5E1-BD4E-89EE-C492AFFCEAE7}"/>
              </a:ext>
            </a:extLst>
          </p:cNvPr>
          <p:cNvSpPr/>
          <p:nvPr/>
        </p:nvSpPr>
        <p:spPr>
          <a:xfrm>
            <a:off x="394518" y="3254074"/>
            <a:ext cx="440974" cy="445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solidFill>
                <a:srgbClr val="5B6356"/>
              </a:solidFill>
            </a:endParaRPr>
          </a:p>
        </p:txBody>
      </p:sp>
      <p:sp>
        <p:nvSpPr>
          <p:cNvPr id="17" name="Content Placeholder 2">
            <a:extLst>
              <a:ext uri="{FF2B5EF4-FFF2-40B4-BE49-F238E27FC236}">
                <a16:creationId xmlns:a16="http://schemas.microsoft.com/office/drawing/2014/main" id="{D8A18D34-F7BC-D54A-BC48-1BBECEC31405}"/>
              </a:ext>
            </a:extLst>
          </p:cNvPr>
          <p:cNvSpPr txBox="1">
            <a:spLocks/>
          </p:cNvSpPr>
          <p:nvPr/>
        </p:nvSpPr>
        <p:spPr>
          <a:xfrm>
            <a:off x="3790846" y="1561461"/>
            <a:ext cx="1944500" cy="1327655"/>
          </a:xfrm>
          <a:prstGeom prst="rect">
            <a:avLst/>
          </a:prstGeo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1200" dirty="0">
                <a:solidFill>
                  <a:srgbClr val="5B6356"/>
                </a:solidFill>
                <a:latin typeface="+mj-lt"/>
              </a:rPr>
              <a:t>Extraneous Variables: </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Sex</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Age</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Length of Employment</a:t>
            </a:r>
          </a:p>
        </p:txBody>
      </p:sp>
      <p:sp>
        <p:nvSpPr>
          <p:cNvPr id="18" name="Rectángulo 17">
            <a:extLst>
              <a:ext uri="{FF2B5EF4-FFF2-40B4-BE49-F238E27FC236}">
                <a16:creationId xmlns:a16="http://schemas.microsoft.com/office/drawing/2014/main" id="{F2CF34D9-0B89-CB4C-80A3-67D41FB18B2A}"/>
              </a:ext>
            </a:extLst>
          </p:cNvPr>
          <p:cNvSpPr/>
          <p:nvPr/>
        </p:nvSpPr>
        <p:spPr>
          <a:xfrm>
            <a:off x="3222354" y="1634418"/>
            <a:ext cx="440974" cy="445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solidFill>
                <a:srgbClr val="5B6356"/>
              </a:solidFill>
            </a:endParaRPr>
          </a:p>
        </p:txBody>
      </p:sp>
      <p:sp>
        <p:nvSpPr>
          <p:cNvPr id="19" name="Content Placeholder 2">
            <a:extLst>
              <a:ext uri="{FF2B5EF4-FFF2-40B4-BE49-F238E27FC236}">
                <a16:creationId xmlns:a16="http://schemas.microsoft.com/office/drawing/2014/main" id="{4A6AD655-03AB-F744-A2BD-181577FEF5A5}"/>
              </a:ext>
            </a:extLst>
          </p:cNvPr>
          <p:cNvSpPr txBox="1">
            <a:spLocks/>
          </p:cNvSpPr>
          <p:nvPr/>
        </p:nvSpPr>
        <p:spPr>
          <a:xfrm>
            <a:off x="5216341" y="1984613"/>
            <a:ext cx="1293047" cy="860727"/>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588" indent="-128588">
              <a:spcBef>
                <a:spcPts val="0"/>
              </a:spcBef>
              <a:spcAft>
                <a:spcPts val="600"/>
              </a:spcAft>
              <a:buClr>
                <a:schemeClr val="accent2"/>
              </a:buClr>
              <a:buSzPct val="120000"/>
              <a:buFont typeface="Wingdings" pitchFamily="2" charset="2"/>
              <a:buChar char="§"/>
            </a:pPr>
            <a:r>
              <a:rPr lang="en-US" sz="825" dirty="0"/>
              <a:t>Job Position</a:t>
            </a:r>
          </a:p>
          <a:p>
            <a:pPr marL="128588" indent="-128588">
              <a:spcBef>
                <a:spcPts val="0"/>
              </a:spcBef>
              <a:spcAft>
                <a:spcPts val="600"/>
              </a:spcAft>
              <a:buClr>
                <a:schemeClr val="accent2"/>
              </a:buClr>
              <a:buSzPct val="120000"/>
              <a:buFont typeface="Wingdings" pitchFamily="2" charset="2"/>
              <a:buChar char="§"/>
            </a:pPr>
            <a:r>
              <a:rPr lang="en-US" sz="825" dirty="0"/>
              <a:t>Organizational Level</a:t>
            </a:r>
          </a:p>
          <a:p>
            <a:pPr marL="128588" indent="-128588">
              <a:spcBef>
                <a:spcPts val="0"/>
              </a:spcBef>
              <a:spcAft>
                <a:spcPts val="600"/>
              </a:spcAft>
              <a:buClr>
                <a:schemeClr val="accent2"/>
              </a:buClr>
              <a:buSzPct val="120000"/>
              <a:buFont typeface="Wingdings" pitchFamily="2" charset="2"/>
              <a:buChar char="§"/>
            </a:pPr>
            <a:r>
              <a:rPr lang="en-US" sz="825" dirty="0"/>
              <a:t>Branch Location</a:t>
            </a:r>
          </a:p>
        </p:txBody>
      </p:sp>
      <p:sp>
        <p:nvSpPr>
          <p:cNvPr id="20" name="Rectángulo 19">
            <a:extLst>
              <a:ext uri="{FF2B5EF4-FFF2-40B4-BE49-F238E27FC236}">
                <a16:creationId xmlns:a16="http://schemas.microsoft.com/office/drawing/2014/main" id="{20F44455-4852-5540-9C49-36E841E994F5}"/>
              </a:ext>
            </a:extLst>
          </p:cNvPr>
          <p:cNvSpPr/>
          <p:nvPr/>
        </p:nvSpPr>
        <p:spPr>
          <a:xfrm>
            <a:off x="3511595" y="3116707"/>
            <a:ext cx="3069167" cy="1450429"/>
          </a:xfrm>
          <a:prstGeom prst="rect">
            <a:avLst/>
          </a:prstGeom>
          <a:no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p>
        </p:txBody>
      </p:sp>
      <p:sp>
        <p:nvSpPr>
          <p:cNvPr id="21" name="Content Placeholder 2">
            <a:extLst>
              <a:ext uri="{FF2B5EF4-FFF2-40B4-BE49-F238E27FC236}">
                <a16:creationId xmlns:a16="http://schemas.microsoft.com/office/drawing/2014/main" id="{501F5DF0-8F7F-C24F-8254-1036FD7F8835}"/>
              </a:ext>
            </a:extLst>
          </p:cNvPr>
          <p:cNvSpPr txBox="1">
            <a:spLocks/>
          </p:cNvSpPr>
          <p:nvPr/>
        </p:nvSpPr>
        <p:spPr>
          <a:xfrm>
            <a:off x="3778045" y="3181116"/>
            <a:ext cx="1944500" cy="1327655"/>
          </a:xfrm>
          <a:prstGeom prst="rect">
            <a:avLst/>
          </a:prstGeom>
        </p:spPr>
        <p:txBody>
          <a:bodyPr>
            <a:no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1200" dirty="0">
                <a:solidFill>
                  <a:srgbClr val="5B6356"/>
                </a:solidFill>
                <a:latin typeface="+mj-lt"/>
              </a:rPr>
              <a:t>Intervening Variables: </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Variable Name</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Variable Name</a:t>
            </a:r>
          </a:p>
          <a:p>
            <a:pPr marL="128588" indent="-128588">
              <a:spcBef>
                <a:spcPts val="0"/>
              </a:spcBef>
              <a:spcAft>
                <a:spcPts val="600"/>
              </a:spcAft>
              <a:buClr>
                <a:schemeClr val="accent2"/>
              </a:buClr>
              <a:buSzPct val="120000"/>
              <a:buFont typeface="Wingdings" pitchFamily="2" charset="2"/>
              <a:buChar char="§"/>
            </a:pPr>
            <a:r>
              <a:rPr lang="en-US" sz="1200" dirty="0">
                <a:solidFill>
                  <a:srgbClr val="5B6356"/>
                </a:solidFill>
              </a:rPr>
              <a:t>Variable Name</a:t>
            </a:r>
          </a:p>
        </p:txBody>
      </p:sp>
      <p:sp>
        <p:nvSpPr>
          <p:cNvPr id="22" name="Rectángulo 21">
            <a:extLst>
              <a:ext uri="{FF2B5EF4-FFF2-40B4-BE49-F238E27FC236}">
                <a16:creationId xmlns:a16="http://schemas.microsoft.com/office/drawing/2014/main" id="{95518103-CB7B-344B-A3B3-36116923C996}"/>
              </a:ext>
            </a:extLst>
          </p:cNvPr>
          <p:cNvSpPr/>
          <p:nvPr/>
        </p:nvSpPr>
        <p:spPr>
          <a:xfrm>
            <a:off x="3209553" y="3254073"/>
            <a:ext cx="440974" cy="445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a:solidFill>
                <a:srgbClr val="5B6356"/>
              </a:solidFill>
            </a:endParaRPr>
          </a:p>
        </p:txBody>
      </p:sp>
      <p:sp>
        <p:nvSpPr>
          <p:cNvPr id="23" name="Content Placeholder 2">
            <a:extLst>
              <a:ext uri="{FF2B5EF4-FFF2-40B4-BE49-F238E27FC236}">
                <a16:creationId xmlns:a16="http://schemas.microsoft.com/office/drawing/2014/main" id="{A9E66C0D-38BC-C34E-8D3B-C1CCE910B534}"/>
              </a:ext>
            </a:extLst>
          </p:cNvPr>
          <p:cNvSpPr txBox="1">
            <a:spLocks/>
          </p:cNvSpPr>
          <p:nvPr/>
        </p:nvSpPr>
        <p:spPr>
          <a:xfrm>
            <a:off x="5203540" y="3604268"/>
            <a:ext cx="1293047" cy="860727"/>
          </a:xfrm>
          <a:prstGeom prst="rect">
            <a:avLst/>
          </a:prstGeom>
        </p:spPr>
        <p:txBody>
          <a:bodyPr>
            <a:normAutofit/>
          </a:bodyPr>
          <a:lstStyle>
            <a:lvl1pPr marL="0" marR="0" indent="0" algn="l" defTabSz="914400" rtl="0" eaLnBrk="1" fontAlgn="auto" latinLnBrk="0" hangingPunct="1">
              <a:lnSpc>
                <a:spcPct val="150000"/>
              </a:lnSpc>
              <a:spcBef>
                <a:spcPts val="1000"/>
              </a:spcBef>
              <a:spcAft>
                <a:spcPts val="0"/>
              </a:spcAft>
              <a:buClrTx/>
              <a:buSzTx/>
              <a:buFont typeface="Arial" panose="020B0604020202020204" pitchFamily="34" charset="0"/>
              <a:buNone/>
              <a:tabLst/>
              <a:defRPr lang="es-ES" sz="2000" b="0" i="0" kern="1200" smtClean="0">
                <a:solidFill>
                  <a:schemeClr val="accent4"/>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4"/>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8588" indent="-128588">
              <a:spcBef>
                <a:spcPts val="0"/>
              </a:spcBef>
              <a:spcAft>
                <a:spcPts val="600"/>
              </a:spcAft>
              <a:buClr>
                <a:schemeClr val="accent2"/>
              </a:buClr>
              <a:buSzPct val="120000"/>
              <a:buFont typeface="Wingdings" pitchFamily="2" charset="2"/>
              <a:buChar char="§"/>
            </a:pPr>
            <a:r>
              <a:rPr lang="en-US" sz="825" dirty="0"/>
              <a:t>Variable Name</a:t>
            </a:r>
          </a:p>
          <a:p>
            <a:pPr marL="128588" indent="-128588">
              <a:spcBef>
                <a:spcPts val="0"/>
              </a:spcBef>
              <a:spcAft>
                <a:spcPts val="600"/>
              </a:spcAft>
              <a:buClr>
                <a:schemeClr val="accent2"/>
              </a:buClr>
              <a:buSzPct val="120000"/>
              <a:buFont typeface="Wingdings" pitchFamily="2" charset="2"/>
              <a:buChar char="§"/>
            </a:pPr>
            <a:r>
              <a:rPr lang="en-US" sz="825" dirty="0"/>
              <a:t>Variable Name</a:t>
            </a:r>
          </a:p>
          <a:p>
            <a:pPr marL="128588" indent="-128588">
              <a:spcBef>
                <a:spcPts val="0"/>
              </a:spcBef>
              <a:spcAft>
                <a:spcPts val="600"/>
              </a:spcAft>
              <a:buClr>
                <a:schemeClr val="accent2"/>
              </a:buClr>
              <a:buSzPct val="120000"/>
              <a:buFont typeface="Wingdings" pitchFamily="2" charset="2"/>
              <a:buChar char="§"/>
            </a:pPr>
            <a:r>
              <a:rPr lang="en-US" sz="825" dirty="0"/>
              <a:t>Variable Name</a:t>
            </a:r>
          </a:p>
        </p:txBody>
      </p:sp>
      <p:sp>
        <p:nvSpPr>
          <p:cNvPr id="25" name="Forma libre 24">
            <a:extLst>
              <a:ext uri="{FF2B5EF4-FFF2-40B4-BE49-F238E27FC236}">
                <a16:creationId xmlns:a16="http://schemas.microsoft.com/office/drawing/2014/main" id="{6340DA2F-A6D1-EE48-8AE0-8C45926F8A02}"/>
              </a:ext>
            </a:extLst>
          </p:cNvPr>
          <p:cNvSpPr/>
          <p:nvPr/>
        </p:nvSpPr>
        <p:spPr>
          <a:xfrm>
            <a:off x="490563" y="1759861"/>
            <a:ext cx="226004" cy="194563"/>
          </a:xfrm>
          <a:custGeom>
            <a:avLst/>
            <a:gdLst>
              <a:gd name="connsiteX0" fmla="*/ 5694531 w 5819775"/>
              <a:gd name="connsiteY0" fmla="*/ 1985629 h 5010150"/>
              <a:gd name="connsiteX1" fmla="*/ 4662783 w 5819775"/>
              <a:gd name="connsiteY1" fmla="*/ 1985629 h 5010150"/>
              <a:gd name="connsiteX2" fmla="*/ 4535862 w 5819775"/>
              <a:gd name="connsiteY2" fmla="*/ 2112550 h 5010150"/>
              <a:gd name="connsiteX3" fmla="*/ 4535862 w 5819775"/>
              <a:gd name="connsiteY3" fmla="*/ 4797562 h 5010150"/>
              <a:gd name="connsiteX4" fmla="*/ 4090978 w 5819775"/>
              <a:gd name="connsiteY4" fmla="*/ 4797562 h 5010150"/>
              <a:gd name="connsiteX5" fmla="*/ 4090978 w 5819775"/>
              <a:gd name="connsiteY5" fmla="*/ 664054 h 5010150"/>
              <a:gd name="connsiteX6" fmla="*/ 3964058 w 5819775"/>
              <a:gd name="connsiteY6" fmla="*/ 537134 h 5010150"/>
              <a:gd name="connsiteX7" fmla="*/ 2925118 w 5819775"/>
              <a:gd name="connsiteY7" fmla="*/ 537134 h 5010150"/>
              <a:gd name="connsiteX8" fmla="*/ 2798197 w 5819775"/>
              <a:gd name="connsiteY8" fmla="*/ 664054 h 5010150"/>
              <a:gd name="connsiteX9" fmla="*/ 2798197 w 5819775"/>
              <a:gd name="connsiteY9" fmla="*/ 4804762 h 5010150"/>
              <a:gd name="connsiteX10" fmla="*/ 2353313 w 5819775"/>
              <a:gd name="connsiteY10" fmla="*/ 4804762 h 5010150"/>
              <a:gd name="connsiteX11" fmla="*/ 2353313 w 5819775"/>
              <a:gd name="connsiteY11" fmla="*/ 2805389 h 5010150"/>
              <a:gd name="connsiteX12" fmla="*/ 2226393 w 5819775"/>
              <a:gd name="connsiteY12" fmla="*/ 2678468 h 5010150"/>
              <a:gd name="connsiteX13" fmla="*/ 1186796 w 5819775"/>
              <a:gd name="connsiteY13" fmla="*/ 2678468 h 5010150"/>
              <a:gd name="connsiteX14" fmla="*/ 1059875 w 5819775"/>
              <a:gd name="connsiteY14" fmla="*/ 2805389 h 5010150"/>
              <a:gd name="connsiteX15" fmla="*/ 1059875 w 5819775"/>
              <a:gd name="connsiteY15" fmla="*/ 4804762 h 5010150"/>
              <a:gd name="connsiteX16" fmla="*/ 791632 w 5819775"/>
              <a:gd name="connsiteY16" fmla="*/ 4804762 h 5010150"/>
              <a:gd name="connsiteX17" fmla="*/ 777240 w 5819775"/>
              <a:gd name="connsiteY17" fmla="*/ 4804762 h 5010150"/>
              <a:gd name="connsiteX18" fmla="*/ 699383 w 5819775"/>
              <a:gd name="connsiteY18" fmla="*/ 4776626 h 5010150"/>
              <a:gd name="connsiteX19" fmla="*/ 656854 w 5819775"/>
              <a:gd name="connsiteY19" fmla="*/ 4635313 h 5010150"/>
              <a:gd name="connsiteX20" fmla="*/ 656854 w 5819775"/>
              <a:gd name="connsiteY20" fmla="*/ 126921 h 5010150"/>
              <a:gd name="connsiteX21" fmla="*/ 529933 w 5819775"/>
              <a:gd name="connsiteY21" fmla="*/ 0 h 5010150"/>
              <a:gd name="connsiteX22" fmla="*/ 126921 w 5819775"/>
              <a:gd name="connsiteY22" fmla="*/ 0 h 5010150"/>
              <a:gd name="connsiteX23" fmla="*/ 0 w 5819775"/>
              <a:gd name="connsiteY23" fmla="*/ 126921 h 5010150"/>
              <a:gd name="connsiteX24" fmla="*/ 126921 w 5819775"/>
              <a:gd name="connsiteY24" fmla="*/ 253841 h 5010150"/>
              <a:gd name="connsiteX25" fmla="*/ 402355 w 5819775"/>
              <a:gd name="connsiteY25" fmla="*/ 253841 h 5010150"/>
              <a:gd name="connsiteX26" fmla="*/ 402355 w 5819775"/>
              <a:gd name="connsiteY26" fmla="*/ 826961 h 5010150"/>
              <a:gd name="connsiteX27" fmla="*/ 126921 w 5819775"/>
              <a:gd name="connsiteY27" fmla="*/ 826961 h 5010150"/>
              <a:gd name="connsiteX28" fmla="*/ 0 w 5819775"/>
              <a:gd name="connsiteY28" fmla="*/ 953891 h 5010150"/>
              <a:gd name="connsiteX29" fmla="*/ 126921 w 5819775"/>
              <a:gd name="connsiteY29" fmla="*/ 1080811 h 5010150"/>
              <a:gd name="connsiteX30" fmla="*/ 402355 w 5819775"/>
              <a:gd name="connsiteY30" fmla="*/ 1080811 h 5010150"/>
              <a:gd name="connsiteX31" fmla="*/ 402355 w 5819775"/>
              <a:gd name="connsiteY31" fmla="*/ 1653273 h 5010150"/>
              <a:gd name="connsiteX32" fmla="*/ 126921 w 5819775"/>
              <a:gd name="connsiteY32" fmla="*/ 1653273 h 5010150"/>
              <a:gd name="connsiteX33" fmla="*/ 0 w 5819775"/>
              <a:gd name="connsiteY33" fmla="*/ 1780194 h 5010150"/>
              <a:gd name="connsiteX34" fmla="*/ 126921 w 5819775"/>
              <a:gd name="connsiteY34" fmla="*/ 1907115 h 5010150"/>
              <a:gd name="connsiteX35" fmla="*/ 402355 w 5819775"/>
              <a:gd name="connsiteY35" fmla="*/ 1907115 h 5010150"/>
              <a:gd name="connsiteX36" fmla="*/ 402355 w 5819775"/>
              <a:gd name="connsiteY36" fmla="*/ 2479577 h 5010150"/>
              <a:gd name="connsiteX37" fmla="*/ 126921 w 5819775"/>
              <a:gd name="connsiteY37" fmla="*/ 2479577 h 5010150"/>
              <a:gd name="connsiteX38" fmla="*/ 0 w 5819775"/>
              <a:gd name="connsiteY38" fmla="*/ 2606507 h 5010150"/>
              <a:gd name="connsiteX39" fmla="*/ 126921 w 5819775"/>
              <a:gd name="connsiteY39" fmla="*/ 2733427 h 5010150"/>
              <a:gd name="connsiteX40" fmla="*/ 402355 w 5819775"/>
              <a:gd name="connsiteY40" fmla="*/ 2733427 h 5010150"/>
              <a:gd name="connsiteX41" fmla="*/ 402355 w 5819775"/>
              <a:gd name="connsiteY41" fmla="*/ 3306547 h 5010150"/>
              <a:gd name="connsiteX42" fmla="*/ 126921 w 5819775"/>
              <a:gd name="connsiteY42" fmla="*/ 3306547 h 5010150"/>
              <a:gd name="connsiteX43" fmla="*/ 0 w 5819775"/>
              <a:gd name="connsiteY43" fmla="*/ 3433467 h 5010150"/>
              <a:gd name="connsiteX44" fmla="*/ 126921 w 5819775"/>
              <a:gd name="connsiteY44" fmla="*/ 3560388 h 5010150"/>
              <a:gd name="connsiteX45" fmla="*/ 402355 w 5819775"/>
              <a:gd name="connsiteY45" fmla="*/ 3560388 h 5010150"/>
              <a:gd name="connsiteX46" fmla="*/ 402355 w 5819775"/>
              <a:gd name="connsiteY46" fmla="*/ 4132850 h 5010150"/>
              <a:gd name="connsiteX47" fmla="*/ 126921 w 5819775"/>
              <a:gd name="connsiteY47" fmla="*/ 4132850 h 5010150"/>
              <a:gd name="connsiteX48" fmla="*/ 0 w 5819775"/>
              <a:gd name="connsiteY48" fmla="*/ 4259771 h 5010150"/>
              <a:gd name="connsiteX49" fmla="*/ 126921 w 5819775"/>
              <a:gd name="connsiteY49" fmla="*/ 4386691 h 5010150"/>
              <a:gd name="connsiteX50" fmla="*/ 402355 w 5819775"/>
              <a:gd name="connsiteY50" fmla="*/ 4386691 h 5010150"/>
              <a:gd name="connsiteX51" fmla="*/ 402355 w 5819775"/>
              <a:gd name="connsiteY51" fmla="*/ 4584268 h 5010150"/>
              <a:gd name="connsiteX52" fmla="*/ 529276 w 5819775"/>
              <a:gd name="connsiteY52" fmla="*/ 4923168 h 5010150"/>
              <a:gd name="connsiteX53" fmla="*/ 776583 w 5819775"/>
              <a:gd name="connsiteY53" fmla="*/ 5014760 h 5010150"/>
              <a:gd name="connsiteX54" fmla="*/ 797519 w 5819775"/>
              <a:gd name="connsiteY54" fmla="*/ 5014760 h 5010150"/>
              <a:gd name="connsiteX55" fmla="*/ 1193340 w 5819775"/>
              <a:gd name="connsiteY55" fmla="*/ 5014760 h 5010150"/>
              <a:gd name="connsiteX56" fmla="*/ 2225078 w 5819775"/>
              <a:gd name="connsiteY56" fmla="*/ 5014760 h 5010150"/>
              <a:gd name="connsiteX57" fmla="*/ 2931662 w 5819775"/>
              <a:gd name="connsiteY57" fmla="*/ 5014760 h 5010150"/>
              <a:gd name="connsiteX58" fmla="*/ 3963400 w 5819775"/>
              <a:gd name="connsiteY58" fmla="*/ 5014760 h 5010150"/>
              <a:gd name="connsiteX59" fmla="*/ 4669984 w 5819775"/>
              <a:gd name="connsiteY59" fmla="*/ 5014760 h 5010150"/>
              <a:gd name="connsiteX60" fmla="*/ 5701723 w 5819775"/>
              <a:gd name="connsiteY60" fmla="*/ 5014760 h 5010150"/>
              <a:gd name="connsiteX61" fmla="*/ 5828643 w 5819775"/>
              <a:gd name="connsiteY61" fmla="*/ 4887840 h 5010150"/>
              <a:gd name="connsiteX62" fmla="*/ 5828643 w 5819775"/>
              <a:gd name="connsiteY62" fmla="*/ 2119751 h 5010150"/>
              <a:gd name="connsiteX63" fmla="*/ 5694531 w 5819775"/>
              <a:gd name="connsiteY63" fmla="*/ 1985629 h 5010150"/>
              <a:gd name="connsiteX64" fmla="*/ 1320918 w 5819775"/>
              <a:gd name="connsiteY64" fmla="*/ 4804762 h 5010150"/>
              <a:gd name="connsiteX65" fmla="*/ 1320918 w 5819775"/>
              <a:gd name="connsiteY65" fmla="*/ 2932319 h 5010150"/>
              <a:gd name="connsiteX66" fmla="*/ 2090957 w 5819775"/>
              <a:gd name="connsiteY66" fmla="*/ 2932319 h 5010150"/>
              <a:gd name="connsiteX67" fmla="*/ 2090957 w 5819775"/>
              <a:gd name="connsiteY67" fmla="*/ 4797562 h 5010150"/>
              <a:gd name="connsiteX68" fmla="*/ 1320918 w 5819775"/>
              <a:gd name="connsiteY68" fmla="*/ 4797562 h 5010150"/>
              <a:gd name="connsiteX69" fmla="*/ 1320918 w 5819775"/>
              <a:gd name="connsiteY69" fmla="*/ 4804762 h 5010150"/>
              <a:gd name="connsiteX70" fmla="*/ 3059240 w 5819775"/>
              <a:gd name="connsiteY70" fmla="*/ 4804762 h 5010150"/>
              <a:gd name="connsiteX71" fmla="*/ 3059240 w 5819775"/>
              <a:gd name="connsiteY71" fmla="*/ 791632 h 5010150"/>
              <a:gd name="connsiteX72" fmla="*/ 3829279 w 5819775"/>
              <a:gd name="connsiteY72" fmla="*/ 791632 h 5010150"/>
              <a:gd name="connsiteX73" fmla="*/ 3829279 w 5819775"/>
              <a:gd name="connsiteY73" fmla="*/ 4798209 h 5010150"/>
              <a:gd name="connsiteX74" fmla="*/ 3059240 w 5819775"/>
              <a:gd name="connsiteY74" fmla="*/ 4798209 h 5010150"/>
              <a:gd name="connsiteX75" fmla="*/ 3059240 w 5819775"/>
              <a:gd name="connsiteY75" fmla="*/ 4804762 h 5010150"/>
              <a:gd name="connsiteX76" fmla="*/ 4797562 w 5819775"/>
              <a:gd name="connsiteY76" fmla="*/ 4804762 h 5010150"/>
              <a:gd name="connsiteX77" fmla="*/ 4797562 w 5819775"/>
              <a:gd name="connsiteY77" fmla="*/ 2246671 h 5010150"/>
              <a:gd name="connsiteX78" fmla="*/ 5567601 w 5819775"/>
              <a:gd name="connsiteY78" fmla="*/ 2246671 h 5010150"/>
              <a:gd name="connsiteX79" fmla="*/ 5567601 w 5819775"/>
              <a:gd name="connsiteY79" fmla="*/ 4804762 h 5010150"/>
              <a:gd name="connsiteX80" fmla="*/ 4797562 w 5819775"/>
              <a:gd name="connsiteY80" fmla="*/ 4804762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819775" h="501015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chemeClr val="bg1"/>
          </a:solidFill>
          <a:ln w="9525" cap="flat">
            <a:noFill/>
            <a:prstDash val="solid"/>
            <a:miter/>
          </a:ln>
        </p:spPr>
        <p:txBody>
          <a:bodyPr rtlCol="0" anchor="ctr"/>
          <a:lstStyle/>
          <a:p>
            <a:endParaRPr lang="es-ES" sz="1200">
              <a:solidFill>
                <a:srgbClr val="5B6356"/>
              </a:solidFill>
            </a:endParaRPr>
          </a:p>
        </p:txBody>
      </p:sp>
      <p:sp>
        <p:nvSpPr>
          <p:cNvPr id="24" name="Forma libre 23">
            <a:extLst>
              <a:ext uri="{FF2B5EF4-FFF2-40B4-BE49-F238E27FC236}">
                <a16:creationId xmlns:a16="http://schemas.microsoft.com/office/drawing/2014/main" id="{894C319C-C61E-9241-95FC-F377B0F17688}"/>
              </a:ext>
            </a:extLst>
          </p:cNvPr>
          <p:cNvSpPr/>
          <p:nvPr/>
        </p:nvSpPr>
        <p:spPr>
          <a:xfrm>
            <a:off x="3319488" y="1759861"/>
            <a:ext cx="226004" cy="194563"/>
          </a:xfrm>
          <a:custGeom>
            <a:avLst/>
            <a:gdLst>
              <a:gd name="connsiteX0" fmla="*/ 5694531 w 5819775"/>
              <a:gd name="connsiteY0" fmla="*/ 1985629 h 5010150"/>
              <a:gd name="connsiteX1" fmla="*/ 4662783 w 5819775"/>
              <a:gd name="connsiteY1" fmla="*/ 1985629 h 5010150"/>
              <a:gd name="connsiteX2" fmla="*/ 4535862 w 5819775"/>
              <a:gd name="connsiteY2" fmla="*/ 2112550 h 5010150"/>
              <a:gd name="connsiteX3" fmla="*/ 4535862 w 5819775"/>
              <a:gd name="connsiteY3" fmla="*/ 4797562 h 5010150"/>
              <a:gd name="connsiteX4" fmla="*/ 4090978 w 5819775"/>
              <a:gd name="connsiteY4" fmla="*/ 4797562 h 5010150"/>
              <a:gd name="connsiteX5" fmla="*/ 4090978 w 5819775"/>
              <a:gd name="connsiteY5" fmla="*/ 664054 h 5010150"/>
              <a:gd name="connsiteX6" fmla="*/ 3964058 w 5819775"/>
              <a:gd name="connsiteY6" fmla="*/ 537134 h 5010150"/>
              <a:gd name="connsiteX7" fmla="*/ 2925118 w 5819775"/>
              <a:gd name="connsiteY7" fmla="*/ 537134 h 5010150"/>
              <a:gd name="connsiteX8" fmla="*/ 2798197 w 5819775"/>
              <a:gd name="connsiteY8" fmla="*/ 664054 h 5010150"/>
              <a:gd name="connsiteX9" fmla="*/ 2798197 w 5819775"/>
              <a:gd name="connsiteY9" fmla="*/ 4804762 h 5010150"/>
              <a:gd name="connsiteX10" fmla="*/ 2353313 w 5819775"/>
              <a:gd name="connsiteY10" fmla="*/ 4804762 h 5010150"/>
              <a:gd name="connsiteX11" fmla="*/ 2353313 w 5819775"/>
              <a:gd name="connsiteY11" fmla="*/ 2805389 h 5010150"/>
              <a:gd name="connsiteX12" fmla="*/ 2226393 w 5819775"/>
              <a:gd name="connsiteY12" fmla="*/ 2678468 h 5010150"/>
              <a:gd name="connsiteX13" fmla="*/ 1186796 w 5819775"/>
              <a:gd name="connsiteY13" fmla="*/ 2678468 h 5010150"/>
              <a:gd name="connsiteX14" fmla="*/ 1059875 w 5819775"/>
              <a:gd name="connsiteY14" fmla="*/ 2805389 h 5010150"/>
              <a:gd name="connsiteX15" fmla="*/ 1059875 w 5819775"/>
              <a:gd name="connsiteY15" fmla="*/ 4804762 h 5010150"/>
              <a:gd name="connsiteX16" fmla="*/ 791632 w 5819775"/>
              <a:gd name="connsiteY16" fmla="*/ 4804762 h 5010150"/>
              <a:gd name="connsiteX17" fmla="*/ 777240 w 5819775"/>
              <a:gd name="connsiteY17" fmla="*/ 4804762 h 5010150"/>
              <a:gd name="connsiteX18" fmla="*/ 699383 w 5819775"/>
              <a:gd name="connsiteY18" fmla="*/ 4776626 h 5010150"/>
              <a:gd name="connsiteX19" fmla="*/ 656854 w 5819775"/>
              <a:gd name="connsiteY19" fmla="*/ 4635313 h 5010150"/>
              <a:gd name="connsiteX20" fmla="*/ 656854 w 5819775"/>
              <a:gd name="connsiteY20" fmla="*/ 126921 h 5010150"/>
              <a:gd name="connsiteX21" fmla="*/ 529933 w 5819775"/>
              <a:gd name="connsiteY21" fmla="*/ 0 h 5010150"/>
              <a:gd name="connsiteX22" fmla="*/ 126921 w 5819775"/>
              <a:gd name="connsiteY22" fmla="*/ 0 h 5010150"/>
              <a:gd name="connsiteX23" fmla="*/ 0 w 5819775"/>
              <a:gd name="connsiteY23" fmla="*/ 126921 h 5010150"/>
              <a:gd name="connsiteX24" fmla="*/ 126921 w 5819775"/>
              <a:gd name="connsiteY24" fmla="*/ 253841 h 5010150"/>
              <a:gd name="connsiteX25" fmla="*/ 402355 w 5819775"/>
              <a:gd name="connsiteY25" fmla="*/ 253841 h 5010150"/>
              <a:gd name="connsiteX26" fmla="*/ 402355 w 5819775"/>
              <a:gd name="connsiteY26" fmla="*/ 826961 h 5010150"/>
              <a:gd name="connsiteX27" fmla="*/ 126921 w 5819775"/>
              <a:gd name="connsiteY27" fmla="*/ 826961 h 5010150"/>
              <a:gd name="connsiteX28" fmla="*/ 0 w 5819775"/>
              <a:gd name="connsiteY28" fmla="*/ 953891 h 5010150"/>
              <a:gd name="connsiteX29" fmla="*/ 126921 w 5819775"/>
              <a:gd name="connsiteY29" fmla="*/ 1080811 h 5010150"/>
              <a:gd name="connsiteX30" fmla="*/ 402355 w 5819775"/>
              <a:gd name="connsiteY30" fmla="*/ 1080811 h 5010150"/>
              <a:gd name="connsiteX31" fmla="*/ 402355 w 5819775"/>
              <a:gd name="connsiteY31" fmla="*/ 1653273 h 5010150"/>
              <a:gd name="connsiteX32" fmla="*/ 126921 w 5819775"/>
              <a:gd name="connsiteY32" fmla="*/ 1653273 h 5010150"/>
              <a:gd name="connsiteX33" fmla="*/ 0 w 5819775"/>
              <a:gd name="connsiteY33" fmla="*/ 1780194 h 5010150"/>
              <a:gd name="connsiteX34" fmla="*/ 126921 w 5819775"/>
              <a:gd name="connsiteY34" fmla="*/ 1907115 h 5010150"/>
              <a:gd name="connsiteX35" fmla="*/ 402355 w 5819775"/>
              <a:gd name="connsiteY35" fmla="*/ 1907115 h 5010150"/>
              <a:gd name="connsiteX36" fmla="*/ 402355 w 5819775"/>
              <a:gd name="connsiteY36" fmla="*/ 2479577 h 5010150"/>
              <a:gd name="connsiteX37" fmla="*/ 126921 w 5819775"/>
              <a:gd name="connsiteY37" fmla="*/ 2479577 h 5010150"/>
              <a:gd name="connsiteX38" fmla="*/ 0 w 5819775"/>
              <a:gd name="connsiteY38" fmla="*/ 2606507 h 5010150"/>
              <a:gd name="connsiteX39" fmla="*/ 126921 w 5819775"/>
              <a:gd name="connsiteY39" fmla="*/ 2733427 h 5010150"/>
              <a:gd name="connsiteX40" fmla="*/ 402355 w 5819775"/>
              <a:gd name="connsiteY40" fmla="*/ 2733427 h 5010150"/>
              <a:gd name="connsiteX41" fmla="*/ 402355 w 5819775"/>
              <a:gd name="connsiteY41" fmla="*/ 3306547 h 5010150"/>
              <a:gd name="connsiteX42" fmla="*/ 126921 w 5819775"/>
              <a:gd name="connsiteY42" fmla="*/ 3306547 h 5010150"/>
              <a:gd name="connsiteX43" fmla="*/ 0 w 5819775"/>
              <a:gd name="connsiteY43" fmla="*/ 3433467 h 5010150"/>
              <a:gd name="connsiteX44" fmla="*/ 126921 w 5819775"/>
              <a:gd name="connsiteY44" fmla="*/ 3560388 h 5010150"/>
              <a:gd name="connsiteX45" fmla="*/ 402355 w 5819775"/>
              <a:gd name="connsiteY45" fmla="*/ 3560388 h 5010150"/>
              <a:gd name="connsiteX46" fmla="*/ 402355 w 5819775"/>
              <a:gd name="connsiteY46" fmla="*/ 4132850 h 5010150"/>
              <a:gd name="connsiteX47" fmla="*/ 126921 w 5819775"/>
              <a:gd name="connsiteY47" fmla="*/ 4132850 h 5010150"/>
              <a:gd name="connsiteX48" fmla="*/ 0 w 5819775"/>
              <a:gd name="connsiteY48" fmla="*/ 4259771 h 5010150"/>
              <a:gd name="connsiteX49" fmla="*/ 126921 w 5819775"/>
              <a:gd name="connsiteY49" fmla="*/ 4386691 h 5010150"/>
              <a:gd name="connsiteX50" fmla="*/ 402355 w 5819775"/>
              <a:gd name="connsiteY50" fmla="*/ 4386691 h 5010150"/>
              <a:gd name="connsiteX51" fmla="*/ 402355 w 5819775"/>
              <a:gd name="connsiteY51" fmla="*/ 4584268 h 5010150"/>
              <a:gd name="connsiteX52" fmla="*/ 529276 w 5819775"/>
              <a:gd name="connsiteY52" fmla="*/ 4923168 h 5010150"/>
              <a:gd name="connsiteX53" fmla="*/ 776583 w 5819775"/>
              <a:gd name="connsiteY53" fmla="*/ 5014760 h 5010150"/>
              <a:gd name="connsiteX54" fmla="*/ 797519 w 5819775"/>
              <a:gd name="connsiteY54" fmla="*/ 5014760 h 5010150"/>
              <a:gd name="connsiteX55" fmla="*/ 1193340 w 5819775"/>
              <a:gd name="connsiteY55" fmla="*/ 5014760 h 5010150"/>
              <a:gd name="connsiteX56" fmla="*/ 2225078 w 5819775"/>
              <a:gd name="connsiteY56" fmla="*/ 5014760 h 5010150"/>
              <a:gd name="connsiteX57" fmla="*/ 2931662 w 5819775"/>
              <a:gd name="connsiteY57" fmla="*/ 5014760 h 5010150"/>
              <a:gd name="connsiteX58" fmla="*/ 3963400 w 5819775"/>
              <a:gd name="connsiteY58" fmla="*/ 5014760 h 5010150"/>
              <a:gd name="connsiteX59" fmla="*/ 4669984 w 5819775"/>
              <a:gd name="connsiteY59" fmla="*/ 5014760 h 5010150"/>
              <a:gd name="connsiteX60" fmla="*/ 5701723 w 5819775"/>
              <a:gd name="connsiteY60" fmla="*/ 5014760 h 5010150"/>
              <a:gd name="connsiteX61" fmla="*/ 5828643 w 5819775"/>
              <a:gd name="connsiteY61" fmla="*/ 4887840 h 5010150"/>
              <a:gd name="connsiteX62" fmla="*/ 5828643 w 5819775"/>
              <a:gd name="connsiteY62" fmla="*/ 2119751 h 5010150"/>
              <a:gd name="connsiteX63" fmla="*/ 5694531 w 5819775"/>
              <a:gd name="connsiteY63" fmla="*/ 1985629 h 5010150"/>
              <a:gd name="connsiteX64" fmla="*/ 1320918 w 5819775"/>
              <a:gd name="connsiteY64" fmla="*/ 4804762 h 5010150"/>
              <a:gd name="connsiteX65" fmla="*/ 1320918 w 5819775"/>
              <a:gd name="connsiteY65" fmla="*/ 2932319 h 5010150"/>
              <a:gd name="connsiteX66" fmla="*/ 2090957 w 5819775"/>
              <a:gd name="connsiteY66" fmla="*/ 2932319 h 5010150"/>
              <a:gd name="connsiteX67" fmla="*/ 2090957 w 5819775"/>
              <a:gd name="connsiteY67" fmla="*/ 4797562 h 5010150"/>
              <a:gd name="connsiteX68" fmla="*/ 1320918 w 5819775"/>
              <a:gd name="connsiteY68" fmla="*/ 4797562 h 5010150"/>
              <a:gd name="connsiteX69" fmla="*/ 1320918 w 5819775"/>
              <a:gd name="connsiteY69" fmla="*/ 4804762 h 5010150"/>
              <a:gd name="connsiteX70" fmla="*/ 3059240 w 5819775"/>
              <a:gd name="connsiteY70" fmla="*/ 4804762 h 5010150"/>
              <a:gd name="connsiteX71" fmla="*/ 3059240 w 5819775"/>
              <a:gd name="connsiteY71" fmla="*/ 791632 h 5010150"/>
              <a:gd name="connsiteX72" fmla="*/ 3829279 w 5819775"/>
              <a:gd name="connsiteY72" fmla="*/ 791632 h 5010150"/>
              <a:gd name="connsiteX73" fmla="*/ 3829279 w 5819775"/>
              <a:gd name="connsiteY73" fmla="*/ 4798209 h 5010150"/>
              <a:gd name="connsiteX74" fmla="*/ 3059240 w 5819775"/>
              <a:gd name="connsiteY74" fmla="*/ 4798209 h 5010150"/>
              <a:gd name="connsiteX75" fmla="*/ 3059240 w 5819775"/>
              <a:gd name="connsiteY75" fmla="*/ 4804762 h 5010150"/>
              <a:gd name="connsiteX76" fmla="*/ 4797562 w 5819775"/>
              <a:gd name="connsiteY76" fmla="*/ 4804762 h 5010150"/>
              <a:gd name="connsiteX77" fmla="*/ 4797562 w 5819775"/>
              <a:gd name="connsiteY77" fmla="*/ 2246671 h 5010150"/>
              <a:gd name="connsiteX78" fmla="*/ 5567601 w 5819775"/>
              <a:gd name="connsiteY78" fmla="*/ 2246671 h 5010150"/>
              <a:gd name="connsiteX79" fmla="*/ 5567601 w 5819775"/>
              <a:gd name="connsiteY79" fmla="*/ 4804762 h 5010150"/>
              <a:gd name="connsiteX80" fmla="*/ 4797562 w 5819775"/>
              <a:gd name="connsiteY80" fmla="*/ 4804762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819775" h="501015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chemeClr val="bg1"/>
          </a:solidFill>
          <a:ln w="9525" cap="flat">
            <a:noFill/>
            <a:prstDash val="solid"/>
            <a:miter/>
          </a:ln>
        </p:spPr>
        <p:txBody>
          <a:bodyPr rtlCol="0" anchor="ctr"/>
          <a:lstStyle/>
          <a:p>
            <a:endParaRPr lang="es-ES" sz="1200">
              <a:solidFill>
                <a:srgbClr val="5B6356"/>
              </a:solidFill>
            </a:endParaRPr>
          </a:p>
        </p:txBody>
      </p:sp>
      <p:sp>
        <p:nvSpPr>
          <p:cNvPr id="27" name="Forma libre 26">
            <a:extLst>
              <a:ext uri="{FF2B5EF4-FFF2-40B4-BE49-F238E27FC236}">
                <a16:creationId xmlns:a16="http://schemas.microsoft.com/office/drawing/2014/main" id="{F0FC4269-AD1C-4B40-8430-097474F9EEDB}"/>
              </a:ext>
            </a:extLst>
          </p:cNvPr>
          <p:cNvSpPr/>
          <p:nvPr/>
        </p:nvSpPr>
        <p:spPr>
          <a:xfrm>
            <a:off x="3309963" y="3379111"/>
            <a:ext cx="226004" cy="194563"/>
          </a:xfrm>
          <a:custGeom>
            <a:avLst/>
            <a:gdLst>
              <a:gd name="connsiteX0" fmla="*/ 5694531 w 5819775"/>
              <a:gd name="connsiteY0" fmla="*/ 1985629 h 5010150"/>
              <a:gd name="connsiteX1" fmla="*/ 4662783 w 5819775"/>
              <a:gd name="connsiteY1" fmla="*/ 1985629 h 5010150"/>
              <a:gd name="connsiteX2" fmla="*/ 4535862 w 5819775"/>
              <a:gd name="connsiteY2" fmla="*/ 2112550 h 5010150"/>
              <a:gd name="connsiteX3" fmla="*/ 4535862 w 5819775"/>
              <a:gd name="connsiteY3" fmla="*/ 4797562 h 5010150"/>
              <a:gd name="connsiteX4" fmla="*/ 4090978 w 5819775"/>
              <a:gd name="connsiteY4" fmla="*/ 4797562 h 5010150"/>
              <a:gd name="connsiteX5" fmla="*/ 4090978 w 5819775"/>
              <a:gd name="connsiteY5" fmla="*/ 664054 h 5010150"/>
              <a:gd name="connsiteX6" fmla="*/ 3964058 w 5819775"/>
              <a:gd name="connsiteY6" fmla="*/ 537134 h 5010150"/>
              <a:gd name="connsiteX7" fmla="*/ 2925118 w 5819775"/>
              <a:gd name="connsiteY7" fmla="*/ 537134 h 5010150"/>
              <a:gd name="connsiteX8" fmla="*/ 2798197 w 5819775"/>
              <a:gd name="connsiteY8" fmla="*/ 664054 h 5010150"/>
              <a:gd name="connsiteX9" fmla="*/ 2798197 w 5819775"/>
              <a:gd name="connsiteY9" fmla="*/ 4804762 h 5010150"/>
              <a:gd name="connsiteX10" fmla="*/ 2353313 w 5819775"/>
              <a:gd name="connsiteY10" fmla="*/ 4804762 h 5010150"/>
              <a:gd name="connsiteX11" fmla="*/ 2353313 w 5819775"/>
              <a:gd name="connsiteY11" fmla="*/ 2805389 h 5010150"/>
              <a:gd name="connsiteX12" fmla="*/ 2226393 w 5819775"/>
              <a:gd name="connsiteY12" fmla="*/ 2678468 h 5010150"/>
              <a:gd name="connsiteX13" fmla="*/ 1186796 w 5819775"/>
              <a:gd name="connsiteY13" fmla="*/ 2678468 h 5010150"/>
              <a:gd name="connsiteX14" fmla="*/ 1059875 w 5819775"/>
              <a:gd name="connsiteY14" fmla="*/ 2805389 h 5010150"/>
              <a:gd name="connsiteX15" fmla="*/ 1059875 w 5819775"/>
              <a:gd name="connsiteY15" fmla="*/ 4804762 h 5010150"/>
              <a:gd name="connsiteX16" fmla="*/ 791632 w 5819775"/>
              <a:gd name="connsiteY16" fmla="*/ 4804762 h 5010150"/>
              <a:gd name="connsiteX17" fmla="*/ 777240 w 5819775"/>
              <a:gd name="connsiteY17" fmla="*/ 4804762 h 5010150"/>
              <a:gd name="connsiteX18" fmla="*/ 699383 w 5819775"/>
              <a:gd name="connsiteY18" fmla="*/ 4776626 h 5010150"/>
              <a:gd name="connsiteX19" fmla="*/ 656854 w 5819775"/>
              <a:gd name="connsiteY19" fmla="*/ 4635313 h 5010150"/>
              <a:gd name="connsiteX20" fmla="*/ 656854 w 5819775"/>
              <a:gd name="connsiteY20" fmla="*/ 126921 h 5010150"/>
              <a:gd name="connsiteX21" fmla="*/ 529933 w 5819775"/>
              <a:gd name="connsiteY21" fmla="*/ 0 h 5010150"/>
              <a:gd name="connsiteX22" fmla="*/ 126921 w 5819775"/>
              <a:gd name="connsiteY22" fmla="*/ 0 h 5010150"/>
              <a:gd name="connsiteX23" fmla="*/ 0 w 5819775"/>
              <a:gd name="connsiteY23" fmla="*/ 126921 h 5010150"/>
              <a:gd name="connsiteX24" fmla="*/ 126921 w 5819775"/>
              <a:gd name="connsiteY24" fmla="*/ 253841 h 5010150"/>
              <a:gd name="connsiteX25" fmla="*/ 402355 w 5819775"/>
              <a:gd name="connsiteY25" fmla="*/ 253841 h 5010150"/>
              <a:gd name="connsiteX26" fmla="*/ 402355 w 5819775"/>
              <a:gd name="connsiteY26" fmla="*/ 826961 h 5010150"/>
              <a:gd name="connsiteX27" fmla="*/ 126921 w 5819775"/>
              <a:gd name="connsiteY27" fmla="*/ 826961 h 5010150"/>
              <a:gd name="connsiteX28" fmla="*/ 0 w 5819775"/>
              <a:gd name="connsiteY28" fmla="*/ 953891 h 5010150"/>
              <a:gd name="connsiteX29" fmla="*/ 126921 w 5819775"/>
              <a:gd name="connsiteY29" fmla="*/ 1080811 h 5010150"/>
              <a:gd name="connsiteX30" fmla="*/ 402355 w 5819775"/>
              <a:gd name="connsiteY30" fmla="*/ 1080811 h 5010150"/>
              <a:gd name="connsiteX31" fmla="*/ 402355 w 5819775"/>
              <a:gd name="connsiteY31" fmla="*/ 1653273 h 5010150"/>
              <a:gd name="connsiteX32" fmla="*/ 126921 w 5819775"/>
              <a:gd name="connsiteY32" fmla="*/ 1653273 h 5010150"/>
              <a:gd name="connsiteX33" fmla="*/ 0 w 5819775"/>
              <a:gd name="connsiteY33" fmla="*/ 1780194 h 5010150"/>
              <a:gd name="connsiteX34" fmla="*/ 126921 w 5819775"/>
              <a:gd name="connsiteY34" fmla="*/ 1907115 h 5010150"/>
              <a:gd name="connsiteX35" fmla="*/ 402355 w 5819775"/>
              <a:gd name="connsiteY35" fmla="*/ 1907115 h 5010150"/>
              <a:gd name="connsiteX36" fmla="*/ 402355 w 5819775"/>
              <a:gd name="connsiteY36" fmla="*/ 2479577 h 5010150"/>
              <a:gd name="connsiteX37" fmla="*/ 126921 w 5819775"/>
              <a:gd name="connsiteY37" fmla="*/ 2479577 h 5010150"/>
              <a:gd name="connsiteX38" fmla="*/ 0 w 5819775"/>
              <a:gd name="connsiteY38" fmla="*/ 2606507 h 5010150"/>
              <a:gd name="connsiteX39" fmla="*/ 126921 w 5819775"/>
              <a:gd name="connsiteY39" fmla="*/ 2733427 h 5010150"/>
              <a:gd name="connsiteX40" fmla="*/ 402355 w 5819775"/>
              <a:gd name="connsiteY40" fmla="*/ 2733427 h 5010150"/>
              <a:gd name="connsiteX41" fmla="*/ 402355 w 5819775"/>
              <a:gd name="connsiteY41" fmla="*/ 3306547 h 5010150"/>
              <a:gd name="connsiteX42" fmla="*/ 126921 w 5819775"/>
              <a:gd name="connsiteY42" fmla="*/ 3306547 h 5010150"/>
              <a:gd name="connsiteX43" fmla="*/ 0 w 5819775"/>
              <a:gd name="connsiteY43" fmla="*/ 3433467 h 5010150"/>
              <a:gd name="connsiteX44" fmla="*/ 126921 w 5819775"/>
              <a:gd name="connsiteY44" fmla="*/ 3560388 h 5010150"/>
              <a:gd name="connsiteX45" fmla="*/ 402355 w 5819775"/>
              <a:gd name="connsiteY45" fmla="*/ 3560388 h 5010150"/>
              <a:gd name="connsiteX46" fmla="*/ 402355 w 5819775"/>
              <a:gd name="connsiteY46" fmla="*/ 4132850 h 5010150"/>
              <a:gd name="connsiteX47" fmla="*/ 126921 w 5819775"/>
              <a:gd name="connsiteY47" fmla="*/ 4132850 h 5010150"/>
              <a:gd name="connsiteX48" fmla="*/ 0 w 5819775"/>
              <a:gd name="connsiteY48" fmla="*/ 4259771 h 5010150"/>
              <a:gd name="connsiteX49" fmla="*/ 126921 w 5819775"/>
              <a:gd name="connsiteY49" fmla="*/ 4386691 h 5010150"/>
              <a:gd name="connsiteX50" fmla="*/ 402355 w 5819775"/>
              <a:gd name="connsiteY50" fmla="*/ 4386691 h 5010150"/>
              <a:gd name="connsiteX51" fmla="*/ 402355 w 5819775"/>
              <a:gd name="connsiteY51" fmla="*/ 4584268 h 5010150"/>
              <a:gd name="connsiteX52" fmla="*/ 529276 w 5819775"/>
              <a:gd name="connsiteY52" fmla="*/ 4923168 h 5010150"/>
              <a:gd name="connsiteX53" fmla="*/ 776583 w 5819775"/>
              <a:gd name="connsiteY53" fmla="*/ 5014760 h 5010150"/>
              <a:gd name="connsiteX54" fmla="*/ 797519 w 5819775"/>
              <a:gd name="connsiteY54" fmla="*/ 5014760 h 5010150"/>
              <a:gd name="connsiteX55" fmla="*/ 1193340 w 5819775"/>
              <a:gd name="connsiteY55" fmla="*/ 5014760 h 5010150"/>
              <a:gd name="connsiteX56" fmla="*/ 2225078 w 5819775"/>
              <a:gd name="connsiteY56" fmla="*/ 5014760 h 5010150"/>
              <a:gd name="connsiteX57" fmla="*/ 2931662 w 5819775"/>
              <a:gd name="connsiteY57" fmla="*/ 5014760 h 5010150"/>
              <a:gd name="connsiteX58" fmla="*/ 3963400 w 5819775"/>
              <a:gd name="connsiteY58" fmla="*/ 5014760 h 5010150"/>
              <a:gd name="connsiteX59" fmla="*/ 4669984 w 5819775"/>
              <a:gd name="connsiteY59" fmla="*/ 5014760 h 5010150"/>
              <a:gd name="connsiteX60" fmla="*/ 5701723 w 5819775"/>
              <a:gd name="connsiteY60" fmla="*/ 5014760 h 5010150"/>
              <a:gd name="connsiteX61" fmla="*/ 5828643 w 5819775"/>
              <a:gd name="connsiteY61" fmla="*/ 4887840 h 5010150"/>
              <a:gd name="connsiteX62" fmla="*/ 5828643 w 5819775"/>
              <a:gd name="connsiteY62" fmla="*/ 2119751 h 5010150"/>
              <a:gd name="connsiteX63" fmla="*/ 5694531 w 5819775"/>
              <a:gd name="connsiteY63" fmla="*/ 1985629 h 5010150"/>
              <a:gd name="connsiteX64" fmla="*/ 1320918 w 5819775"/>
              <a:gd name="connsiteY64" fmla="*/ 4804762 h 5010150"/>
              <a:gd name="connsiteX65" fmla="*/ 1320918 w 5819775"/>
              <a:gd name="connsiteY65" fmla="*/ 2932319 h 5010150"/>
              <a:gd name="connsiteX66" fmla="*/ 2090957 w 5819775"/>
              <a:gd name="connsiteY66" fmla="*/ 2932319 h 5010150"/>
              <a:gd name="connsiteX67" fmla="*/ 2090957 w 5819775"/>
              <a:gd name="connsiteY67" fmla="*/ 4797562 h 5010150"/>
              <a:gd name="connsiteX68" fmla="*/ 1320918 w 5819775"/>
              <a:gd name="connsiteY68" fmla="*/ 4797562 h 5010150"/>
              <a:gd name="connsiteX69" fmla="*/ 1320918 w 5819775"/>
              <a:gd name="connsiteY69" fmla="*/ 4804762 h 5010150"/>
              <a:gd name="connsiteX70" fmla="*/ 3059240 w 5819775"/>
              <a:gd name="connsiteY70" fmla="*/ 4804762 h 5010150"/>
              <a:gd name="connsiteX71" fmla="*/ 3059240 w 5819775"/>
              <a:gd name="connsiteY71" fmla="*/ 791632 h 5010150"/>
              <a:gd name="connsiteX72" fmla="*/ 3829279 w 5819775"/>
              <a:gd name="connsiteY72" fmla="*/ 791632 h 5010150"/>
              <a:gd name="connsiteX73" fmla="*/ 3829279 w 5819775"/>
              <a:gd name="connsiteY73" fmla="*/ 4798209 h 5010150"/>
              <a:gd name="connsiteX74" fmla="*/ 3059240 w 5819775"/>
              <a:gd name="connsiteY74" fmla="*/ 4798209 h 5010150"/>
              <a:gd name="connsiteX75" fmla="*/ 3059240 w 5819775"/>
              <a:gd name="connsiteY75" fmla="*/ 4804762 h 5010150"/>
              <a:gd name="connsiteX76" fmla="*/ 4797562 w 5819775"/>
              <a:gd name="connsiteY76" fmla="*/ 4804762 h 5010150"/>
              <a:gd name="connsiteX77" fmla="*/ 4797562 w 5819775"/>
              <a:gd name="connsiteY77" fmla="*/ 2246671 h 5010150"/>
              <a:gd name="connsiteX78" fmla="*/ 5567601 w 5819775"/>
              <a:gd name="connsiteY78" fmla="*/ 2246671 h 5010150"/>
              <a:gd name="connsiteX79" fmla="*/ 5567601 w 5819775"/>
              <a:gd name="connsiteY79" fmla="*/ 4804762 h 5010150"/>
              <a:gd name="connsiteX80" fmla="*/ 4797562 w 5819775"/>
              <a:gd name="connsiteY80" fmla="*/ 4804762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819775" h="501015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chemeClr val="bg1"/>
          </a:solidFill>
          <a:ln w="9525" cap="flat">
            <a:noFill/>
            <a:prstDash val="solid"/>
            <a:miter/>
          </a:ln>
        </p:spPr>
        <p:txBody>
          <a:bodyPr rtlCol="0" anchor="ctr"/>
          <a:lstStyle/>
          <a:p>
            <a:endParaRPr lang="es-ES" sz="1200">
              <a:solidFill>
                <a:srgbClr val="5B6356"/>
              </a:solidFill>
            </a:endParaRPr>
          </a:p>
        </p:txBody>
      </p:sp>
      <p:sp>
        <p:nvSpPr>
          <p:cNvPr id="28" name="Forma libre 27">
            <a:extLst>
              <a:ext uri="{FF2B5EF4-FFF2-40B4-BE49-F238E27FC236}">
                <a16:creationId xmlns:a16="http://schemas.microsoft.com/office/drawing/2014/main" id="{48DF5972-88F5-864B-95F9-5A64155FEF32}"/>
              </a:ext>
            </a:extLst>
          </p:cNvPr>
          <p:cNvSpPr/>
          <p:nvPr/>
        </p:nvSpPr>
        <p:spPr>
          <a:xfrm>
            <a:off x="490563" y="3369586"/>
            <a:ext cx="226004" cy="194563"/>
          </a:xfrm>
          <a:custGeom>
            <a:avLst/>
            <a:gdLst>
              <a:gd name="connsiteX0" fmla="*/ 5694531 w 5819775"/>
              <a:gd name="connsiteY0" fmla="*/ 1985629 h 5010150"/>
              <a:gd name="connsiteX1" fmla="*/ 4662783 w 5819775"/>
              <a:gd name="connsiteY1" fmla="*/ 1985629 h 5010150"/>
              <a:gd name="connsiteX2" fmla="*/ 4535862 w 5819775"/>
              <a:gd name="connsiteY2" fmla="*/ 2112550 h 5010150"/>
              <a:gd name="connsiteX3" fmla="*/ 4535862 w 5819775"/>
              <a:gd name="connsiteY3" fmla="*/ 4797562 h 5010150"/>
              <a:gd name="connsiteX4" fmla="*/ 4090978 w 5819775"/>
              <a:gd name="connsiteY4" fmla="*/ 4797562 h 5010150"/>
              <a:gd name="connsiteX5" fmla="*/ 4090978 w 5819775"/>
              <a:gd name="connsiteY5" fmla="*/ 664054 h 5010150"/>
              <a:gd name="connsiteX6" fmla="*/ 3964058 w 5819775"/>
              <a:gd name="connsiteY6" fmla="*/ 537134 h 5010150"/>
              <a:gd name="connsiteX7" fmla="*/ 2925118 w 5819775"/>
              <a:gd name="connsiteY7" fmla="*/ 537134 h 5010150"/>
              <a:gd name="connsiteX8" fmla="*/ 2798197 w 5819775"/>
              <a:gd name="connsiteY8" fmla="*/ 664054 h 5010150"/>
              <a:gd name="connsiteX9" fmla="*/ 2798197 w 5819775"/>
              <a:gd name="connsiteY9" fmla="*/ 4804762 h 5010150"/>
              <a:gd name="connsiteX10" fmla="*/ 2353313 w 5819775"/>
              <a:gd name="connsiteY10" fmla="*/ 4804762 h 5010150"/>
              <a:gd name="connsiteX11" fmla="*/ 2353313 w 5819775"/>
              <a:gd name="connsiteY11" fmla="*/ 2805389 h 5010150"/>
              <a:gd name="connsiteX12" fmla="*/ 2226393 w 5819775"/>
              <a:gd name="connsiteY12" fmla="*/ 2678468 h 5010150"/>
              <a:gd name="connsiteX13" fmla="*/ 1186796 w 5819775"/>
              <a:gd name="connsiteY13" fmla="*/ 2678468 h 5010150"/>
              <a:gd name="connsiteX14" fmla="*/ 1059875 w 5819775"/>
              <a:gd name="connsiteY14" fmla="*/ 2805389 h 5010150"/>
              <a:gd name="connsiteX15" fmla="*/ 1059875 w 5819775"/>
              <a:gd name="connsiteY15" fmla="*/ 4804762 h 5010150"/>
              <a:gd name="connsiteX16" fmla="*/ 791632 w 5819775"/>
              <a:gd name="connsiteY16" fmla="*/ 4804762 h 5010150"/>
              <a:gd name="connsiteX17" fmla="*/ 777240 w 5819775"/>
              <a:gd name="connsiteY17" fmla="*/ 4804762 h 5010150"/>
              <a:gd name="connsiteX18" fmla="*/ 699383 w 5819775"/>
              <a:gd name="connsiteY18" fmla="*/ 4776626 h 5010150"/>
              <a:gd name="connsiteX19" fmla="*/ 656854 w 5819775"/>
              <a:gd name="connsiteY19" fmla="*/ 4635313 h 5010150"/>
              <a:gd name="connsiteX20" fmla="*/ 656854 w 5819775"/>
              <a:gd name="connsiteY20" fmla="*/ 126921 h 5010150"/>
              <a:gd name="connsiteX21" fmla="*/ 529933 w 5819775"/>
              <a:gd name="connsiteY21" fmla="*/ 0 h 5010150"/>
              <a:gd name="connsiteX22" fmla="*/ 126921 w 5819775"/>
              <a:gd name="connsiteY22" fmla="*/ 0 h 5010150"/>
              <a:gd name="connsiteX23" fmla="*/ 0 w 5819775"/>
              <a:gd name="connsiteY23" fmla="*/ 126921 h 5010150"/>
              <a:gd name="connsiteX24" fmla="*/ 126921 w 5819775"/>
              <a:gd name="connsiteY24" fmla="*/ 253841 h 5010150"/>
              <a:gd name="connsiteX25" fmla="*/ 402355 w 5819775"/>
              <a:gd name="connsiteY25" fmla="*/ 253841 h 5010150"/>
              <a:gd name="connsiteX26" fmla="*/ 402355 w 5819775"/>
              <a:gd name="connsiteY26" fmla="*/ 826961 h 5010150"/>
              <a:gd name="connsiteX27" fmla="*/ 126921 w 5819775"/>
              <a:gd name="connsiteY27" fmla="*/ 826961 h 5010150"/>
              <a:gd name="connsiteX28" fmla="*/ 0 w 5819775"/>
              <a:gd name="connsiteY28" fmla="*/ 953891 h 5010150"/>
              <a:gd name="connsiteX29" fmla="*/ 126921 w 5819775"/>
              <a:gd name="connsiteY29" fmla="*/ 1080811 h 5010150"/>
              <a:gd name="connsiteX30" fmla="*/ 402355 w 5819775"/>
              <a:gd name="connsiteY30" fmla="*/ 1080811 h 5010150"/>
              <a:gd name="connsiteX31" fmla="*/ 402355 w 5819775"/>
              <a:gd name="connsiteY31" fmla="*/ 1653273 h 5010150"/>
              <a:gd name="connsiteX32" fmla="*/ 126921 w 5819775"/>
              <a:gd name="connsiteY32" fmla="*/ 1653273 h 5010150"/>
              <a:gd name="connsiteX33" fmla="*/ 0 w 5819775"/>
              <a:gd name="connsiteY33" fmla="*/ 1780194 h 5010150"/>
              <a:gd name="connsiteX34" fmla="*/ 126921 w 5819775"/>
              <a:gd name="connsiteY34" fmla="*/ 1907115 h 5010150"/>
              <a:gd name="connsiteX35" fmla="*/ 402355 w 5819775"/>
              <a:gd name="connsiteY35" fmla="*/ 1907115 h 5010150"/>
              <a:gd name="connsiteX36" fmla="*/ 402355 w 5819775"/>
              <a:gd name="connsiteY36" fmla="*/ 2479577 h 5010150"/>
              <a:gd name="connsiteX37" fmla="*/ 126921 w 5819775"/>
              <a:gd name="connsiteY37" fmla="*/ 2479577 h 5010150"/>
              <a:gd name="connsiteX38" fmla="*/ 0 w 5819775"/>
              <a:gd name="connsiteY38" fmla="*/ 2606507 h 5010150"/>
              <a:gd name="connsiteX39" fmla="*/ 126921 w 5819775"/>
              <a:gd name="connsiteY39" fmla="*/ 2733427 h 5010150"/>
              <a:gd name="connsiteX40" fmla="*/ 402355 w 5819775"/>
              <a:gd name="connsiteY40" fmla="*/ 2733427 h 5010150"/>
              <a:gd name="connsiteX41" fmla="*/ 402355 w 5819775"/>
              <a:gd name="connsiteY41" fmla="*/ 3306547 h 5010150"/>
              <a:gd name="connsiteX42" fmla="*/ 126921 w 5819775"/>
              <a:gd name="connsiteY42" fmla="*/ 3306547 h 5010150"/>
              <a:gd name="connsiteX43" fmla="*/ 0 w 5819775"/>
              <a:gd name="connsiteY43" fmla="*/ 3433467 h 5010150"/>
              <a:gd name="connsiteX44" fmla="*/ 126921 w 5819775"/>
              <a:gd name="connsiteY44" fmla="*/ 3560388 h 5010150"/>
              <a:gd name="connsiteX45" fmla="*/ 402355 w 5819775"/>
              <a:gd name="connsiteY45" fmla="*/ 3560388 h 5010150"/>
              <a:gd name="connsiteX46" fmla="*/ 402355 w 5819775"/>
              <a:gd name="connsiteY46" fmla="*/ 4132850 h 5010150"/>
              <a:gd name="connsiteX47" fmla="*/ 126921 w 5819775"/>
              <a:gd name="connsiteY47" fmla="*/ 4132850 h 5010150"/>
              <a:gd name="connsiteX48" fmla="*/ 0 w 5819775"/>
              <a:gd name="connsiteY48" fmla="*/ 4259771 h 5010150"/>
              <a:gd name="connsiteX49" fmla="*/ 126921 w 5819775"/>
              <a:gd name="connsiteY49" fmla="*/ 4386691 h 5010150"/>
              <a:gd name="connsiteX50" fmla="*/ 402355 w 5819775"/>
              <a:gd name="connsiteY50" fmla="*/ 4386691 h 5010150"/>
              <a:gd name="connsiteX51" fmla="*/ 402355 w 5819775"/>
              <a:gd name="connsiteY51" fmla="*/ 4584268 h 5010150"/>
              <a:gd name="connsiteX52" fmla="*/ 529276 w 5819775"/>
              <a:gd name="connsiteY52" fmla="*/ 4923168 h 5010150"/>
              <a:gd name="connsiteX53" fmla="*/ 776583 w 5819775"/>
              <a:gd name="connsiteY53" fmla="*/ 5014760 h 5010150"/>
              <a:gd name="connsiteX54" fmla="*/ 797519 w 5819775"/>
              <a:gd name="connsiteY54" fmla="*/ 5014760 h 5010150"/>
              <a:gd name="connsiteX55" fmla="*/ 1193340 w 5819775"/>
              <a:gd name="connsiteY55" fmla="*/ 5014760 h 5010150"/>
              <a:gd name="connsiteX56" fmla="*/ 2225078 w 5819775"/>
              <a:gd name="connsiteY56" fmla="*/ 5014760 h 5010150"/>
              <a:gd name="connsiteX57" fmla="*/ 2931662 w 5819775"/>
              <a:gd name="connsiteY57" fmla="*/ 5014760 h 5010150"/>
              <a:gd name="connsiteX58" fmla="*/ 3963400 w 5819775"/>
              <a:gd name="connsiteY58" fmla="*/ 5014760 h 5010150"/>
              <a:gd name="connsiteX59" fmla="*/ 4669984 w 5819775"/>
              <a:gd name="connsiteY59" fmla="*/ 5014760 h 5010150"/>
              <a:gd name="connsiteX60" fmla="*/ 5701723 w 5819775"/>
              <a:gd name="connsiteY60" fmla="*/ 5014760 h 5010150"/>
              <a:gd name="connsiteX61" fmla="*/ 5828643 w 5819775"/>
              <a:gd name="connsiteY61" fmla="*/ 4887840 h 5010150"/>
              <a:gd name="connsiteX62" fmla="*/ 5828643 w 5819775"/>
              <a:gd name="connsiteY62" fmla="*/ 2119751 h 5010150"/>
              <a:gd name="connsiteX63" fmla="*/ 5694531 w 5819775"/>
              <a:gd name="connsiteY63" fmla="*/ 1985629 h 5010150"/>
              <a:gd name="connsiteX64" fmla="*/ 1320918 w 5819775"/>
              <a:gd name="connsiteY64" fmla="*/ 4804762 h 5010150"/>
              <a:gd name="connsiteX65" fmla="*/ 1320918 w 5819775"/>
              <a:gd name="connsiteY65" fmla="*/ 2932319 h 5010150"/>
              <a:gd name="connsiteX66" fmla="*/ 2090957 w 5819775"/>
              <a:gd name="connsiteY66" fmla="*/ 2932319 h 5010150"/>
              <a:gd name="connsiteX67" fmla="*/ 2090957 w 5819775"/>
              <a:gd name="connsiteY67" fmla="*/ 4797562 h 5010150"/>
              <a:gd name="connsiteX68" fmla="*/ 1320918 w 5819775"/>
              <a:gd name="connsiteY68" fmla="*/ 4797562 h 5010150"/>
              <a:gd name="connsiteX69" fmla="*/ 1320918 w 5819775"/>
              <a:gd name="connsiteY69" fmla="*/ 4804762 h 5010150"/>
              <a:gd name="connsiteX70" fmla="*/ 3059240 w 5819775"/>
              <a:gd name="connsiteY70" fmla="*/ 4804762 h 5010150"/>
              <a:gd name="connsiteX71" fmla="*/ 3059240 w 5819775"/>
              <a:gd name="connsiteY71" fmla="*/ 791632 h 5010150"/>
              <a:gd name="connsiteX72" fmla="*/ 3829279 w 5819775"/>
              <a:gd name="connsiteY72" fmla="*/ 791632 h 5010150"/>
              <a:gd name="connsiteX73" fmla="*/ 3829279 w 5819775"/>
              <a:gd name="connsiteY73" fmla="*/ 4798209 h 5010150"/>
              <a:gd name="connsiteX74" fmla="*/ 3059240 w 5819775"/>
              <a:gd name="connsiteY74" fmla="*/ 4798209 h 5010150"/>
              <a:gd name="connsiteX75" fmla="*/ 3059240 w 5819775"/>
              <a:gd name="connsiteY75" fmla="*/ 4804762 h 5010150"/>
              <a:gd name="connsiteX76" fmla="*/ 4797562 w 5819775"/>
              <a:gd name="connsiteY76" fmla="*/ 4804762 h 5010150"/>
              <a:gd name="connsiteX77" fmla="*/ 4797562 w 5819775"/>
              <a:gd name="connsiteY77" fmla="*/ 2246671 h 5010150"/>
              <a:gd name="connsiteX78" fmla="*/ 5567601 w 5819775"/>
              <a:gd name="connsiteY78" fmla="*/ 2246671 h 5010150"/>
              <a:gd name="connsiteX79" fmla="*/ 5567601 w 5819775"/>
              <a:gd name="connsiteY79" fmla="*/ 4804762 h 5010150"/>
              <a:gd name="connsiteX80" fmla="*/ 4797562 w 5819775"/>
              <a:gd name="connsiteY80" fmla="*/ 4804762 h 501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819775" h="501015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chemeClr val="bg1"/>
          </a:solidFill>
          <a:ln w="9525" cap="flat">
            <a:noFill/>
            <a:prstDash val="solid"/>
            <a:miter/>
          </a:ln>
        </p:spPr>
        <p:txBody>
          <a:bodyPr rtlCol="0" anchor="ctr"/>
          <a:lstStyle/>
          <a:p>
            <a:endParaRPr lang="es-ES" sz="1200">
              <a:solidFill>
                <a:srgbClr val="5B6356"/>
              </a:solidFill>
            </a:endParaRPr>
          </a:p>
        </p:txBody>
      </p:sp>
      <p:grpSp>
        <p:nvGrpSpPr>
          <p:cNvPr id="30" name="Grupo 29">
            <a:extLst>
              <a:ext uri="{FF2B5EF4-FFF2-40B4-BE49-F238E27FC236}">
                <a16:creationId xmlns:a16="http://schemas.microsoft.com/office/drawing/2014/main" id="{5A738366-4E4A-4E38-8AFF-C7007E4D9805}"/>
              </a:ext>
            </a:extLst>
          </p:cNvPr>
          <p:cNvGrpSpPr/>
          <p:nvPr/>
        </p:nvGrpSpPr>
        <p:grpSpPr>
          <a:xfrm>
            <a:off x="130581" y="337732"/>
            <a:ext cx="8872538" cy="954087"/>
            <a:chOff x="111125" y="357188"/>
            <a:chExt cx="8872538" cy="954087"/>
          </a:xfrm>
        </p:grpSpPr>
        <p:sp>
          <p:nvSpPr>
            <p:cNvPr id="31" name="Freeform 5">
              <a:extLst>
                <a:ext uri="{FF2B5EF4-FFF2-40B4-BE49-F238E27FC236}">
                  <a16:creationId xmlns:a16="http://schemas.microsoft.com/office/drawing/2014/main" id="{D4C492BE-BF28-4CF8-8DC4-C9721181C4A6}"/>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6">
              <a:extLst>
                <a:ext uri="{FF2B5EF4-FFF2-40B4-BE49-F238E27FC236}">
                  <a16:creationId xmlns:a16="http://schemas.microsoft.com/office/drawing/2014/main" id="{BEFDB0A6-4E2F-47E9-AE96-46819A519062}"/>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7">
              <a:extLst>
                <a:ext uri="{FF2B5EF4-FFF2-40B4-BE49-F238E27FC236}">
                  <a16:creationId xmlns:a16="http://schemas.microsoft.com/office/drawing/2014/main" id="{E572814B-F7CA-4608-B30A-756F74E69153}"/>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Rectangle 8">
              <a:extLst>
                <a:ext uri="{FF2B5EF4-FFF2-40B4-BE49-F238E27FC236}">
                  <a16:creationId xmlns:a16="http://schemas.microsoft.com/office/drawing/2014/main" id="{AD96A2E0-F8BC-43D6-A1BB-BAFF2128D8D0}"/>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9">
              <a:extLst>
                <a:ext uri="{FF2B5EF4-FFF2-40B4-BE49-F238E27FC236}">
                  <a16:creationId xmlns:a16="http://schemas.microsoft.com/office/drawing/2014/main" id="{3512751A-EEE5-47A4-B683-D4F710BBAE2B}"/>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0">
              <a:extLst>
                <a:ext uri="{FF2B5EF4-FFF2-40B4-BE49-F238E27FC236}">
                  <a16:creationId xmlns:a16="http://schemas.microsoft.com/office/drawing/2014/main" id="{06EE5A03-3072-440D-8DD4-3EE167F73C6B}"/>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1">
              <a:extLst>
                <a:ext uri="{FF2B5EF4-FFF2-40B4-BE49-F238E27FC236}">
                  <a16:creationId xmlns:a16="http://schemas.microsoft.com/office/drawing/2014/main" id="{EF81533C-B63F-4448-853E-F05D7FC108ED}"/>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2">
              <a:extLst>
                <a:ext uri="{FF2B5EF4-FFF2-40B4-BE49-F238E27FC236}">
                  <a16:creationId xmlns:a16="http://schemas.microsoft.com/office/drawing/2014/main" id="{5280CC7F-A00A-4B08-8821-3AA6FCCDE831}"/>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40" name="Freeform 4">
            <a:extLst>
              <a:ext uri="{FF2B5EF4-FFF2-40B4-BE49-F238E27FC236}">
                <a16:creationId xmlns:a16="http://schemas.microsoft.com/office/drawing/2014/main" id="{B51D7CCE-3B7C-4A1A-8D70-F8423684F1FF}"/>
              </a:ext>
            </a:extLst>
          </p:cNvPr>
          <p:cNvSpPr>
            <a:spLocks noEditPoints="1"/>
          </p:cNvSpPr>
          <p:nvPr/>
        </p:nvSpPr>
        <p:spPr bwMode="auto">
          <a:xfrm>
            <a:off x="5562601" y="2109788"/>
            <a:ext cx="3243262" cy="3054350"/>
          </a:xfrm>
          <a:custGeom>
            <a:avLst/>
            <a:gdLst>
              <a:gd name="T0" fmla="*/ 272 w 668"/>
              <a:gd name="T1" fmla="*/ 626 h 629"/>
              <a:gd name="T2" fmla="*/ 256 w 668"/>
              <a:gd name="T3" fmla="*/ 624 h 629"/>
              <a:gd name="T4" fmla="*/ 161 w 668"/>
              <a:gd name="T5" fmla="*/ 609 h 629"/>
              <a:gd name="T6" fmla="*/ 144 w 668"/>
              <a:gd name="T7" fmla="*/ 584 h 629"/>
              <a:gd name="T8" fmla="*/ 153 w 668"/>
              <a:gd name="T9" fmla="*/ 507 h 629"/>
              <a:gd name="T10" fmla="*/ 107 w 668"/>
              <a:gd name="T11" fmla="*/ 546 h 629"/>
              <a:gd name="T12" fmla="*/ 26 w 668"/>
              <a:gd name="T13" fmla="*/ 614 h 629"/>
              <a:gd name="T14" fmla="*/ 3 w 668"/>
              <a:gd name="T15" fmla="*/ 625 h 629"/>
              <a:gd name="T16" fmla="*/ 0 w 668"/>
              <a:gd name="T17" fmla="*/ 619 h 629"/>
              <a:gd name="T18" fmla="*/ 90 w 668"/>
              <a:gd name="T19" fmla="*/ 538 h 629"/>
              <a:gd name="T20" fmla="*/ 131 w 668"/>
              <a:gd name="T21" fmla="*/ 502 h 629"/>
              <a:gd name="T22" fmla="*/ 141 w 668"/>
              <a:gd name="T23" fmla="*/ 486 h 629"/>
              <a:gd name="T24" fmla="*/ 163 w 668"/>
              <a:gd name="T25" fmla="*/ 473 h 629"/>
              <a:gd name="T26" fmla="*/ 175 w 668"/>
              <a:gd name="T27" fmla="*/ 467 h 629"/>
              <a:gd name="T28" fmla="*/ 289 w 668"/>
              <a:gd name="T29" fmla="*/ 366 h 629"/>
              <a:gd name="T30" fmla="*/ 299 w 668"/>
              <a:gd name="T31" fmla="*/ 337 h 629"/>
              <a:gd name="T32" fmla="*/ 308 w 668"/>
              <a:gd name="T33" fmla="*/ 350 h 629"/>
              <a:gd name="T34" fmla="*/ 348 w 668"/>
              <a:gd name="T35" fmla="*/ 314 h 629"/>
              <a:gd name="T36" fmla="*/ 354 w 668"/>
              <a:gd name="T37" fmla="*/ 296 h 629"/>
              <a:gd name="T38" fmla="*/ 352 w 668"/>
              <a:gd name="T39" fmla="*/ 269 h 629"/>
              <a:gd name="T40" fmla="*/ 341 w 668"/>
              <a:gd name="T41" fmla="*/ 203 h 629"/>
              <a:gd name="T42" fmla="*/ 350 w 668"/>
              <a:gd name="T43" fmla="*/ 118 h 629"/>
              <a:gd name="T44" fmla="*/ 362 w 668"/>
              <a:gd name="T45" fmla="*/ 108 h 629"/>
              <a:gd name="T46" fmla="*/ 392 w 668"/>
              <a:gd name="T47" fmla="*/ 74 h 629"/>
              <a:gd name="T48" fmla="*/ 360 w 668"/>
              <a:gd name="T49" fmla="*/ 44 h 629"/>
              <a:gd name="T50" fmla="*/ 391 w 668"/>
              <a:gd name="T51" fmla="*/ 12 h 629"/>
              <a:gd name="T52" fmla="*/ 455 w 668"/>
              <a:gd name="T53" fmla="*/ 29 h 629"/>
              <a:gd name="T54" fmla="*/ 447 w 668"/>
              <a:gd name="T55" fmla="*/ 51 h 629"/>
              <a:gd name="T56" fmla="*/ 436 w 668"/>
              <a:gd name="T57" fmla="*/ 77 h 629"/>
              <a:gd name="T58" fmla="*/ 456 w 668"/>
              <a:gd name="T59" fmla="*/ 104 h 629"/>
              <a:gd name="T60" fmla="*/ 490 w 668"/>
              <a:gd name="T61" fmla="*/ 139 h 629"/>
              <a:gd name="T62" fmla="*/ 502 w 668"/>
              <a:gd name="T63" fmla="*/ 175 h 629"/>
              <a:gd name="T64" fmla="*/ 519 w 668"/>
              <a:gd name="T65" fmla="*/ 151 h 629"/>
              <a:gd name="T66" fmla="*/ 531 w 668"/>
              <a:gd name="T67" fmla="*/ 130 h 629"/>
              <a:gd name="T68" fmla="*/ 549 w 668"/>
              <a:gd name="T69" fmla="*/ 143 h 629"/>
              <a:gd name="T70" fmla="*/ 552 w 668"/>
              <a:gd name="T71" fmla="*/ 148 h 629"/>
              <a:gd name="T72" fmla="*/ 522 w 668"/>
              <a:gd name="T73" fmla="*/ 192 h 629"/>
              <a:gd name="T74" fmla="*/ 495 w 668"/>
              <a:gd name="T75" fmla="*/ 211 h 629"/>
              <a:gd name="T76" fmla="*/ 477 w 668"/>
              <a:gd name="T77" fmla="*/ 242 h 629"/>
              <a:gd name="T78" fmla="*/ 481 w 668"/>
              <a:gd name="T79" fmla="*/ 298 h 629"/>
              <a:gd name="T80" fmla="*/ 482 w 668"/>
              <a:gd name="T81" fmla="*/ 488 h 629"/>
              <a:gd name="T82" fmla="*/ 493 w 668"/>
              <a:gd name="T83" fmla="*/ 507 h 629"/>
              <a:gd name="T84" fmla="*/ 615 w 668"/>
              <a:gd name="T85" fmla="*/ 591 h 629"/>
              <a:gd name="T86" fmla="*/ 668 w 668"/>
              <a:gd name="T87" fmla="*/ 626 h 629"/>
              <a:gd name="T88" fmla="*/ 272 w 668"/>
              <a:gd name="T89" fmla="*/ 626 h 629"/>
              <a:gd name="T90" fmla="*/ 298 w 668"/>
              <a:gd name="T91" fmla="*/ 380 h 629"/>
              <a:gd name="T92" fmla="*/ 185 w 668"/>
              <a:gd name="T93" fmla="*/ 478 h 629"/>
              <a:gd name="T94" fmla="*/ 182 w 668"/>
              <a:gd name="T95" fmla="*/ 510 h 629"/>
              <a:gd name="T96" fmla="*/ 184 w 668"/>
              <a:gd name="T97" fmla="*/ 543 h 629"/>
              <a:gd name="T98" fmla="*/ 201 w 668"/>
              <a:gd name="T99" fmla="*/ 576 h 629"/>
              <a:gd name="T100" fmla="*/ 251 w 668"/>
              <a:gd name="T101" fmla="*/ 596 h 629"/>
              <a:gd name="T102" fmla="*/ 298 w 668"/>
              <a:gd name="T103" fmla="*/ 380 h 629"/>
              <a:gd name="T104" fmla="*/ 371 w 668"/>
              <a:gd name="T105" fmla="*/ 440 h 629"/>
              <a:gd name="T106" fmla="*/ 378 w 668"/>
              <a:gd name="T107" fmla="*/ 436 h 629"/>
              <a:gd name="T108" fmla="*/ 356 w 668"/>
              <a:gd name="T109" fmla="*/ 330 h 629"/>
              <a:gd name="T110" fmla="*/ 323 w 668"/>
              <a:gd name="T111" fmla="*/ 358 h 629"/>
              <a:gd name="T112" fmla="*/ 320 w 668"/>
              <a:gd name="T113" fmla="*/ 380 h 629"/>
              <a:gd name="T114" fmla="*/ 371 w 668"/>
              <a:gd name="T115" fmla="*/ 440 h 629"/>
              <a:gd name="T116" fmla="*/ 435 w 668"/>
              <a:gd name="T117" fmla="*/ 476 h 629"/>
              <a:gd name="T118" fmla="*/ 426 w 668"/>
              <a:gd name="T119" fmla="*/ 394 h 629"/>
              <a:gd name="T120" fmla="*/ 435 w 668"/>
              <a:gd name="T121" fmla="*/ 47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8" h="629">
                <a:moveTo>
                  <a:pt x="272" y="626"/>
                </a:moveTo>
                <a:cubicBezTo>
                  <a:pt x="267" y="625"/>
                  <a:pt x="261" y="623"/>
                  <a:pt x="256" y="624"/>
                </a:cubicBezTo>
                <a:cubicBezTo>
                  <a:pt x="223" y="629"/>
                  <a:pt x="193" y="613"/>
                  <a:pt x="161" y="609"/>
                </a:cubicBezTo>
                <a:cubicBezTo>
                  <a:pt x="148" y="607"/>
                  <a:pt x="142" y="597"/>
                  <a:pt x="144" y="584"/>
                </a:cubicBezTo>
                <a:cubicBezTo>
                  <a:pt x="147" y="561"/>
                  <a:pt x="150" y="537"/>
                  <a:pt x="153" y="507"/>
                </a:cubicBezTo>
                <a:cubicBezTo>
                  <a:pt x="135" y="523"/>
                  <a:pt x="120" y="534"/>
                  <a:pt x="107" y="546"/>
                </a:cubicBezTo>
                <a:cubicBezTo>
                  <a:pt x="80" y="569"/>
                  <a:pt x="53" y="592"/>
                  <a:pt x="26" y="614"/>
                </a:cubicBezTo>
                <a:cubicBezTo>
                  <a:pt x="19" y="619"/>
                  <a:pt x="11" y="621"/>
                  <a:pt x="3" y="625"/>
                </a:cubicBezTo>
                <a:cubicBezTo>
                  <a:pt x="2" y="623"/>
                  <a:pt x="1" y="621"/>
                  <a:pt x="0" y="619"/>
                </a:cubicBezTo>
                <a:cubicBezTo>
                  <a:pt x="30" y="592"/>
                  <a:pt x="60" y="565"/>
                  <a:pt x="90" y="538"/>
                </a:cubicBezTo>
                <a:cubicBezTo>
                  <a:pt x="104" y="526"/>
                  <a:pt x="118" y="515"/>
                  <a:pt x="131" y="502"/>
                </a:cubicBezTo>
                <a:cubicBezTo>
                  <a:pt x="135" y="498"/>
                  <a:pt x="138" y="492"/>
                  <a:pt x="141" y="486"/>
                </a:cubicBezTo>
                <a:cubicBezTo>
                  <a:pt x="145" y="477"/>
                  <a:pt x="148" y="465"/>
                  <a:pt x="163" y="473"/>
                </a:cubicBezTo>
                <a:cubicBezTo>
                  <a:pt x="166" y="474"/>
                  <a:pt x="171" y="470"/>
                  <a:pt x="175" y="467"/>
                </a:cubicBezTo>
                <a:cubicBezTo>
                  <a:pt x="213" y="434"/>
                  <a:pt x="251" y="401"/>
                  <a:pt x="289" y="366"/>
                </a:cubicBezTo>
                <a:cubicBezTo>
                  <a:pt x="295" y="360"/>
                  <a:pt x="296" y="347"/>
                  <a:pt x="299" y="337"/>
                </a:cubicBezTo>
                <a:cubicBezTo>
                  <a:pt x="301" y="339"/>
                  <a:pt x="304" y="344"/>
                  <a:pt x="308" y="350"/>
                </a:cubicBezTo>
                <a:cubicBezTo>
                  <a:pt x="322" y="338"/>
                  <a:pt x="336" y="327"/>
                  <a:pt x="348" y="314"/>
                </a:cubicBezTo>
                <a:cubicBezTo>
                  <a:pt x="352" y="310"/>
                  <a:pt x="353" y="302"/>
                  <a:pt x="354" y="296"/>
                </a:cubicBezTo>
                <a:cubicBezTo>
                  <a:pt x="354" y="287"/>
                  <a:pt x="351" y="278"/>
                  <a:pt x="352" y="269"/>
                </a:cubicBezTo>
                <a:cubicBezTo>
                  <a:pt x="355" y="246"/>
                  <a:pt x="355" y="225"/>
                  <a:pt x="341" y="203"/>
                </a:cubicBezTo>
                <a:cubicBezTo>
                  <a:pt x="324" y="175"/>
                  <a:pt x="336" y="145"/>
                  <a:pt x="350" y="118"/>
                </a:cubicBezTo>
                <a:cubicBezTo>
                  <a:pt x="352" y="113"/>
                  <a:pt x="357" y="110"/>
                  <a:pt x="362" y="108"/>
                </a:cubicBezTo>
                <a:cubicBezTo>
                  <a:pt x="382" y="97"/>
                  <a:pt x="382" y="97"/>
                  <a:pt x="392" y="74"/>
                </a:cubicBezTo>
                <a:cubicBezTo>
                  <a:pt x="382" y="65"/>
                  <a:pt x="372" y="56"/>
                  <a:pt x="360" y="44"/>
                </a:cubicBezTo>
                <a:cubicBezTo>
                  <a:pt x="370" y="34"/>
                  <a:pt x="379" y="21"/>
                  <a:pt x="391" y="12"/>
                </a:cubicBezTo>
                <a:cubicBezTo>
                  <a:pt x="406" y="0"/>
                  <a:pt x="447" y="11"/>
                  <a:pt x="455" y="29"/>
                </a:cubicBezTo>
                <a:cubicBezTo>
                  <a:pt x="458" y="34"/>
                  <a:pt x="452" y="49"/>
                  <a:pt x="447" y="51"/>
                </a:cubicBezTo>
                <a:cubicBezTo>
                  <a:pt x="432" y="56"/>
                  <a:pt x="434" y="68"/>
                  <a:pt x="436" y="77"/>
                </a:cubicBezTo>
                <a:cubicBezTo>
                  <a:pt x="440" y="87"/>
                  <a:pt x="437" y="102"/>
                  <a:pt x="456" y="104"/>
                </a:cubicBezTo>
                <a:cubicBezTo>
                  <a:pt x="475" y="105"/>
                  <a:pt x="489" y="116"/>
                  <a:pt x="490" y="139"/>
                </a:cubicBezTo>
                <a:cubicBezTo>
                  <a:pt x="491" y="150"/>
                  <a:pt x="497" y="160"/>
                  <a:pt x="502" y="175"/>
                </a:cubicBezTo>
                <a:cubicBezTo>
                  <a:pt x="509" y="165"/>
                  <a:pt x="515" y="158"/>
                  <a:pt x="519" y="151"/>
                </a:cubicBezTo>
                <a:cubicBezTo>
                  <a:pt x="524" y="144"/>
                  <a:pt x="527" y="137"/>
                  <a:pt x="531" y="130"/>
                </a:cubicBezTo>
                <a:cubicBezTo>
                  <a:pt x="537" y="135"/>
                  <a:pt x="543" y="139"/>
                  <a:pt x="549" y="143"/>
                </a:cubicBezTo>
                <a:cubicBezTo>
                  <a:pt x="551" y="145"/>
                  <a:pt x="551" y="147"/>
                  <a:pt x="552" y="148"/>
                </a:cubicBezTo>
                <a:cubicBezTo>
                  <a:pt x="542" y="163"/>
                  <a:pt x="533" y="178"/>
                  <a:pt x="522" y="192"/>
                </a:cubicBezTo>
                <a:cubicBezTo>
                  <a:pt x="515" y="200"/>
                  <a:pt x="505" y="209"/>
                  <a:pt x="495" y="211"/>
                </a:cubicBezTo>
                <a:cubicBezTo>
                  <a:pt x="475" y="215"/>
                  <a:pt x="473" y="226"/>
                  <a:pt x="477" y="242"/>
                </a:cubicBezTo>
                <a:cubicBezTo>
                  <a:pt x="481" y="260"/>
                  <a:pt x="483" y="278"/>
                  <a:pt x="481" y="298"/>
                </a:cubicBezTo>
                <a:cubicBezTo>
                  <a:pt x="477" y="361"/>
                  <a:pt x="480" y="424"/>
                  <a:pt x="482" y="488"/>
                </a:cubicBezTo>
                <a:cubicBezTo>
                  <a:pt x="482" y="494"/>
                  <a:pt x="488" y="503"/>
                  <a:pt x="493" y="507"/>
                </a:cubicBezTo>
                <a:cubicBezTo>
                  <a:pt x="534" y="535"/>
                  <a:pt x="574" y="563"/>
                  <a:pt x="615" y="591"/>
                </a:cubicBezTo>
                <a:cubicBezTo>
                  <a:pt x="632" y="603"/>
                  <a:pt x="650" y="614"/>
                  <a:pt x="668" y="626"/>
                </a:cubicBezTo>
                <a:cubicBezTo>
                  <a:pt x="536" y="626"/>
                  <a:pt x="404" y="626"/>
                  <a:pt x="272" y="626"/>
                </a:cubicBezTo>
                <a:close/>
                <a:moveTo>
                  <a:pt x="298" y="380"/>
                </a:moveTo>
                <a:cubicBezTo>
                  <a:pt x="259" y="414"/>
                  <a:pt x="223" y="447"/>
                  <a:pt x="185" y="478"/>
                </a:cubicBezTo>
                <a:cubicBezTo>
                  <a:pt x="172" y="489"/>
                  <a:pt x="173" y="502"/>
                  <a:pt x="182" y="510"/>
                </a:cubicBezTo>
                <a:cubicBezTo>
                  <a:pt x="194" y="522"/>
                  <a:pt x="190" y="531"/>
                  <a:pt x="184" y="543"/>
                </a:cubicBezTo>
                <a:cubicBezTo>
                  <a:pt x="174" y="563"/>
                  <a:pt x="179" y="570"/>
                  <a:pt x="201" y="576"/>
                </a:cubicBezTo>
                <a:cubicBezTo>
                  <a:pt x="218" y="580"/>
                  <a:pt x="234" y="589"/>
                  <a:pt x="251" y="596"/>
                </a:cubicBezTo>
                <a:cubicBezTo>
                  <a:pt x="274" y="530"/>
                  <a:pt x="311" y="463"/>
                  <a:pt x="298" y="380"/>
                </a:cubicBezTo>
                <a:close/>
                <a:moveTo>
                  <a:pt x="371" y="440"/>
                </a:moveTo>
                <a:cubicBezTo>
                  <a:pt x="373" y="438"/>
                  <a:pt x="376" y="437"/>
                  <a:pt x="378" y="436"/>
                </a:cubicBezTo>
                <a:cubicBezTo>
                  <a:pt x="371" y="401"/>
                  <a:pt x="363" y="367"/>
                  <a:pt x="356" y="330"/>
                </a:cubicBezTo>
                <a:cubicBezTo>
                  <a:pt x="344" y="340"/>
                  <a:pt x="334" y="350"/>
                  <a:pt x="323" y="358"/>
                </a:cubicBezTo>
                <a:cubicBezTo>
                  <a:pt x="314" y="365"/>
                  <a:pt x="313" y="372"/>
                  <a:pt x="320" y="380"/>
                </a:cubicBezTo>
                <a:cubicBezTo>
                  <a:pt x="336" y="400"/>
                  <a:pt x="354" y="420"/>
                  <a:pt x="371" y="440"/>
                </a:cubicBezTo>
                <a:close/>
                <a:moveTo>
                  <a:pt x="435" y="476"/>
                </a:moveTo>
                <a:cubicBezTo>
                  <a:pt x="432" y="446"/>
                  <a:pt x="429" y="420"/>
                  <a:pt x="426" y="394"/>
                </a:cubicBezTo>
                <a:cubicBezTo>
                  <a:pt x="415" y="484"/>
                  <a:pt x="417" y="467"/>
                  <a:pt x="435" y="476"/>
                </a:cubicBezTo>
                <a:close/>
              </a:path>
            </a:pathLst>
          </a:custGeom>
          <a:solidFill>
            <a:srgbClr val="F1E8D8"/>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3472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1"/>
          <p:cNvSpPr txBox="1">
            <a:spLocks noGrp="1"/>
          </p:cNvSpPr>
          <p:nvPr>
            <p:ph type="title"/>
          </p:nvPr>
        </p:nvSpPr>
        <p:spPr>
          <a:xfrm>
            <a:off x="955596" y="2792090"/>
            <a:ext cx="4045200" cy="67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Introduction</a:t>
            </a:r>
            <a:endParaRPr/>
          </a:p>
        </p:txBody>
      </p:sp>
      <p:sp>
        <p:nvSpPr>
          <p:cNvPr id="477" name="Google Shape;477;p41"/>
          <p:cNvSpPr txBox="1">
            <a:spLocks noGrp="1"/>
          </p:cNvSpPr>
          <p:nvPr>
            <p:ph type="subTitle" idx="1"/>
          </p:nvPr>
        </p:nvSpPr>
        <p:spPr>
          <a:xfrm>
            <a:off x="955596" y="3462277"/>
            <a:ext cx="4045200" cy="115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Venus has a beautiful name and is the second planet from the Sun. It’s terribly hot, even hotter than Mercury, and its atmosphere is extremely poisonous</a:t>
            </a:r>
            <a:endParaRPr dirty="0"/>
          </a:p>
        </p:txBody>
      </p:sp>
      <p:pic>
        <p:nvPicPr>
          <p:cNvPr id="18434" name="Picture 2" descr="hombre vestido con camisa blanca con cuello abotonado">
            <a:extLst>
              <a:ext uri="{FF2B5EF4-FFF2-40B4-BE49-F238E27FC236}">
                <a16:creationId xmlns:a16="http://schemas.microsoft.com/office/drawing/2014/main" id="{D3A96AEE-F19E-4AC5-9ED5-9792AF782D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0"/>
            <a:ext cx="3429000"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upo 8">
            <a:extLst>
              <a:ext uri="{FF2B5EF4-FFF2-40B4-BE49-F238E27FC236}">
                <a16:creationId xmlns:a16="http://schemas.microsoft.com/office/drawing/2014/main" id="{7CB830A0-B92B-40FA-9F80-93C15A8AA0C0}"/>
              </a:ext>
            </a:extLst>
          </p:cNvPr>
          <p:cNvGrpSpPr/>
          <p:nvPr/>
        </p:nvGrpSpPr>
        <p:grpSpPr>
          <a:xfrm>
            <a:off x="1843088" y="402903"/>
            <a:ext cx="1989137" cy="2159001"/>
            <a:chOff x="1843088" y="402903"/>
            <a:chExt cx="1989137" cy="2159001"/>
          </a:xfrm>
        </p:grpSpPr>
        <p:sp>
          <p:nvSpPr>
            <p:cNvPr id="6" name="Freeform 6">
              <a:extLst>
                <a:ext uri="{FF2B5EF4-FFF2-40B4-BE49-F238E27FC236}">
                  <a16:creationId xmlns:a16="http://schemas.microsoft.com/office/drawing/2014/main" id="{AC3740C9-E39C-4BE9-A343-0389C3575EF2}"/>
                </a:ext>
              </a:extLst>
            </p:cNvPr>
            <p:cNvSpPr>
              <a:spLocks noEditPoints="1"/>
            </p:cNvSpPr>
            <p:nvPr/>
          </p:nvSpPr>
          <p:spPr bwMode="auto">
            <a:xfrm>
              <a:off x="1843088" y="402903"/>
              <a:ext cx="1989137" cy="1973263"/>
            </a:xfrm>
            <a:custGeom>
              <a:avLst/>
              <a:gdLst>
                <a:gd name="T0" fmla="*/ 175 w 630"/>
                <a:gd name="T1" fmla="*/ 223 h 625"/>
                <a:gd name="T2" fmla="*/ 257 w 630"/>
                <a:gd name="T3" fmla="*/ 356 h 625"/>
                <a:gd name="T4" fmla="*/ 553 w 630"/>
                <a:gd name="T5" fmla="*/ 478 h 625"/>
                <a:gd name="T6" fmla="*/ 548 w 630"/>
                <a:gd name="T7" fmla="*/ 480 h 625"/>
                <a:gd name="T8" fmla="*/ 218 w 630"/>
                <a:gd name="T9" fmla="*/ 336 h 625"/>
                <a:gd name="T10" fmla="*/ 185 w 630"/>
                <a:gd name="T11" fmla="*/ 303 h 625"/>
                <a:gd name="T12" fmla="*/ 204 w 630"/>
                <a:gd name="T13" fmla="*/ 350 h 625"/>
                <a:gd name="T14" fmla="*/ 576 w 630"/>
                <a:gd name="T15" fmla="*/ 571 h 625"/>
                <a:gd name="T16" fmla="*/ 630 w 630"/>
                <a:gd name="T17" fmla="*/ 579 h 625"/>
                <a:gd name="T18" fmla="*/ 508 w 630"/>
                <a:gd name="T19" fmla="*/ 610 h 625"/>
                <a:gd name="T20" fmla="*/ 347 w 630"/>
                <a:gd name="T21" fmla="*/ 560 h 625"/>
                <a:gd name="T22" fmla="*/ 246 w 630"/>
                <a:gd name="T23" fmla="*/ 523 h 625"/>
                <a:gd name="T24" fmla="*/ 228 w 630"/>
                <a:gd name="T25" fmla="*/ 546 h 625"/>
                <a:gd name="T26" fmla="*/ 275 w 630"/>
                <a:gd name="T27" fmla="*/ 566 h 625"/>
                <a:gd name="T28" fmla="*/ 105 w 630"/>
                <a:gd name="T29" fmla="*/ 538 h 625"/>
                <a:gd name="T30" fmla="*/ 21 w 630"/>
                <a:gd name="T31" fmla="*/ 587 h 625"/>
                <a:gd name="T32" fmla="*/ 37 w 630"/>
                <a:gd name="T33" fmla="*/ 602 h 625"/>
                <a:gd name="T34" fmla="*/ 75 w 630"/>
                <a:gd name="T35" fmla="*/ 592 h 625"/>
                <a:gd name="T36" fmla="*/ 72 w 630"/>
                <a:gd name="T37" fmla="*/ 595 h 625"/>
                <a:gd name="T38" fmla="*/ 33 w 630"/>
                <a:gd name="T39" fmla="*/ 617 h 625"/>
                <a:gd name="T40" fmla="*/ 14 w 630"/>
                <a:gd name="T41" fmla="*/ 562 h 625"/>
                <a:gd name="T42" fmla="*/ 173 w 630"/>
                <a:gd name="T43" fmla="*/ 531 h 625"/>
                <a:gd name="T44" fmla="*/ 169 w 630"/>
                <a:gd name="T45" fmla="*/ 465 h 625"/>
                <a:gd name="T46" fmla="*/ 148 w 630"/>
                <a:gd name="T47" fmla="*/ 398 h 625"/>
                <a:gd name="T48" fmla="*/ 144 w 630"/>
                <a:gd name="T49" fmla="*/ 393 h 625"/>
                <a:gd name="T50" fmla="*/ 162 w 630"/>
                <a:gd name="T51" fmla="*/ 375 h 625"/>
                <a:gd name="T52" fmla="*/ 142 w 630"/>
                <a:gd name="T53" fmla="*/ 361 h 625"/>
                <a:gd name="T54" fmla="*/ 161 w 630"/>
                <a:gd name="T55" fmla="*/ 339 h 625"/>
                <a:gd name="T56" fmla="*/ 146 w 630"/>
                <a:gd name="T57" fmla="*/ 326 h 625"/>
                <a:gd name="T58" fmla="*/ 140 w 630"/>
                <a:gd name="T59" fmla="*/ 304 h 625"/>
                <a:gd name="T60" fmla="*/ 161 w 630"/>
                <a:gd name="T61" fmla="*/ 290 h 625"/>
                <a:gd name="T62" fmla="*/ 139 w 630"/>
                <a:gd name="T63" fmla="*/ 284 h 625"/>
                <a:gd name="T64" fmla="*/ 160 w 630"/>
                <a:gd name="T65" fmla="*/ 266 h 625"/>
                <a:gd name="T66" fmla="*/ 143 w 630"/>
                <a:gd name="T67" fmla="*/ 253 h 625"/>
                <a:gd name="T68" fmla="*/ 137 w 630"/>
                <a:gd name="T69" fmla="*/ 231 h 625"/>
                <a:gd name="T70" fmla="*/ 160 w 630"/>
                <a:gd name="T71" fmla="*/ 218 h 625"/>
                <a:gd name="T72" fmla="*/ 135 w 630"/>
                <a:gd name="T73" fmla="*/ 197 h 625"/>
                <a:gd name="T74" fmla="*/ 153 w 630"/>
                <a:gd name="T75" fmla="*/ 177 h 625"/>
                <a:gd name="T76" fmla="*/ 137 w 630"/>
                <a:gd name="T77" fmla="*/ 180 h 625"/>
                <a:gd name="T78" fmla="*/ 132 w 630"/>
                <a:gd name="T79" fmla="*/ 185 h 625"/>
                <a:gd name="T80" fmla="*/ 159 w 630"/>
                <a:gd name="T81" fmla="*/ 48 h 625"/>
                <a:gd name="T82" fmla="*/ 129 w 630"/>
                <a:gd name="T83" fmla="*/ 9 h 625"/>
                <a:gd name="T84" fmla="*/ 127 w 630"/>
                <a:gd name="T85" fmla="*/ 0 h 625"/>
                <a:gd name="T86" fmla="*/ 173 w 630"/>
                <a:gd name="T87" fmla="*/ 82 h 625"/>
                <a:gd name="T88" fmla="*/ 179 w 630"/>
                <a:gd name="T89" fmla="*/ 196 h 625"/>
                <a:gd name="T90" fmla="*/ 198 w 630"/>
                <a:gd name="T91" fmla="*/ 201 h 625"/>
                <a:gd name="T92" fmla="*/ 182 w 630"/>
                <a:gd name="T93" fmla="*/ 216 h 625"/>
                <a:gd name="T94" fmla="*/ 225 w 630"/>
                <a:gd name="T95" fmla="*/ 301 h 625"/>
                <a:gd name="T96" fmla="*/ 366 w 630"/>
                <a:gd name="T97" fmla="*/ 402 h 625"/>
                <a:gd name="T98" fmla="*/ 177 w 630"/>
                <a:gd name="T99" fmla="*/ 365 h 625"/>
                <a:gd name="T100" fmla="*/ 195 w 630"/>
                <a:gd name="T101" fmla="*/ 531 h 625"/>
                <a:gd name="T102" fmla="*/ 218 w 630"/>
                <a:gd name="T103" fmla="*/ 542 h 625"/>
                <a:gd name="T104" fmla="*/ 164 w 630"/>
                <a:gd name="T105" fmla="*/ 202 h 625"/>
                <a:gd name="T106" fmla="*/ 164 w 630"/>
                <a:gd name="T107" fmla="*/ 202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30" h="625">
                  <a:moveTo>
                    <a:pt x="366" y="402"/>
                  </a:moveTo>
                  <a:cubicBezTo>
                    <a:pt x="272" y="374"/>
                    <a:pt x="205" y="318"/>
                    <a:pt x="175" y="223"/>
                  </a:cubicBezTo>
                  <a:cubicBezTo>
                    <a:pt x="173" y="244"/>
                    <a:pt x="177" y="263"/>
                    <a:pt x="187" y="280"/>
                  </a:cubicBezTo>
                  <a:cubicBezTo>
                    <a:pt x="205" y="311"/>
                    <a:pt x="229" y="335"/>
                    <a:pt x="257" y="356"/>
                  </a:cubicBezTo>
                  <a:cubicBezTo>
                    <a:pt x="304" y="392"/>
                    <a:pt x="356" y="418"/>
                    <a:pt x="411" y="439"/>
                  </a:cubicBezTo>
                  <a:cubicBezTo>
                    <a:pt x="457" y="457"/>
                    <a:pt x="504" y="470"/>
                    <a:pt x="553" y="478"/>
                  </a:cubicBezTo>
                  <a:cubicBezTo>
                    <a:pt x="553" y="478"/>
                    <a:pt x="554" y="478"/>
                    <a:pt x="554" y="480"/>
                  </a:cubicBezTo>
                  <a:cubicBezTo>
                    <a:pt x="552" y="480"/>
                    <a:pt x="550" y="480"/>
                    <a:pt x="548" y="480"/>
                  </a:cubicBezTo>
                  <a:cubicBezTo>
                    <a:pt x="475" y="481"/>
                    <a:pt x="406" y="464"/>
                    <a:pt x="341" y="429"/>
                  </a:cubicBezTo>
                  <a:cubicBezTo>
                    <a:pt x="295" y="405"/>
                    <a:pt x="255" y="373"/>
                    <a:pt x="218" y="336"/>
                  </a:cubicBezTo>
                  <a:cubicBezTo>
                    <a:pt x="210" y="327"/>
                    <a:pt x="202" y="318"/>
                    <a:pt x="193" y="309"/>
                  </a:cubicBezTo>
                  <a:cubicBezTo>
                    <a:pt x="191" y="307"/>
                    <a:pt x="188" y="305"/>
                    <a:pt x="185" y="303"/>
                  </a:cubicBezTo>
                  <a:cubicBezTo>
                    <a:pt x="185" y="306"/>
                    <a:pt x="185" y="309"/>
                    <a:pt x="186" y="312"/>
                  </a:cubicBezTo>
                  <a:cubicBezTo>
                    <a:pt x="192" y="325"/>
                    <a:pt x="196" y="338"/>
                    <a:pt x="204" y="350"/>
                  </a:cubicBezTo>
                  <a:cubicBezTo>
                    <a:pt x="226" y="387"/>
                    <a:pt x="256" y="416"/>
                    <a:pt x="289" y="443"/>
                  </a:cubicBezTo>
                  <a:cubicBezTo>
                    <a:pt x="374" y="509"/>
                    <a:pt x="470" y="551"/>
                    <a:pt x="576" y="571"/>
                  </a:cubicBezTo>
                  <a:cubicBezTo>
                    <a:pt x="593" y="574"/>
                    <a:pt x="609" y="576"/>
                    <a:pt x="626" y="578"/>
                  </a:cubicBezTo>
                  <a:cubicBezTo>
                    <a:pt x="626" y="578"/>
                    <a:pt x="627" y="579"/>
                    <a:pt x="630" y="579"/>
                  </a:cubicBezTo>
                  <a:cubicBezTo>
                    <a:pt x="626" y="582"/>
                    <a:pt x="622" y="585"/>
                    <a:pt x="619" y="587"/>
                  </a:cubicBezTo>
                  <a:cubicBezTo>
                    <a:pt x="585" y="608"/>
                    <a:pt x="547" y="613"/>
                    <a:pt x="508" y="610"/>
                  </a:cubicBezTo>
                  <a:cubicBezTo>
                    <a:pt x="475" y="607"/>
                    <a:pt x="442" y="599"/>
                    <a:pt x="411" y="587"/>
                  </a:cubicBezTo>
                  <a:cubicBezTo>
                    <a:pt x="390" y="578"/>
                    <a:pt x="368" y="569"/>
                    <a:pt x="347" y="560"/>
                  </a:cubicBezTo>
                  <a:cubicBezTo>
                    <a:pt x="321" y="549"/>
                    <a:pt x="296" y="538"/>
                    <a:pt x="270" y="528"/>
                  </a:cubicBezTo>
                  <a:cubicBezTo>
                    <a:pt x="263" y="525"/>
                    <a:pt x="254" y="524"/>
                    <a:pt x="246" y="523"/>
                  </a:cubicBezTo>
                  <a:cubicBezTo>
                    <a:pt x="234" y="522"/>
                    <a:pt x="227" y="528"/>
                    <a:pt x="225" y="539"/>
                  </a:cubicBezTo>
                  <a:cubicBezTo>
                    <a:pt x="224" y="543"/>
                    <a:pt x="225" y="545"/>
                    <a:pt x="228" y="546"/>
                  </a:cubicBezTo>
                  <a:cubicBezTo>
                    <a:pt x="242" y="551"/>
                    <a:pt x="256" y="557"/>
                    <a:pt x="269" y="562"/>
                  </a:cubicBezTo>
                  <a:cubicBezTo>
                    <a:pt x="271" y="563"/>
                    <a:pt x="273" y="564"/>
                    <a:pt x="275" y="566"/>
                  </a:cubicBezTo>
                  <a:cubicBezTo>
                    <a:pt x="260" y="562"/>
                    <a:pt x="245" y="557"/>
                    <a:pt x="230" y="553"/>
                  </a:cubicBezTo>
                  <a:cubicBezTo>
                    <a:pt x="189" y="543"/>
                    <a:pt x="147" y="535"/>
                    <a:pt x="105" y="538"/>
                  </a:cubicBezTo>
                  <a:cubicBezTo>
                    <a:pt x="81" y="540"/>
                    <a:pt x="59" y="544"/>
                    <a:pt x="40" y="559"/>
                  </a:cubicBezTo>
                  <a:cubicBezTo>
                    <a:pt x="31" y="566"/>
                    <a:pt x="23" y="575"/>
                    <a:pt x="21" y="587"/>
                  </a:cubicBezTo>
                  <a:cubicBezTo>
                    <a:pt x="21" y="588"/>
                    <a:pt x="21" y="589"/>
                    <a:pt x="21" y="590"/>
                  </a:cubicBezTo>
                  <a:cubicBezTo>
                    <a:pt x="20" y="603"/>
                    <a:pt x="25" y="607"/>
                    <a:pt x="37" y="602"/>
                  </a:cubicBezTo>
                  <a:cubicBezTo>
                    <a:pt x="44" y="600"/>
                    <a:pt x="50" y="596"/>
                    <a:pt x="56" y="595"/>
                  </a:cubicBezTo>
                  <a:cubicBezTo>
                    <a:pt x="62" y="593"/>
                    <a:pt x="69" y="593"/>
                    <a:pt x="75" y="592"/>
                  </a:cubicBezTo>
                  <a:cubicBezTo>
                    <a:pt x="75" y="593"/>
                    <a:pt x="75" y="593"/>
                    <a:pt x="75" y="594"/>
                  </a:cubicBezTo>
                  <a:cubicBezTo>
                    <a:pt x="74" y="594"/>
                    <a:pt x="73" y="594"/>
                    <a:pt x="72" y="595"/>
                  </a:cubicBezTo>
                  <a:cubicBezTo>
                    <a:pt x="64" y="599"/>
                    <a:pt x="56" y="603"/>
                    <a:pt x="48" y="607"/>
                  </a:cubicBezTo>
                  <a:cubicBezTo>
                    <a:pt x="43" y="610"/>
                    <a:pt x="38" y="615"/>
                    <a:pt x="33" y="617"/>
                  </a:cubicBezTo>
                  <a:cubicBezTo>
                    <a:pt x="15" y="625"/>
                    <a:pt x="0" y="615"/>
                    <a:pt x="0" y="596"/>
                  </a:cubicBezTo>
                  <a:cubicBezTo>
                    <a:pt x="1" y="583"/>
                    <a:pt x="6" y="572"/>
                    <a:pt x="14" y="562"/>
                  </a:cubicBezTo>
                  <a:cubicBezTo>
                    <a:pt x="30" y="543"/>
                    <a:pt x="52" y="534"/>
                    <a:pt x="76" y="529"/>
                  </a:cubicBezTo>
                  <a:cubicBezTo>
                    <a:pt x="108" y="522"/>
                    <a:pt x="141" y="524"/>
                    <a:pt x="173" y="531"/>
                  </a:cubicBezTo>
                  <a:cubicBezTo>
                    <a:pt x="175" y="531"/>
                    <a:pt x="178" y="531"/>
                    <a:pt x="180" y="532"/>
                  </a:cubicBezTo>
                  <a:cubicBezTo>
                    <a:pt x="176" y="509"/>
                    <a:pt x="172" y="487"/>
                    <a:pt x="169" y="465"/>
                  </a:cubicBezTo>
                  <a:cubicBezTo>
                    <a:pt x="166" y="443"/>
                    <a:pt x="165" y="420"/>
                    <a:pt x="162" y="398"/>
                  </a:cubicBezTo>
                  <a:cubicBezTo>
                    <a:pt x="158" y="398"/>
                    <a:pt x="153" y="397"/>
                    <a:pt x="148" y="398"/>
                  </a:cubicBezTo>
                  <a:cubicBezTo>
                    <a:pt x="145" y="398"/>
                    <a:pt x="143" y="397"/>
                    <a:pt x="144" y="393"/>
                  </a:cubicBezTo>
                  <a:cubicBezTo>
                    <a:pt x="144" y="393"/>
                    <a:pt x="144" y="393"/>
                    <a:pt x="144" y="393"/>
                  </a:cubicBezTo>
                  <a:cubicBezTo>
                    <a:pt x="144" y="387"/>
                    <a:pt x="142" y="379"/>
                    <a:pt x="145" y="377"/>
                  </a:cubicBezTo>
                  <a:cubicBezTo>
                    <a:pt x="148" y="374"/>
                    <a:pt x="155" y="376"/>
                    <a:pt x="162" y="375"/>
                  </a:cubicBezTo>
                  <a:cubicBezTo>
                    <a:pt x="162" y="371"/>
                    <a:pt x="162" y="366"/>
                    <a:pt x="162" y="361"/>
                  </a:cubicBezTo>
                  <a:cubicBezTo>
                    <a:pt x="155" y="361"/>
                    <a:pt x="149" y="361"/>
                    <a:pt x="142" y="361"/>
                  </a:cubicBezTo>
                  <a:cubicBezTo>
                    <a:pt x="142" y="354"/>
                    <a:pt x="142" y="348"/>
                    <a:pt x="141" y="340"/>
                  </a:cubicBezTo>
                  <a:cubicBezTo>
                    <a:pt x="148" y="340"/>
                    <a:pt x="154" y="339"/>
                    <a:pt x="161" y="339"/>
                  </a:cubicBezTo>
                  <a:cubicBezTo>
                    <a:pt x="161" y="335"/>
                    <a:pt x="161" y="331"/>
                    <a:pt x="161" y="326"/>
                  </a:cubicBezTo>
                  <a:cubicBezTo>
                    <a:pt x="156" y="326"/>
                    <a:pt x="151" y="326"/>
                    <a:pt x="146" y="326"/>
                  </a:cubicBezTo>
                  <a:cubicBezTo>
                    <a:pt x="142" y="326"/>
                    <a:pt x="140" y="324"/>
                    <a:pt x="140" y="320"/>
                  </a:cubicBezTo>
                  <a:cubicBezTo>
                    <a:pt x="140" y="315"/>
                    <a:pt x="140" y="310"/>
                    <a:pt x="140" y="304"/>
                  </a:cubicBezTo>
                  <a:cubicBezTo>
                    <a:pt x="147" y="304"/>
                    <a:pt x="154" y="304"/>
                    <a:pt x="161" y="303"/>
                  </a:cubicBezTo>
                  <a:cubicBezTo>
                    <a:pt x="161" y="299"/>
                    <a:pt x="161" y="294"/>
                    <a:pt x="161" y="290"/>
                  </a:cubicBezTo>
                  <a:cubicBezTo>
                    <a:pt x="155" y="290"/>
                    <a:pt x="150" y="289"/>
                    <a:pt x="145" y="290"/>
                  </a:cubicBezTo>
                  <a:cubicBezTo>
                    <a:pt x="141" y="290"/>
                    <a:pt x="139" y="288"/>
                    <a:pt x="139" y="284"/>
                  </a:cubicBezTo>
                  <a:cubicBezTo>
                    <a:pt x="137" y="264"/>
                    <a:pt x="136" y="268"/>
                    <a:pt x="154" y="267"/>
                  </a:cubicBezTo>
                  <a:cubicBezTo>
                    <a:pt x="156" y="267"/>
                    <a:pt x="158" y="267"/>
                    <a:pt x="160" y="266"/>
                  </a:cubicBezTo>
                  <a:cubicBezTo>
                    <a:pt x="160" y="262"/>
                    <a:pt x="160" y="258"/>
                    <a:pt x="160" y="253"/>
                  </a:cubicBezTo>
                  <a:cubicBezTo>
                    <a:pt x="154" y="253"/>
                    <a:pt x="148" y="253"/>
                    <a:pt x="143" y="253"/>
                  </a:cubicBezTo>
                  <a:cubicBezTo>
                    <a:pt x="139" y="254"/>
                    <a:pt x="137" y="252"/>
                    <a:pt x="137" y="248"/>
                  </a:cubicBezTo>
                  <a:cubicBezTo>
                    <a:pt x="137" y="243"/>
                    <a:pt x="137" y="238"/>
                    <a:pt x="137" y="231"/>
                  </a:cubicBezTo>
                  <a:cubicBezTo>
                    <a:pt x="144" y="231"/>
                    <a:pt x="152" y="231"/>
                    <a:pt x="160" y="231"/>
                  </a:cubicBezTo>
                  <a:cubicBezTo>
                    <a:pt x="160" y="226"/>
                    <a:pt x="160" y="222"/>
                    <a:pt x="160" y="218"/>
                  </a:cubicBezTo>
                  <a:cubicBezTo>
                    <a:pt x="152" y="218"/>
                    <a:pt x="144" y="218"/>
                    <a:pt x="136" y="218"/>
                  </a:cubicBezTo>
                  <a:cubicBezTo>
                    <a:pt x="136" y="211"/>
                    <a:pt x="135" y="204"/>
                    <a:pt x="135" y="197"/>
                  </a:cubicBezTo>
                  <a:cubicBezTo>
                    <a:pt x="143" y="196"/>
                    <a:pt x="150" y="196"/>
                    <a:pt x="158" y="195"/>
                  </a:cubicBezTo>
                  <a:cubicBezTo>
                    <a:pt x="158" y="189"/>
                    <a:pt x="157" y="182"/>
                    <a:pt x="153" y="177"/>
                  </a:cubicBezTo>
                  <a:cubicBezTo>
                    <a:pt x="149" y="172"/>
                    <a:pt x="146" y="172"/>
                    <a:pt x="141" y="176"/>
                  </a:cubicBezTo>
                  <a:cubicBezTo>
                    <a:pt x="140" y="177"/>
                    <a:pt x="139" y="178"/>
                    <a:pt x="137" y="180"/>
                  </a:cubicBezTo>
                  <a:cubicBezTo>
                    <a:pt x="136" y="182"/>
                    <a:pt x="135" y="183"/>
                    <a:pt x="134" y="185"/>
                  </a:cubicBezTo>
                  <a:cubicBezTo>
                    <a:pt x="134" y="185"/>
                    <a:pt x="133" y="185"/>
                    <a:pt x="132" y="185"/>
                  </a:cubicBezTo>
                  <a:cubicBezTo>
                    <a:pt x="130" y="128"/>
                    <a:pt x="128" y="72"/>
                    <a:pt x="125" y="14"/>
                  </a:cubicBezTo>
                  <a:cubicBezTo>
                    <a:pt x="140" y="23"/>
                    <a:pt x="149" y="36"/>
                    <a:pt x="159" y="48"/>
                  </a:cubicBezTo>
                  <a:cubicBezTo>
                    <a:pt x="158" y="45"/>
                    <a:pt x="157" y="42"/>
                    <a:pt x="155" y="39"/>
                  </a:cubicBezTo>
                  <a:cubicBezTo>
                    <a:pt x="148" y="27"/>
                    <a:pt x="140" y="18"/>
                    <a:pt x="129" y="9"/>
                  </a:cubicBezTo>
                  <a:cubicBezTo>
                    <a:pt x="127" y="8"/>
                    <a:pt x="126" y="4"/>
                    <a:pt x="124" y="2"/>
                  </a:cubicBezTo>
                  <a:cubicBezTo>
                    <a:pt x="125" y="1"/>
                    <a:pt x="126" y="1"/>
                    <a:pt x="127" y="0"/>
                  </a:cubicBezTo>
                  <a:cubicBezTo>
                    <a:pt x="132" y="5"/>
                    <a:pt x="138" y="9"/>
                    <a:pt x="143" y="15"/>
                  </a:cubicBezTo>
                  <a:cubicBezTo>
                    <a:pt x="161" y="34"/>
                    <a:pt x="170" y="57"/>
                    <a:pt x="173" y="82"/>
                  </a:cubicBezTo>
                  <a:cubicBezTo>
                    <a:pt x="177" y="109"/>
                    <a:pt x="177" y="135"/>
                    <a:pt x="179" y="162"/>
                  </a:cubicBezTo>
                  <a:cubicBezTo>
                    <a:pt x="179" y="173"/>
                    <a:pt x="179" y="184"/>
                    <a:pt x="179" y="196"/>
                  </a:cubicBezTo>
                  <a:cubicBezTo>
                    <a:pt x="185" y="196"/>
                    <a:pt x="189" y="196"/>
                    <a:pt x="193" y="196"/>
                  </a:cubicBezTo>
                  <a:cubicBezTo>
                    <a:pt x="196" y="196"/>
                    <a:pt x="198" y="197"/>
                    <a:pt x="198" y="201"/>
                  </a:cubicBezTo>
                  <a:cubicBezTo>
                    <a:pt x="198" y="205"/>
                    <a:pt x="198" y="210"/>
                    <a:pt x="198" y="215"/>
                  </a:cubicBezTo>
                  <a:cubicBezTo>
                    <a:pt x="192" y="216"/>
                    <a:pt x="188" y="216"/>
                    <a:pt x="182" y="216"/>
                  </a:cubicBezTo>
                  <a:cubicBezTo>
                    <a:pt x="184" y="225"/>
                    <a:pt x="186" y="234"/>
                    <a:pt x="189" y="242"/>
                  </a:cubicBezTo>
                  <a:cubicBezTo>
                    <a:pt x="197" y="264"/>
                    <a:pt x="210" y="283"/>
                    <a:pt x="225" y="301"/>
                  </a:cubicBezTo>
                  <a:cubicBezTo>
                    <a:pt x="258" y="341"/>
                    <a:pt x="299" y="370"/>
                    <a:pt x="346" y="393"/>
                  </a:cubicBezTo>
                  <a:cubicBezTo>
                    <a:pt x="352" y="396"/>
                    <a:pt x="359" y="399"/>
                    <a:pt x="366" y="402"/>
                  </a:cubicBezTo>
                  <a:close/>
                  <a:moveTo>
                    <a:pt x="178" y="362"/>
                  </a:moveTo>
                  <a:cubicBezTo>
                    <a:pt x="178" y="363"/>
                    <a:pt x="177" y="364"/>
                    <a:pt x="177" y="365"/>
                  </a:cubicBezTo>
                  <a:cubicBezTo>
                    <a:pt x="179" y="396"/>
                    <a:pt x="178" y="426"/>
                    <a:pt x="182" y="456"/>
                  </a:cubicBezTo>
                  <a:cubicBezTo>
                    <a:pt x="184" y="481"/>
                    <a:pt x="190" y="506"/>
                    <a:pt x="195" y="531"/>
                  </a:cubicBezTo>
                  <a:cubicBezTo>
                    <a:pt x="196" y="533"/>
                    <a:pt x="197" y="536"/>
                    <a:pt x="198" y="536"/>
                  </a:cubicBezTo>
                  <a:cubicBezTo>
                    <a:pt x="204" y="538"/>
                    <a:pt x="211" y="540"/>
                    <a:pt x="218" y="542"/>
                  </a:cubicBezTo>
                  <a:cubicBezTo>
                    <a:pt x="191" y="484"/>
                    <a:pt x="184" y="423"/>
                    <a:pt x="178" y="362"/>
                  </a:cubicBezTo>
                  <a:close/>
                  <a:moveTo>
                    <a:pt x="164" y="202"/>
                  </a:moveTo>
                  <a:cubicBezTo>
                    <a:pt x="163" y="263"/>
                    <a:pt x="164" y="324"/>
                    <a:pt x="170" y="384"/>
                  </a:cubicBezTo>
                  <a:cubicBezTo>
                    <a:pt x="168" y="323"/>
                    <a:pt x="166" y="263"/>
                    <a:pt x="164" y="202"/>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7">
              <a:extLst>
                <a:ext uri="{FF2B5EF4-FFF2-40B4-BE49-F238E27FC236}">
                  <a16:creationId xmlns:a16="http://schemas.microsoft.com/office/drawing/2014/main" id="{A5DC4566-8355-4AF6-A294-445DCA83E9F1}"/>
                </a:ext>
              </a:extLst>
            </p:cNvPr>
            <p:cNvSpPr>
              <a:spLocks/>
            </p:cNvSpPr>
            <p:nvPr/>
          </p:nvSpPr>
          <p:spPr bwMode="auto">
            <a:xfrm>
              <a:off x="2011363" y="2201541"/>
              <a:ext cx="1335087" cy="360363"/>
            </a:xfrm>
            <a:custGeom>
              <a:avLst/>
              <a:gdLst>
                <a:gd name="T0" fmla="*/ 60 w 423"/>
                <a:gd name="T1" fmla="*/ 2 h 114"/>
                <a:gd name="T2" fmla="*/ 98 w 423"/>
                <a:gd name="T3" fmla="*/ 3 h 114"/>
                <a:gd name="T4" fmla="*/ 206 w 423"/>
                <a:gd name="T5" fmla="*/ 36 h 114"/>
                <a:gd name="T6" fmla="*/ 357 w 423"/>
                <a:gd name="T7" fmla="*/ 96 h 114"/>
                <a:gd name="T8" fmla="*/ 423 w 423"/>
                <a:gd name="T9" fmla="*/ 112 h 114"/>
                <a:gd name="T10" fmla="*/ 414 w 423"/>
                <a:gd name="T11" fmla="*/ 113 h 114"/>
                <a:gd name="T12" fmla="*/ 321 w 423"/>
                <a:gd name="T13" fmla="*/ 101 h 114"/>
                <a:gd name="T14" fmla="*/ 197 w 423"/>
                <a:gd name="T15" fmla="*/ 62 h 114"/>
                <a:gd name="T16" fmla="*/ 166 w 423"/>
                <a:gd name="T17" fmla="*/ 53 h 114"/>
                <a:gd name="T18" fmla="*/ 153 w 423"/>
                <a:gd name="T19" fmla="*/ 53 h 114"/>
                <a:gd name="T20" fmla="*/ 153 w 423"/>
                <a:gd name="T21" fmla="*/ 55 h 114"/>
                <a:gd name="T22" fmla="*/ 159 w 423"/>
                <a:gd name="T23" fmla="*/ 61 h 114"/>
                <a:gd name="T24" fmla="*/ 185 w 423"/>
                <a:gd name="T25" fmla="*/ 79 h 114"/>
                <a:gd name="T26" fmla="*/ 192 w 423"/>
                <a:gd name="T27" fmla="*/ 88 h 114"/>
                <a:gd name="T28" fmla="*/ 181 w 423"/>
                <a:gd name="T29" fmla="*/ 89 h 114"/>
                <a:gd name="T30" fmla="*/ 142 w 423"/>
                <a:gd name="T31" fmla="*/ 76 h 114"/>
                <a:gd name="T32" fmla="*/ 66 w 423"/>
                <a:gd name="T33" fmla="*/ 61 h 114"/>
                <a:gd name="T34" fmla="*/ 18 w 423"/>
                <a:gd name="T35" fmla="*/ 51 h 114"/>
                <a:gd name="T36" fmla="*/ 7 w 423"/>
                <a:gd name="T37" fmla="*/ 45 h 114"/>
                <a:gd name="T38" fmla="*/ 8 w 423"/>
                <a:gd name="T39" fmla="*/ 36 h 114"/>
                <a:gd name="T40" fmla="*/ 30 w 423"/>
                <a:gd name="T41" fmla="*/ 31 h 114"/>
                <a:gd name="T42" fmla="*/ 59 w 423"/>
                <a:gd name="T43" fmla="*/ 31 h 114"/>
                <a:gd name="T44" fmla="*/ 66 w 423"/>
                <a:gd name="T45" fmla="*/ 31 h 114"/>
                <a:gd name="T46" fmla="*/ 0 w 423"/>
                <a:gd name="T47" fmla="*/ 14 h 114"/>
                <a:gd name="T48" fmla="*/ 13 w 423"/>
                <a:gd name="T49" fmla="*/ 10 h 114"/>
                <a:gd name="T50" fmla="*/ 86 w 423"/>
                <a:gd name="T51" fmla="*/ 17 h 114"/>
                <a:gd name="T52" fmla="*/ 128 w 423"/>
                <a:gd name="T53" fmla="*/ 32 h 114"/>
                <a:gd name="T54" fmla="*/ 134 w 423"/>
                <a:gd name="T55" fmla="*/ 34 h 114"/>
                <a:gd name="T56" fmla="*/ 60 w 423"/>
                <a:gd name="T57" fmla="*/ 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3" h="114">
                  <a:moveTo>
                    <a:pt x="60" y="2"/>
                  </a:moveTo>
                  <a:cubicBezTo>
                    <a:pt x="73" y="0"/>
                    <a:pt x="85" y="1"/>
                    <a:pt x="98" y="3"/>
                  </a:cubicBezTo>
                  <a:cubicBezTo>
                    <a:pt x="136" y="9"/>
                    <a:pt x="171" y="22"/>
                    <a:pt x="206" y="36"/>
                  </a:cubicBezTo>
                  <a:cubicBezTo>
                    <a:pt x="256" y="56"/>
                    <a:pt x="306" y="77"/>
                    <a:pt x="357" y="96"/>
                  </a:cubicBezTo>
                  <a:cubicBezTo>
                    <a:pt x="378" y="104"/>
                    <a:pt x="400" y="109"/>
                    <a:pt x="423" y="112"/>
                  </a:cubicBezTo>
                  <a:cubicBezTo>
                    <a:pt x="420" y="112"/>
                    <a:pt x="417" y="113"/>
                    <a:pt x="414" y="113"/>
                  </a:cubicBezTo>
                  <a:cubicBezTo>
                    <a:pt x="383" y="114"/>
                    <a:pt x="352" y="108"/>
                    <a:pt x="321" y="101"/>
                  </a:cubicBezTo>
                  <a:cubicBezTo>
                    <a:pt x="279" y="90"/>
                    <a:pt x="238" y="78"/>
                    <a:pt x="197" y="62"/>
                  </a:cubicBezTo>
                  <a:cubicBezTo>
                    <a:pt x="187" y="58"/>
                    <a:pt x="177" y="56"/>
                    <a:pt x="166" y="53"/>
                  </a:cubicBezTo>
                  <a:cubicBezTo>
                    <a:pt x="162" y="53"/>
                    <a:pt x="158" y="53"/>
                    <a:pt x="153" y="53"/>
                  </a:cubicBezTo>
                  <a:cubicBezTo>
                    <a:pt x="153" y="54"/>
                    <a:pt x="153" y="55"/>
                    <a:pt x="153" y="55"/>
                  </a:cubicBezTo>
                  <a:cubicBezTo>
                    <a:pt x="155" y="57"/>
                    <a:pt x="156" y="59"/>
                    <a:pt x="159" y="61"/>
                  </a:cubicBezTo>
                  <a:cubicBezTo>
                    <a:pt x="167" y="67"/>
                    <a:pt x="176" y="72"/>
                    <a:pt x="185" y="79"/>
                  </a:cubicBezTo>
                  <a:cubicBezTo>
                    <a:pt x="188" y="81"/>
                    <a:pt x="190" y="84"/>
                    <a:pt x="192" y="88"/>
                  </a:cubicBezTo>
                  <a:cubicBezTo>
                    <a:pt x="188" y="88"/>
                    <a:pt x="184" y="90"/>
                    <a:pt x="181" y="89"/>
                  </a:cubicBezTo>
                  <a:cubicBezTo>
                    <a:pt x="167" y="85"/>
                    <a:pt x="154" y="81"/>
                    <a:pt x="142" y="76"/>
                  </a:cubicBezTo>
                  <a:cubicBezTo>
                    <a:pt x="117" y="68"/>
                    <a:pt x="92" y="64"/>
                    <a:pt x="66" y="61"/>
                  </a:cubicBezTo>
                  <a:cubicBezTo>
                    <a:pt x="50" y="59"/>
                    <a:pt x="33" y="58"/>
                    <a:pt x="18" y="51"/>
                  </a:cubicBezTo>
                  <a:cubicBezTo>
                    <a:pt x="14" y="50"/>
                    <a:pt x="10" y="48"/>
                    <a:pt x="7" y="45"/>
                  </a:cubicBezTo>
                  <a:cubicBezTo>
                    <a:pt x="3" y="42"/>
                    <a:pt x="3" y="38"/>
                    <a:pt x="8" y="36"/>
                  </a:cubicBezTo>
                  <a:cubicBezTo>
                    <a:pt x="15" y="34"/>
                    <a:pt x="22" y="32"/>
                    <a:pt x="30" y="31"/>
                  </a:cubicBezTo>
                  <a:cubicBezTo>
                    <a:pt x="39" y="30"/>
                    <a:pt x="49" y="31"/>
                    <a:pt x="59" y="31"/>
                  </a:cubicBezTo>
                  <a:cubicBezTo>
                    <a:pt x="61" y="31"/>
                    <a:pt x="63" y="31"/>
                    <a:pt x="66" y="31"/>
                  </a:cubicBezTo>
                  <a:cubicBezTo>
                    <a:pt x="45" y="16"/>
                    <a:pt x="23" y="14"/>
                    <a:pt x="0" y="14"/>
                  </a:cubicBezTo>
                  <a:cubicBezTo>
                    <a:pt x="4" y="13"/>
                    <a:pt x="8" y="11"/>
                    <a:pt x="13" y="10"/>
                  </a:cubicBezTo>
                  <a:cubicBezTo>
                    <a:pt x="38" y="5"/>
                    <a:pt x="62" y="10"/>
                    <a:pt x="86" y="17"/>
                  </a:cubicBezTo>
                  <a:cubicBezTo>
                    <a:pt x="100" y="22"/>
                    <a:pt x="114" y="27"/>
                    <a:pt x="128" y="32"/>
                  </a:cubicBezTo>
                  <a:cubicBezTo>
                    <a:pt x="130" y="32"/>
                    <a:pt x="132" y="33"/>
                    <a:pt x="134" y="34"/>
                  </a:cubicBezTo>
                  <a:cubicBezTo>
                    <a:pt x="127" y="25"/>
                    <a:pt x="101" y="14"/>
                    <a:pt x="60" y="2"/>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8">
              <a:extLst>
                <a:ext uri="{FF2B5EF4-FFF2-40B4-BE49-F238E27FC236}">
                  <a16:creationId xmlns:a16="http://schemas.microsoft.com/office/drawing/2014/main" id="{12D8C199-4CDA-4EA2-8779-B2DD9014396B}"/>
                </a:ext>
              </a:extLst>
            </p:cNvPr>
            <p:cNvSpPr>
              <a:spLocks/>
            </p:cNvSpPr>
            <p:nvPr/>
          </p:nvSpPr>
          <p:spPr bwMode="auto">
            <a:xfrm>
              <a:off x="2312988" y="2163441"/>
              <a:ext cx="1263650" cy="373063"/>
            </a:xfrm>
            <a:custGeom>
              <a:avLst/>
              <a:gdLst>
                <a:gd name="T0" fmla="*/ 0 w 400"/>
                <a:gd name="T1" fmla="*/ 3 h 118"/>
                <a:gd name="T2" fmla="*/ 110 w 400"/>
                <a:gd name="T3" fmla="*/ 15 h 118"/>
                <a:gd name="T4" fmla="*/ 208 w 400"/>
                <a:gd name="T5" fmla="*/ 49 h 118"/>
                <a:gd name="T6" fmla="*/ 329 w 400"/>
                <a:gd name="T7" fmla="*/ 95 h 118"/>
                <a:gd name="T8" fmla="*/ 400 w 400"/>
                <a:gd name="T9" fmla="*/ 113 h 118"/>
                <a:gd name="T10" fmla="*/ 394 w 400"/>
                <a:gd name="T11" fmla="*/ 114 h 118"/>
                <a:gd name="T12" fmla="*/ 299 w 400"/>
                <a:gd name="T13" fmla="*/ 105 h 118"/>
                <a:gd name="T14" fmla="*/ 165 w 400"/>
                <a:gd name="T15" fmla="*/ 58 h 118"/>
                <a:gd name="T16" fmla="*/ 34 w 400"/>
                <a:gd name="T17" fmla="*/ 11 h 118"/>
                <a:gd name="T18" fmla="*/ 3 w 400"/>
                <a:gd name="T19" fmla="*/ 4 h 118"/>
                <a:gd name="T20" fmla="*/ 0 w 400"/>
                <a:gd name="T21" fmla="*/ 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0" h="118">
                  <a:moveTo>
                    <a:pt x="0" y="3"/>
                  </a:moveTo>
                  <a:cubicBezTo>
                    <a:pt x="38" y="0"/>
                    <a:pt x="74" y="4"/>
                    <a:pt x="110" y="15"/>
                  </a:cubicBezTo>
                  <a:cubicBezTo>
                    <a:pt x="144" y="24"/>
                    <a:pt x="176" y="36"/>
                    <a:pt x="208" y="49"/>
                  </a:cubicBezTo>
                  <a:cubicBezTo>
                    <a:pt x="248" y="65"/>
                    <a:pt x="288" y="81"/>
                    <a:pt x="329" y="95"/>
                  </a:cubicBezTo>
                  <a:cubicBezTo>
                    <a:pt x="352" y="103"/>
                    <a:pt x="376" y="108"/>
                    <a:pt x="400" y="113"/>
                  </a:cubicBezTo>
                  <a:cubicBezTo>
                    <a:pt x="398" y="113"/>
                    <a:pt x="396" y="114"/>
                    <a:pt x="394" y="114"/>
                  </a:cubicBezTo>
                  <a:cubicBezTo>
                    <a:pt x="361" y="118"/>
                    <a:pt x="330" y="113"/>
                    <a:pt x="299" y="105"/>
                  </a:cubicBezTo>
                  <a:cubicBezTo>
                    <a:pt x="253" y="94"/>
                    <a:pt x="209" y="76"/>
                    <a:pt x="165" y="58"/>
                  </a:cubicBezTo>
                  <a:cubicBezTo>
                    <a:pt x="122" y="41"/>
                    <a:pt x="79" y="23"/>
                    <a:pt x="34" y="11"/>
                  </a:cubicBezTo>
                  <a:cubicBezTo>
                    <a:pt x="24" y="8"/>
                    <a:pt x="14" y="7"/>
                    <a:pt x="3" y="4"/>
                  </a:cubicBezTo>
                  <a:cubicBezTo>
                    <a:pt x="2" y="4"/>
                    <a:pt x="1" y="4"/>
                    <a:pt x="0" y="3"/>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39"/>
          <p:cNvSpPr txBox="1">
            <a:spLocks noGrp="1"/>
          </p:cNvSpPr>
          <p:nvPr>
            <p:ph type="title"/>
          </p:nvPr>
        </p:nvSpPr>
        <p:spPr>
          <a:xfrm>
            <a:off x="1952700" y="4331985"/>
            <a:ext cx="5238600" cy="50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—Someone famous</a:t>
            </a:r>
            <a:endParaRPr dirty="0"/>
          </a:p>
        </p:txBody>
      </p:sp>
      <p:sp>
        <p:nvSpPr>
          <p:cNvPr id="461" name="Google Shape;461;p39"/>
          <p:cNvSpPr txBox="1">
            <a:spLocks noGrp="1"/>
          </p:cNvSpPr>
          <p:nvPr>
            <p:ph type="subTitle" idx="1"/>
          </p:nvPr>
        </p:nvSpPr>
        <p:spPr>
          <a:xfrm>
            <a:off x="1948400" y="2241960"/>
            <a:ext cx="5238600" cy="2054100"/>
          </a:xfrm>
          <a:prstGeom prst="rect">
            <a:avLst/>
          </a:prstGeom>
        </p:spPr>
        <p:txBody>
          <a:bodyPr spcFirstLastPara="1" wrap="square" lIns="91425" tIns="91425" rIns="91425" bIns="91425" anchor="t" anchorCtr="0">
            <a:noAutofit/>
          </a:bodyPr>
          <a:lstStyle/>
          <a:p>
            <a:pPr marL="228600" lvl="0" indent="0" algn="ctr" rtl="0">
              <a:spcBef>
                <a:spcPts val="1000"/>
              </a:spcBef>
              <a:spcAft>
                <a:spcPts val="0"/>
              </a:spcAft>
              <a:buClr>
                <a:srgbClr val="3063B6"/>
              </a:buClr>
              <a:buSzPts val="1100"/>
              <a:buFont typeface="Arial"/>
              <a:buNone/>
            </a:pPr>
            <a:r>
              <a:rPr lang="en"/>
              <a:t>“This is a quote, words full of wisdom that someone important said and can make the reader get inspired”</a:t>
            </a:r>
            <a:endParaRPr/>
          </a:p>
        </p:txBody>
      </p:sp>
      <p:sp>
        <p:nvSpPr>
          <p:cNvPr id="6" name="Freeform 5">
            <a:extLst>
              <a:ext uri="{FF2B5EF4-FFF2-40B4-BE49-F238E27FC236}">
                <a16:creationId xmlns:a16="http://schemas.microsoft.com/office/drawing/2014/main" id="{30D237F0-8A90-46F8-9C5B-DCB4691619FC}"/>
              </a:ext>
            </a:extLst>
          </p:cNvPr>
          <p:cNvSpPr>
            <a:spLocks noEditPoints="1"/>
          </p:cNvSpPr>
          <p:nvPr/>
        </p:nvSpPr>
        <p:spPr bwMode="auto">
          <a:xfrm>
            <a:off x="1171243" y="706847"/>
            <a:ext cx="6792913" cy="1535113"/>
          </a:xfrm>
          <a:custGeom>
            <a:avLst/>
            <a:gdLst>
              <a:gd name="T0" fmla="*/ 372 w 1802"/>
              <a:gd name="T1" fmla="*/ 367 h 405"/>
              <a:gd name="T2" fmla="*/ 429 w 1802"/>
              <a:gd name="T3" fmla="*/ 372 h 405"/>
              <a:gd name="T4" fmla="*/ 549 w 1802"/>
              <a:gd name="T5" fmla="*/ 380 h 405"/>
              <a:gd name="T6" fmla="*/ 871 w 1802"/>
              <a:gd name="T7" fmla="*/ 404 h 405"/>
              <a:gd name="T8" fmla="*/ 1187 w 1802"/>
              <a:gd name="T9" fmla="*/ 385 h 405"/>
              <a:gd name="T10" fmla="*/ 1277 w 1802"/>
              <a:gd name="T11" fmla="*/ 374 h 405"/>
              <a:gd name="T12" fmla="*/ 1296 w 1802"/>
              <a:gd name="T13" fmla="*/ 373 h 405"/>
              <a:gd name="T14" fmla="*/ 1773 w 1802"/>
              <a:gd name="T15" fmla="*/ 218 h 405"/>
              <a:gd name="T16" fmla="*/ 1802 w 1802"/>
              <a:gd name="T17" fmla="*/ 144 h 405"/>
              <a:gd name="T18" fmla="*/ 1784 w 1802"/>
              <a:gd name="T19" fmla="*/ 67 h 405"/>
              <a:gd name="T20" fmla="*/ 1768 w 1802"/>
              <a:gd name="T21" fmla="*/ 85 h 405"/>
              <a:gd name="T22" fmla="*/ 1770 w 1802"/>
              <a:gd name="T23" fmla="*/ 122 h 405"/>
              <a:gd name="T24" fmla="*/ 1714 w 1802"/>
              <a:gd name="T25" fmla="*/ 181 h 405"/>
              <a:gd name="T26" fmla="*/ 1662 w 1802"/>
              <a:gd name="T27" fmla="*/ 184 h 405"/>
              <a:gd name="T28" fmla="*/ 1460 w 1802"/>
              <a:gd name="T29" fmla="*/ 244 h 405"/>
              <a:gd name="T30" fmla="*/ 1389 w 1802"/>
              <a:gd name="T31" fmla="*/ 143 h 405"/>
              <a:gd name="T32" fmla="*/ 1378 w 1802"/>
              <a:gd name="T33" fmla="*/ 32 h 405"/>
              <a:gd name="T34" fmla="*/ 1334 w 1802"/>
              <a:gd name="T35" fmla="*/ 0 h 405"/>
              <a:gd name="T36" fmla="*/ 1337 w 1802"/>
              <a:gd name="T37" fmla="*/ 120 h 405"/>
              <a:gd name="T38" fmla="*/ 1290 w 1802"/>
              <a:gd name="T39" fmla="*/ 102 h 405"/>
              <a:gd name="T40" fmla="*/ 1302 w 1802"/>
              <a:gd name="T41" fmla="*/ 125 h 405"/>
              <a:gd name="T42" fmla="*/ 1349 w 1802"/>
              <a:gd name="T43" fmla="*/ 233 h 405"/>
              <a:gd name="T44" fmla="*/ 1239 w 1802"/>
              <a:gd name="T45" fmla="*/ 279 h 405"/>
              <a:gd name="T46" fmla="*/ 1119 w 1802"/>
              <a:gd name="T47" fmla="*/ 274 h 405"/>
              <a:gd name="T48" fmla="*/ 1051 w 1802"/>
              <a:gd name="T49" fmla="*/ 284 h 405"/>
              <a:gd name="T50" fmla="*/ 1059 w 1802"/>
              <a:gd name="T51" fmla="*/ 248 h 405"/>
              <a:gd name="T52" fmla="*/ 1048 w 1802"/>
              <a:gd name="T53" fmla="*/ 128 h 405"/>
              <a:gd name="T54" fmla="*/ 1050 w 1802"/>
              <a:gd name="T55" fmla="*/ 91 h 405"/>
              <a:gd name="T56" fmla="*/ 1024 w 1802"/>
              <a:gd name="T57" fmla="*/ 135 h 405"/>
              <a:gd name="T58" fmla="*/ 991 w 1802"/>
              <a:gd name="T59" fmla="*/ 140 h 405"/>
              <a:gd name="T60" fmla="*/ 1010 w 1802"/>
              <a:gd name="T61" fmla="*/ 215 h 405"/>
              <a:gd name="T62" fmla="*/ 973 w 1802"/>
              <a:gd name="T63" fmla="*/ 291 h 405"/>
              <a:gd name="T64" fmla="*/ 937 w 1802"/>
              <a:gd name="T65" fmla="*/ 200 h 405"/>
              <a:gd name="T66" fmla="*/ 932 w 1802"/>
              <a:gd name="T67" fmla="*/ 107 h 405"/>
              <a:gd name="T68" fmla="*/ 907 w 1802"/>
              <a:gd name="T69" fmla="*/ 47 h 405"/>
              <a:gd name="T70" fmla="*/ 882 w 1802"/>
              <a:gd name="T71" fmla="*/ 0 h 405"/>
              <a:gd name="T72" fmla="*/ 881 w 1802"/>
              <a:gd name="T73" fmla="*/ 141 h 405"/>
              <a:gd name="T74" fmla="*/ 882 w 1802"/>
              <a:gd name="T75" fmla="*/ 266 h 405"/>
              <a:gd name="T76" fmla="*/ 849 w 1802"/>
              <a:gd name="T77" fmla="*/ 290 h 405"/>
              <a:gd name="T78" fmla="*/ 784 w 1802"/>
              <a:gd name="T79" fmla="*/ 241 h 405"/>
              <a:gd name="T80" fmla="*/ 751 w 1802"/>
              <a:gd name="T81" fmla="*/ 295 h 405"/>
              <a:gd name="T82" fmla="*/ 574 w 1802"/>
              <a:gd name="T83" fmla="*/ 270 h 405"/>
              <a:gd name="T84" fmla="*/ 234 w 1802"/>
              <a:gd name="T85" fmla="*/ 251 h 405"/>
              <a:gd name="T86" fmla="*/ 68 w 1802"/>
              <a:gd name="T87" fmla="*/ 203 h 405"/>
              <a:gd name="T88" fmla="*/ 79 w 1802"/>
              <a:gd name="T89" fmla="*/ 162 h 405"/>
              <a:gd name="T90" fmla="*/ 60 w 1802"/>
              <a:gd name="T91" fmla="*/ 154 h 405"/>
              <a:gd name="T92" fmla="*/ 15 w 1802"/>
              <a:gd name="T93" fmla="*/ 155 h 405"/>
              <a:gd name="T94" fmla="*/ 2 w 1802"/>
              <a:gd name="T95" fmla="*/ 248 h 405"/>
              <a:gd name="T96" fmla="*/ 28 w 1802"/>
              <a:gd name="T97" fmla="*/ 253 h 405"/>
              <a:gd name="T98" fmla="*/ 344 w 1802"/>
              <a:gd name="T99" fmla="*/ 364 h 405"/>
              <a:gd name="T100" fmla="*/ 1395 w 1802"/>
              <a:gd name="T101" fmla="*/ 201 h 405"/>
              <a:gd name="T102" fmla="*/ 1394 w 1802"/>
              <a:gd name="T103" fmla="*/ 263 h 405"/>
              <a:gd name="T104" fmla="*/ 1395 w 1802"/>
              <a:gd name="T105" fmla="*/ 201 h 405"/>
              <a:gd name="T106" fmla="*/ 994 w 1802"/>
              <a:gd name="T107" fmla="*/ 290 h 405"/>
              <a:gd name="T108" fmla="*/ 1021 w 1802"/>
              <a:gd name="T109" fmla="*/ 290 h 405"/>
              <a:gd name="T110" fmla="*/ 844 w 1802"/>
              <a:gd name="T111" fmla="*/ 29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02" h="405">
                <a:moveTo>
                  <a:pt x="355" y="365"/>
                </a:moveTo>
                <a:cubicBezTo>
                  <a:pt x="361" y="365"/>
                  <a:pt x="366" y="366"/>
                  <a:pt x="372" y="367"/>
                </a:cubicBezTo>
                <a:cubicBezTo>
                  <a:pt x="388" y="368"/>
                  <a:pt x="404" y="369"/>
                  <a:pt x="420" y="371"/>
                </a:cubicBezTo>
                <a:cubicBezTo>
                  <a:pt x="423" y="371"/>
                  <a:pt x="425" y="372"/>
                  <a:pt x="429" y="372"/>
                </a:cubicBezTo>
                <a:cubicBezTo>
                  <a:pt x="431" y="373"/>
                  <a:pt x="433" y="373"/>
                  <a:pt x="435" y="373"/>
                </a:cubicBezTo>
                <a:cubicBezTo>
                  <a:pt x="473" y="374"/>
                  <a:pt x="511" y="375"/>
                  <a:pt x="549" y="380"/>
                </a:cubicBezTo>
                <a:cubicBezTo>
                  <a:pt x="584" y="385"/>
                  <a:pt x="619" y="393"/>
                  <a:pt x="654" y="397"/>
                </a:cubicBezTo>
                <a:cubicBezTo>
                  <a:pt x="726" y="404"/>
                  <a:pt x="799" y="405"/>
                  <a:pt x="871" y="404"/>
                </a:cubicBezTo>
                <a:cubicBezTo>
                  <a:pt x="938" y="402"/>
                  <a:pt x="1006" y="399"/>
                  <a:pt x="1074" y="400"/>
                </a:cubicBezTo>
                <a:cubicBezTo>
                  <a:pt x="1110" y="390"/>
                  <a:pt x="1150" y="390"/>
                  <a:pt x="1187" y="385"/>
                </a:cubicBezTo>
                <a:cubicBezTo>
                  <a:pt x="1212" y="382"/>
                  <a:pt x="1238" y="379"/>
                  <a:pt x="1264" y="379"/>
                </a:cubicBezTo>
                <a:cubicBezTo>
                  <a:pt x="1267" y="376"/>
                  <a:pt x="1272" y="374"/>
                  <a:pt x="1277" y="374"/>
                </a:cubicBezTo>
                <a:cubicBezTo>
                  <a:pt x="1284" y="374"/>
                  <a:pt x="1292" y="373"/>
                  <a:pt x="1299" y="373"/>
                </a:cubicBezTo>
                <a:cubicBezTo>
                  <a:pt x="1298" y="373"/>
                  <a:pt x="1297" y="373"/>
                  <a:pt x="1296" y="373"/>
                </a:cubicBezTo>
                <a:cubicBezTo>
                  <a:pt x="1331" y="369"/>
                  <a:pt x="1365" y="364"/>
                  <a:pt x="1400" y="360"/>
                </a:cubicBezTo>
                <a:cubicBezTo>
                  <a:pt x="1537" y="345"/>
                  <a:pt x="1658" y="290"/>
                  <a:pt x="1773" y="218"/>
                </a:cubicBezTo>
                <a:cubicBezTo>
                  <a:pt x="1785" y="211"/>
                  <a:pt x="1792" y="195"/>
                  <a:pt x="1802" y="184"/>
                </a:cubicBezTo>
                <a:cubicBezTo>
                  <a:pt x="1802" y="144"/>
                  <a:pt x="1802" y="144"/>
                  <a:pt x="1802" y="144"/>
                </a:cubicBezTo>
                <a:cubicBezTo>
                  <a:pt x="1794" y="124"/>
                  <a:pt x="1784" y="106"/>
                  <a:pt x="1791" y="83"/>
                </a:cubicBezTo>
                <a:cubicBezTo>
                  <a:pt x="1793" y="79"/>
                  <a:pt x="1788" y="71"/>
                  <a:pt x="1784" y="67"/>
                </a:cubicBezTo>
                <a:cubicBezTo>
                  <a:pt x="1783" y="65"/>
                  <a:pt x="1774" y="66"/>
                  <a:pt x="1773" y="68"/>
                </a:cubicBezTo>
                <a:cubicBezTo>
                  <a:pt x="1769" y="73"/>
                  <a:pt x="1768" y="79"/>
                  <a:pt x="1768" y="85"/>
                </a:cubicBezTo>
                <a:cubicBezTo>
                  <a:pt x="1768" y="90"/>
                  <a:pt x="1772" y="94"/>
                  <a:pt x="1774" y="98"/>
                </a:cubicBezTo>
                <a:cubicBezTo>
                  <a:pt x="1777" y="107"/>
                  <a:pt x="1784" y="116"/>
                  <a:pt x="1770" y="122"/>
                </a:cubicBezTo>
                <a:cubicBezTo>
                  <a:pt x="1767" y="124"/>
                  <a:pt x="1766" y="131"/>
                  <a:pt x="1765" y="135"/>
                </a:cubicBezTo>
                <a:cubicBezTo>
                  <a:pt x="1756" y="159"/>
                  <a:pt x="1738" y="174"/>
                  <a:pt x="1714" y="181"/>
                </a:cubicBezTo>
                <a:cubicBezTo>
                  <a:pt x="1710" y="182"/>
                  <a:pt x="1704" y="184"/>
                  <a:pt x="1703" y="182"/>
                </a:cubicBezTo>
                <a:cubicBezTo>
                  <a:pt x="1688" y="162"/>
                  <a:pt x="1674" y="174"/>
                  <a:pt x="1662" y="184"/>
                </a:cubicBezTo>
                <a:cubicBezTo>
                  <a:pt x="1609" y="235"/>
                  <a:pt x="1538" y="234"/>
                  <a:pt x="1473" y="250"/>
                </a:cubicBezTo>
                <a:cubicBezTo>
                  <a:pt x="1470" y="251"/>
                  <a:pt x="1464" y="247"/>
                  <a:pt x="1460" y="244"/>
                </a:cubicBezTo>
                <a:cubicBezTo>
                  <a:pt x="1448" y="234"/>
                  <a:pt x="1437" y="222"/>
                  <a:pt x="1424" y="212"/>
                </a:cubicBezTo>
                <a:cubicBezTo>
                  <a:pt x="1401" y="195"/>
                  <a:pt x="1388" y="176"/>
                  <a:pt x="1389" y="143"/>
                </a:cubicBezTo>
                <a:cubicBezTo>
                  <a:pt x="1390" y="112"/>
                  <a:pt x="1376" y="81"/>
                  <a:pt x="1367" y="50"/>
                </a:cubicBezTo>
                <a:cubicBezTo>
                  <a:pt x="1363" y="37"/>
                  <a:pt x="1366" y="32"/>
                  <a:pt x="1378" y="32"/>
                </a:cubicBezTo>
                <a:cubicBezTo>
                  <a:pt x="1377" y="13"/>
                  <a:pt x="1366" y="4"/>
                  <a:pt x="1350" y="0"/>
                </a:cubicBezTo>
                <a:cubicBezTo>
                  <a:pt x="1334" y="0"/>
                  <a:pt x="1334" y="0"/>
                  <a:pt x="1334" y="0"/>
                </a:cubicBezTo>
                <a:cubicBezTo>
                  <a:pt x="1330" y="5"/>
                  <a:pt x="1326" y="11"/>
                  <a:pt x="1321" y="17"/>
                </a:cubicBezTo>
                <a:cubicBezTo>
                  <a:pt x="1350" y="45"/>
                  <a:pt x="1330" y="83"/>
                  <a:pt x="1337" y="120"/>
                </a:cubicBezTo>
                <a:cubicBezTo>
                  <a:pt x="1326" y="119"/>
                  <a:pt x="1317" y="120"/>
                  <a:pt x="1309" y="117"/>
                </a:cubicBezTo>
                <a:cubicBezTo>
                  <a:pt x="1302" y="114"/>
                  <a:pt x="1296" y="107"/>
                  <a:pt x="1290" y="102"/>
                </a:cubicBezTo>
                <a:cubicBezTo>
                  <a:pt x="1288" y="104"/>
                  <a:pt x="1286" y="105"/>
                  <a:pt x="1285" y="107"/>
                </a:cubicBezTo>
                <a:cubicBezTo>
                  <a:pt x="1290" y="113"/>
                  <a:pt x="1295" y="121"/>
                  <a:pt x="1302" y="125"/>
                </a:cubicBezTo>
                <a:cubicBezTo>
                  <a:pt x="1329" y="142"/>
                  <a:pt x="1339" y="165"/>
                  <a:pt x="1334" y="197"/>
                </a:cubicBezTo>
                <a:cubicBezTo>
                  <a:pt x="1331" y="211"/>
                  <a:pt x="1335" y="223"/>
                  <a:pt x="1349" y="233"/>
                </a:cubicBezTo>
                <a:cubicBezTo>
                  <a:pt x="1356" y="238"/>
                  <a:pt x="1353" y="254"/>
                  <a:pt x="1355" y="268"/>
                </a:cubicBezTo>
                <a:cubicBezTo>
                  <a:pt x="1315" y="272"/>
                  <a:pt x="1277" y="276"/>
                  <a:pt x="1239" y="279"/>
                </a:cubicBezTo>
                <a:cubicBezTo>
                  <a:pt x="1209" y="281"/>
                  <a:pt x="1178" y="282"/>
                  <a:pt x="1148" y="284"/>
                </a:cubicBezTo>
                <a:cubicBezTo>
                  <a:pt x="1137" y="285"/>
                  <a:pt x="1125" y="289"/>
                  <a:pt x="1119" y="274"/>
                </a:cubicBezTo>
                <a:cubicBezTo>
                  <a:pt x="1118" y="272"/>
                  <a:pt x="1112" y="272"/>
                  <a:pt x="1108" y="273"/>
                </a:cubicBezTo>
                <a:cubicBezTo>
                  <a:pt x="1089" y="276"/>
                  <a:pt x="1070" y="280"/>
                  <a:pt x="1051" y="284"/>
                </a:cubicBezTo>
                <a:cubicBezTo>
                  <a:pt x="1046" y="278"/>
                  <a:pt x="1046" y="278"/>
                  <a:pt x="1046" y="278"/>
                </a:cubicBezTo>
                <a:cubicBezTo>
                  <a:pt x="1050" y="268"/>
                  <a:pt x="1056" y="258"/>
                  <a:pt x="1059" y="248"/>
                </a:cubicBezTo>
                <a:cubicBezTo>
                  <a:pt x="1064" y="233"/>
                  <a:pt x="1068" y="217"/>
                  <a:pt x="1069" y="202"/>
                </a:cubicBezTo>
                <a:cubicBezTo>
                  <a:pt x="1071" y="175"/>
                  <a:pt x="1074" y="148"/>
                  <a:pt x="1048" y="128"/>
                </a:cubicBezTo>
                <a:cubicBezTo>
                  <a:pt x="1051" y="127"/>
                  <a:pt x="1053" y="127"/>
                  <a:pt x="1056" y="127"/>
                </a:cubicBezTo>
                <a:cubicBezTo>
                  <a:pt x="1054" y="114"/>
                  <a:pt x="1055" y="101"/>
                  <a:pt x="1050" y="91"/>
                </a:cubicBezTo>
                <a:cubicBezTo>
                  <a:pt x="1048" y="87"/>
                  <a:pt x="1030" y="87"/>
                  <a:pt x="1024" y="92"/>
                </a:cubicBezTo>
                <a:cubicBezTo>
                  <a:pt x="1011" y="100"/>
                  <a:pt x="1013" y="123"/>
                  <a:pt x="1024" y="135"/>
                </a:cubicBezTo>
                <a:cubicBezTo>
                  <a:pt x="1019" y="145"/>
                  <a:pt x="1015" y="155"/>
                  <a:pt x="1011" y="167"/>
                </a:cubicBezTo>
                <a:cubicBezTo>
                  <a:pt x="1004" y="157"/>
                  <a:pt x="997" y="149"/>
                  <a:pt x="991" y="140"/>
                </a:cubicBezTo>
                <a:cubicBezTo>
                  <a:pt x="969" y="157"/>
                  <a:pt x="969" y="161"/>
                  <a:pt x="986" y="178"/>
                </a:cubicBezTo>
                <a:cubicBezTo>
                  <a:pt x="997" y="189"/>
                  <a:pt x="1017" y="195"/>
                  <a:pt x="1010" y="215"/>
                </a:cubicBezTo>
                <a:cubicBezTo>
                  <a:pt x="993" y="223"/>
                  <a:pt x="973" y="228"/>
                  <a:pt x="963" y="240"/>
                </a:cubicBezTo>
                <a:cubicBezTo>
                  <a:pt x="948" y="257"/>
                  <a:pt x="980" y="270"/>
                  <a:pt x="973" y="291"/>
                </a:cubicBezTo>
                <a:cubicBezTo>
                  <a:pt x="907" y="291"/>
                  <a:pt x="907" y="291"/>
                  <a:pt x="907" y="291"/>
                </a:cubicBezTo>
                <a:cubicBezTo>
                  <a:pt x="896" y="251"/>
                  <a:pt x="906" y="220"/>
                  <a:pt x="937" y="200"/>
                </a:cubicBezTo>
                <a:cubicBezTo>
                  <a:pt x="935" y="187"/>
                  <a:pt x="931" y="174"/>
                  <a:pt x="931" y="161"/>
                </a:cubicBezTo>
                <a:cubicBezTo>
                  <a:pt x="931" y="143"/>
                  <a:pt x="927" y="126"/>
                  <a:pt x="932" y="107"/>
                </a:cubicBezTo>
                <a:cubicBezTo>
                  <a:pt x="936" y="88"/>
                  <a:pt x="926" y="65"/>
                  <a:pt x="923" y="42"/>
                </a:cubicBezTo>
                <a:cubicBezTo>
                  <a:pt x="916" y="44"/>
                  <a:pt x="913" y="45"/>
                  <a:pt x="907" y="47"/>
                </a:cubicBezTo>
                <a:cubicBezTo>
                  <a:pt x="912" y="29"/>
                  <a:pt x="919" y="13"/>
                  <a:pt x="902" y="0"/>
                </a:cubicBezTo>
                <a:cubicBezTo>
                  <a:pt x="882" y="0"/>
                  <a:pt x="882" y="0"/>
                  <a:pt x="882" y="0"/>
                </a:cubicBezTo>
                <a:cubicBezTo>
                  <a:pt x="864" y="34"/>
                  <a:pt x="859" y="69"/>
                  <a:pt x="877" y="104"/>
                </a:cubicBezTo>
                <a:cubicBezTo>
                  <a:pt x="883" y="117"/>
                  <a:pt x="883" y="128"/>
                  <a:pt x="881" y="141"/>
                </a:cubicBezTo>
                <a:cubicBezTo>
                  <a:pt x="877" y="164"/>
                  <a:pt x="868" y="190"/>
                  <a:pt x="876" y="208"/>
                </a:cubicBezTo>
                <a:cubicBezTo>
                  <a:pt x="884" y="228"/>
                  <a:pt x="874" y="247"/>
                  <a:pt x="882" y="266"/>
                </a:cubicBezTo>
                <a:cubicBezTo>
                  <a:pt x="884" y="272"/>
                  <a:pt x="882" y="281"/>
                  <a:pt x="882" y="290"/>
                </a:cubicBezTo>
                <a:cubicBezTo>
                  <a:pt x="849" y="290"/>
                  <a:pt x="849" y="290"/>
                  <a:pt x="849" y="290"/>
                </a:cubicBezTo>
                <a:cubicBezTo>
                  <a:pt x="849" y="248"/>
                  <a:pt x="849" y="248"/>
                  <a:pt x="849" y="248"/>
                </a:cubicBezTo>
                <a:cubicBezTo>
                  <a:pt x="835" y="256"/>
                  <a:pt x="798" y="253"/>
                  <a:pt x="784" y="241"/>
                </a:cubicBezTo>
                <a:cubicBezTo>
                  <a:pt x="783" y="260"/>
                  <a:pt x="782" y="276"/>
                  <a:pt x="780" y="295"/>
                </a:cubicBezTo>
                <a:cubicBezTo>
                  <a:pt x="771" y="295"/>
                  <a:pt x="761" y="295"/>
                  <a:pt x="751" y="295"/>
                </a:cubicBezTo>
                <a:cubicBezTo>
                  <a:pt x="705" y="294"/>
                  <a:pt x="659" y="292"/>
                  <a:pt x="614" y="292"/>
                </a:cubicBezTo>
                <a:cubicBezTo>
                  <a:pt x="594" y="292"/>
                  <a:pt x="582" y="287"/>
                  <a:pt x="574" y="270"/>
                </a:cubicBezTo>
                <a:cubicBezTo>
                  <a:pt x="566" y="254"/>
                  <a:pt x="554" y="249"/>
                  <a:pt x="535" y="251"/>
                </a:cubicBezTo>
                <a:cubicBezTo>
                  <a:pt x="435" y="262"/>
                  <a:pt x="334" y="261"/>
                  <a:pt x="234" y="251"/>
                </a:cubicBezTo>
                <a:cubicBezTo>
                  <a:pt x="193" y="247"/>
                  <a:pt x="153" y="237"/>
                  <a:pt x="113" y="227"/>
                </a:cubicBezTo>
                <a:cubicBezTo>
                  <a:pt x="97" y="223"/>
                  <a:pt x="82" y="212"/>
                  <a:pt x="68" y="203"/>
                </a:cubicBezTo>
                <a:cubicBezTo>
                  <a:pt x="53" y="194"/>
                  <a:pt x="47" y="181"/>
                  <a:pt x="60" y="165"/>
                </a:cubicBezTo>
                <a:cubicBezTo>
                  <a:pt x="66" y="164"/>
                  <a:pt x="72" y="163"/>
                  <a:pt x="79" y="162"/>
                </a:cubicBezTo>
                <a:cubicBezTo>
                  <a:pt x="79" y="161"/>
                  <a:pt x="79" y="159"/>
                  <a:pt x="79" y="158"/>
                </a:cubicBezTo>
                <a:cubicBezTo>
                  <a:pt x="73" y="157"/>
                  <a:pt x="67" y="156"/>
                  <a:pt x="60" y="154"/>
                </a:cubicBezTo>
                <a:cubicBezTo>
                  <a:pt x="58" y="126"/>
                  <a:pt x="46" y="106"/>
                  <a:pt x="13" y="98"/>
                </a:cubicBezTo>
                <a:cubicBezTo>
                  <a:pt x="17" y="118"/>
                  <a:pt x="0" y="135"/>
                  <a:pt x="15" y="155"/>
                </a:cubicBezTo>
                <a:cubicBezTo>
                  <a:pt x="19" y="160"/>
                  <a:pt x="7" y="176"/>
                  <a:pt x="2" y="188"/>
                </a:cubicBezTo>
                <a:cubicBezTo>
                  <a:pt x="2" y="248"/>
                  <a:pt x="2" y="248"/>
                  <a:pt x="2" y="248"/>
                </a:cubicBezTo>
                <a:cubicBezTo>
                  <a:pt x="24" y="248"/>
                  <a:pt x="24" y="248"/>
                  <a:pt x="24" y="248"/>
                </a:cubicBezTo>
                <a:cubicBezTo>
                  <a:pt x="26" y="251"/>
                  <a:pt x="28" y="252"/>
                  <a:pt x="28" y="253"/>
                </a:cubicBezTo>
                <a:cubicBezTo>
                  <a:pt x="22" y="321"/>
                  <a:pt x="68" y="339"/>
                  <a:pt x="117" y="344"/>
                </a:cubicBezTo>
                <a:cubicBezTo>
                  <a:pt x="192" y="351"/>
                  <a:pt x="268" y="358"/>
                  <a:pt x="344" y="364"/>
                </a:cubicBezTo>
                <a:cubicBezTo>
                  <a:pt x="348" y="364"/>
                  <a:pt x="351" y="365"/>
                  <a:pt x="355" y="365"/>
                </a:cubicBezTo>
                <a:close/>
                <a:moveTo>
                  <a:pt x="1395" y="201"/>
                </a:moveTo>
                <a:cubicBezTo>
                  <a:pt x="1414" y="217"/>
                  <a:pt x="1434" y="234"/>
                  <a:pt x="1457" y="253"/>
                </a:cubicBezTo>
                <a:cubicBezTo>
                  <a:pt x="1434" y="257"/>
                  <a:pt x="1415" y="260"/>
                  <a:pt x="1394" y="263"/>
                </a:cubicBezTo>
                <a:cubicBezTo>
                  <a:pt x="1392" y="242"/>
                  <a:pt x="1391" y="222"/>
                  <a:pt x="1390" y="203"/>
                </a:cubicBezTo>
                <a:cubicBezTo>
                  <a:pt x="1392" y="202"/>
                  <a:pt x="1393" y="201"/>
                  <a:pt x="1395" y="201"/>
                </a:cubicBezTo>
                <a:close/>
                <a:moveTo>
                  <a:pt x="1021" y="290"/>
                </a:moveTo>
                <a:cubicBezTo>
                  <a:pt x="994" y="290"/>
                  <a:pt x="994" y="290"/>
                  <a:pt x="994" y="290"/>
                </a:cubicBezTo>
                <a:cubicBezTo>
                  <a:pt x="993" y="279"/>
                  <a:pt x="992" y="268"/>
                  <a:pt x="991" y="257"/>
                </a:cubicBezTo>
                <a:cubicBezTo>
                  <a:pt x="1018" y="256"/>
                  <a:pt x="1018" y="256"/>
                  <a:pt x="1021" y="290"/>
                </a:cubicBezTo>
                <a:close/>
                <a:moveTo>
                  <a:pt x="826" y="270"/>
                </a:moveTo>
                <a:cubicBezTo>
                  <a:pt x="852" y="265"/>
                  <a:pt x="837" y="285"/>
                  <a:pt x="844" y="294"/>
                </a:cubicBezTo>
                <a:cubicBezTo>
                  <a:pt x="817" y="296"/>
                  <a:pt x="829" y="280"/>
                  <a:pt x="826" y="2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634"/>
        <p:cNvGrpSpPr/>
        <p:nvPr/>
      </p:nvGrpSpPr>
      <p:grpSpPr>
        <a:xfrm>
          <a:off x="0" y="0"/>
          <a:ext cx="0" cy="0"/>
          <a:chOff x="0" y="0"/>
          <a:chExt cx="0" cy="0"/>
        </a:xfrm>
      </p:grpSpPr>
      <p:sp>
        <p:nvSpPr>
          <p:cNvPr id="635" name="Google Shape;635;p49"/>
          <p:cNvSpPr txBox="1">
            <a:spLocks noGrp="1"/>
          </p:cNvSpPr>
          <p:nvPr>
            <p:ph type="title"/>
          </p:nvPr>
        </p:nvSpPr>
        <p:spPr>
          <a:xfrm>
            <a:off x="316618" y="393841"/>
            <a:ext cx="4047600" cy="22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b="1" dirty="0">
                <a:solidFill>
                  <a:schemeClr val="bg1"/>
                </a:solidFill>
              </a:rPr>
              <a:t>A picture is worth a thousand words</a:t>
            </a:r>
            <a:endParaRPr sz="4000" b="1"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40"/>
          <p:cNvSpPr txBox="1">
            <a:spLocks noGrp="1"/>
          </p:cNvSpPr>
          <p:nvPr>
            <p:ph type="title"/>
          </p:nvPr>
        </p:nvSpPr>
        <p:spPr>
          <a:xfrm>
            <a:off x="1941300" y="2310388"/>
            <a:ext cx="5261400" cy="862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Purpose</a:t>
            </a:r>
            <a:endParaRPr/>
          </a:p>
        </p:txBody>
      </p:sp>
      <p:sp>
        <p:nvSpPr>
          <p:cNvPr id="467" name="Google Shape;467;p40"/>
          <p:cNvSpPr txBox="1">
            <a:spLocks noGrp="1"/>
          </p:cNvSpPr>
          <p:nvPr>
            <p:ph type="subTitle" idx="1"/>
          </p:nvPr>
        </p:nvSpPr>
        <p:spPr>
          <a:xfrm>
            <a:off x="2915400" y="3172413"/>
            <a:ext cx="3313200" cy="72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You can enter a subtitle here in case you need it</a:t>
            </a:r>
            <a:endParaRPr b="1"/>
          </a:p>
        </p:txBody>
      </p:sp>
      <p:sp>
        <p:nvSpPr>
          <p:cNvPr id="468" name="Google Shape;468;p40"/>
          <p:cNvSpPr txBox="1">
            <a:spLocks noGrp="1"/>
          </p:cNvSpPr>
          <p:nvPr>
            <p:ph type="title" idx="2"/>
          </p:nvPr>
        </p:nvSpPr>
        <p:spPr>
          <a:xfrm>
            <a:off x="3595650" y="1092675"/>
            <a:ext cx="1952700" cy="121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cxnSp>
        <p:nvCxnSpPr>
          <p:cNvPr id="469" name="Google Shape;469;p40"/>
          <p:cNvCxnSpPr/>
          <p:nvPr/>
        </p:nvCxnSpPr>
        <p:spPr>
          <a:xfrm>
            <a:off x="4572000" y="0"/>
            <a:ext cx="0" cy="387900"/>
          </a:xfrm>
          <a:prstGeom prst="straightConnector1">
            <a:avLst/>
          </a:prstGeom>
          <a:noFill/>
          <a:ln w="9525" cap="flat" cmpd="sng">
            <a:solidFill>
              <a:schemeClr val="lt2"/>
            </a:solidFill>
            <a:prstDash val="solid"/>
            <a:round/>
            <a:headEnd type="none" w="med" len="med"/>
            <a:tailEnd type="none" w="med" len="med"/>
          </a:ln>
        </p:spPr>
      </p:cxnSp>
      <p:sp>
        <p:nvSpPr>
          <p:cNvPr id="8" name="Rectángulo 7">
            <a:extLst>
              <a:ext uri="{FF2B5EF4-FFF2-40B4-BE49-F238E27FC236}">
                <a16:creationId xmlns:a16="http://schemas.microsoft.com/office/drawing/2014/main" id="{42590C0A-F3FC-4C10-82FD-0E1FE02F845B}"/>
              </a:ext>
            </a:extLst>
          </p:cNvPr>
          <p:cNvSpPr/>
          <p:nvPr/>
        </p:nvSpPr>
        <p:spPr>
          <a:xfrm>
            <a:off x="434588" y="4878877"/>
            <a:ext cx="7517200" cy="117047"/>
          </a:xfrm>
          <a:prstGeom prst="rect">
            <a:avLst/>
          </a:prstGeom>
          <a:solidFill>
            <a:srgbClr val="F1E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solidFill>
                <a:srgbClr val="2667FF"/>
              </a:solidFill>
            </a:endParaRPr>
          </a:p>
        </p:txBody>
      </p:sp>
      <p:grpSp>
        <p:nvGrpSpPr>
          <p:cNvPr id="9" name="Grupo 8">
            <a:extLst>
              <a:ext uri="{FF2B5EF4-FFF2-40B4-BE49-F238E27FC236}">
                <a16:creationId xmlns:a16="http://schemas.microsoft.com/office/drawing/2014/main" id="{56AAEC62-E418-4401-9FC1-8EDCA1703005}"/>
              </a:ext>
            </a:extLst>
          </p:cNvPr>
          <p:cNvGrpSpPr/>
          <p:nvPr/>
        </p:nvGrpSpPr>
        <p:grpSpPr>
          <a:xfrm>
            <a:off x="140309" y="4384454"/>
            <a:ext cx="8872538" cy="954087"/>
            <a:chOff x="111125" y="357188"/>
            <a:chExt cx="8872538" cy="954087"/>
          </a:xfrm>
        </p:grpSpPr>
        <p:sp>
          <p:nvSpPr>
            <p:cNvPr id="10" name="Freeform 5">
              <a:extLst>
                <a:ext uri="{FF2B5EF4-FFF2-40B4-BE49-F238E27FC236}">
                  <a16:creationId xmlns:a16="http://schemas.microsoft.com/office/drawing/2014/main" id="{CE78A35E-680E-4B60-8E9C-1E1DBC668BA0}"/>
                </a:ext>
              </a:extLst>
            </p:cNvPr>
            <p:cNvSpPr>
              <a:spLocks/>
            </p:cNvSpPr>
            <p:nvPr/>
          </p:nvSpPr>
          <p:spPr bwMode="auto">
            <a:xfrm>
              <a:off x="7951788" y="674688"/>
              <a:ext cx="654050" cy="412750"/>
            </a:xfrm>
            <a:custGeom>
              <a:avLst/>
              <a:gdLst>
                <a:gd name="T0" fmla="*/ 271 w 271"/>
                <a:gd name="T1" fmla="*/ 170 h 170"/>
                <a:gd name="T2" fmla="*/ 224 w 271"/>
                <a:gd name="T3" fmla="*/ 170 h 170"/>
                <a:gd name="T4" fmla="*/ 103 w 271"/>
                <a:gd name="T5" fmla="*/ 170 h 170"/>
                <a:gd name="T6" fmla="*/ 45 w 271"/>
                <a:gd name="T7" fmla="*/ 124 h 170"/>
                <a:gd name="T8" fmla="*/ 41 w 271"/>
                <a:gd name="T9" fmla="*/ 120 h 170"/>
                <a:gd name="T10" fmla="*/ 16 w 271"/>
                <a:gd name="T11" fmla="*/ 92 h 170"/>
                <a:gd name="T12" fmla="*/ 17 w 271"/>
                <a:gd name="T13" fmla="*/ 37 h 170"/>
                <a:gd name="T14" fmla="*/ 8 w 271"/>
                <a:gd name="T15" fmla="*/ 18 h 170"/>
                <a:gd name="T16" fmla="*/ 5 w 271"/>
                <a:gd name="T17" fmla="*/ 14 h 170"/>
                <a:gd name="T18" fmla="*/ 9 w 271"/>
                <a:gd name="T19" fmla="*/ 1 h 170"/>
                <a:gd name="T20" fmla="*/ 37 w 271"/>
                <a:gd name="T21" fmla="*/ 1 h 170"/>
                <a:gd name="T22" fmla="*/ 54 w 271"/>
                <a:gd name="T23" fmla="*/ 15 h 170"/>
                <a:gd name="T24" fmla="*/ 76 w 271"/>
                <a:gd name="T25" fmla="*/ 55 h 170"/>
                <a:gd name="T26" fmla="*/ 89 w 271"/>
                <a:gd name="T27" fmla="*/ 75 h 170"/>
                <a:gd name="T28" fmla="*/ 105 w 271"/>
                <a:gd name="T29" fmla="*/ 82 h 170"/>
                <a:gd name="T30" fmla="*/ 216 w 271"/>
                <a:gd name="T31" fmla="*/ 81 h 170"/>
                <a:gd name="T32" fmla="*/ 223 w 271"/>
                <a:gd name="T33" fmla="*/ 85 h 170"/>
                <a:gd name="T34" fmla="*/ 270 w 271"/>
                <a:gd name="T35" fmla="*/ 168 h 170"/>
                <a:gd name="T36" fmla="*/ 271 w 271"/>
                <a:gd name="T3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170">
                  <a:moveTo>
                    <a:pt x="271" y="170"/>
                  </a:moveTo>
                  <a:cubicBezTo>
                    <a:pt x="255" y="170"/>
                    <a:pt x="240" y="170"/>
                    <a:pt x="224" y="170"/>
                  </a:cubicBezTo>
                  <a:cubicBezTo>
                    <a:pt x="184" y="170"/>
                    <a:pt x="144" y="169"/>
                    <a:pt x="103" y="170"/>
                  </a:cubicBezTo>
                  <a:cubicBezTo>
                    <a:pt x="75" y="170"/>
                    <a:pt x="51" y="150"/>
                    <a:pt x="45" y="124"/>
                  </a:cubicBezTo>
                  <a:cubicBezTo>
                    <a:pt x="44" y="122"/>
                    <a:pt x="44" y="121"/>
                    <a:pt x="41" y="120"/>
                  </a:cubicBezTo>
                  <a:cubicBezTo>
                    <a:pt x="26" y="118"/>
                    <a:pt x="16" y="105"/>
                    <a:pt x="16" y="92"/>
                  </a:cubicBezTo>
                  <a:cubicBezTo>
                    <a:pt x="17" y="74"/>
                    <a:pt x="16" y="55"/>
                    <a:pt x="17" y="37"/>
                  </a:cubicBezTo>
                  <a:cubicBezTo>
                    <a:pt x="17" y="28"/>
                    <a:pt x="14" y="23"/>
                    <a:pt x="8" y="18"/>
                  </a:cubicBezTo>
                  <a:cubicBezTo>
                    <a:pt x="7" y="17"/>
                    <a:pt x="6" y="16"/>
                    <a:pt x="5" y="14"/>
                  </a:cubicBezTo>
                  <a:cubicBezTo>
                    <a:pt x="0" y="9"/>
                    <a:pt x="3" y="2"/>
                    <a:pt x="9" y="1"/>
                  </a:cubicBezTo>
                  <a:cubicBezTo>
                    <a:pt x="19" y="0"/>
                    <a:pt x="28" y="0"/>
                    <a:pt x="37" y="1"/>
                  </a:cubicBezTo>
                  <a:cubicBezTo>
                    <a:pt x="45" y="2"/>
                    <a:pt x="50" y="8"/>
                    <a:pt x="54" y="15"/>
                  </a:cubicBezTo>
                  <a:cubicBezTo>
                    <a:pt x="62" y="28"/>
                    <a:pt x="68" y="41"/>
                    <a:pt x="76" y="55"/>
                  </a:cubicBezTo>
                  <a:cubicBezTo>
                    <a:pt x="80" y="62"/>
                    <a:pt x="84" y="68"/>
                    <a:pt x="89" y="75"/>
                  </a:cubicBezTo>
                  <a:cubicBezTo>
                    <a:pt x="93" y="80"/>
                    <a:pt x="99" y="82"/>
                    <a:pt x="105" y="82"/>
                  </a:cubicBezTo>
                  <a:cubicBezTo>
                    <a:pt x="142" y="81"/>
                    <a:pt x="179" y="82"/>
                    <a:pt x="216" y="81"/>
                  </a:cubicBezTo>
                  <a:cubicBezTo>
                    <a:pt x="219" y="81"/>
                    <a:pt x="221" y="82"/>
                    <a:pt x="223" y="85"/>
                  </a:cubicBezTo>
                  <a:cubicBezTo>
                    <a:pt x="238" y="113"/>
                    <a:pt x="254" y="140"/>
                    <a:pt x="270" y="168"/>
                  </a:cubicBezTo>
                  <a:cubicBezTo>
                    <a:pt x="271" y="168"/>
                    <a:pt x="271" y="168"/>
                    <a:pt x="271" y="17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6">
              <a:extLst>
                <a:ext uri="{FF2B5EF4-FFF2-40B4-BE49-F238E27FC236}">
                  <a16:creationId xmlns:a16="http://schemas.microsoft.com/office/drawing/2014/main" id="{724E2289-E87E-4D5F-9EB8-C9A558B039D9}"/>
                </a:ext>
              </a:extLst>
            </p:cNvPr>
            <p:cNvSpPr>
              <a:spLocks/>
            </p:cNvSpPr>
            <p:nvPr/>
          </p:nvSpPr>
          <p:spPr bwMode="auto">
            <a:xfrm>
              <a:off x="8574088" y="749300"/>
              <a:ext cx="409575" cy="338137"/>
            </a:xfrm>
            <a:custGeom>
              <a:avLst/>
              <a:gdLst>
                <a:gd name="T0" fmla="*/ 0 w 170"/>
                <a:gd name="T1" fmla="*/ 51 h 139"/>
                <a:gd name="T2" fmla="*/ 5 w 170"/>
                <a:gd name="T3" fmla="*/ 51 h 139"/>
                <a:gd name="T4" fmla="*/ 104 w 170"/>
                <a:gd name="T5" fmla="*/ 51 h 139"/>
                <a:gd name="T6" fmla="*/ 130 w 170"/>
                <a:gd name="T7" fmla="*/ 37 h 139"/>
                <a:gd name="T8" fmla="*/ 152 w 170"/>
                <a:gd name="T9" fmla="*/ 7 h 139"/>
                <a:gd name="T10" fmla="*/ 157 w 170"/>
                <a:gd name="T11" fmla="*/ 2 h 139"/>
                <a:gd name="T12" fmla="*/ 168 w 170"/>
                <a:gd name="T13" fmla="*/ 6 h 139"/>
                <a:gd name="T14" fmla="*/ 170 w 170"/>
                <a:gd name="T15" fmla="*/ 16 h 139"/>
                <a:gd name="T16" fmla="*/ 170 w 170"/>
                <a:gd name="T17" fmla="*/ 78 h 139"/>
                <a:gd name="T18" fmla="*/ 116 w 170"/>
                <a:gd name="T19" fmla="*/ 138 h 139"/>
                <a:gd name="T20" fmla="*/ 99 w 170"/>
                <a:gd name="T21" fmla="*/ 139 h 139"/>
                <a:gd name="T22" fmla="*/ 53 w 170"/>
                <a:gd name="T23" fmla="*/ 138 h 139"/>
                <a:gd name="T24" fmla="*/ 49 w 170"/>
                <a:gd name="T25" fmla="*/ 136 h 139"/>
                <a:gd name="T26" fmla="*/ 1 w 170"/>
                <a:gd name="T27" fmla="*/ 53 h 139"/>
                <a:gd name="T28" fmla="*/ 0 w 170"/>
                <a:gd name="T29"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 h="139">
                  <a:moveTo>
                    <a:pt x="0" y="51"/>
                  </a:moveTo>
                  <a:cubicBezTo>
                    <a:pt x="2" y="51"/>
                    <a:pt x="3" y="51"/>
                    <a:pt x="5" y="51"/>
                  </a:cubicBezTo>
                  <a:cubicBezTo>
                    <a:pt x="38" y="51"/>
                    <a:pt x="71" y="50"/>
                    <a:pt x="104" y="51"/>
                  </a:cubicBezTo>
                  <a:cubicBezTo>
                    <a:pt x="116" y="51"/>
                    <a:pt x="124" y="45"/>
                    <a:pt x="130" y="37"/>
                  </a:cubicBezTo>
                  <a:cubicBezTo>
                    <a:pt x="138" y="27"/>
                    <a:pt x="145" y="17"/>
                    <a:pt x="152" y="7"/>
                  </a:cubicBezTo>
                  <a:cubicBezTo>
                    <a:pt x="154" y="5"/>
                    <a:pt x="155" y="4"/>
                    <a:pt x="157" y="2"/>
                  </a:cubicBezTo>
                  <a:cubicBezTo>
                    <a:pt x="161" y="0"/>
                    <a:pt x="167" y="1"/>
                    <a:pt x="168" y="6"/>
                  </a:cubicBezTo>
                  <a:cubicBezTo>
                    <a:pt x="169" y="9"/>
                    <a:pt x="170" y="13"/>
                    <a:pt x="170" y="16"/>
                  </a:cubicBezTo>
                  <a:cubicBezTo>
                    <a:pt x="170" y="37"/>
                    <a:pt x="170" y="57"/>
                    <a:pt x="170" y="78"/>
                  </a:cubicBezTo>
                  <a:cubicBezTo>
                    <a:pt x="170" y="110"/>
                    <a:pt x="148" y="135"/>
                    <a:pt x="116" y="138"/>
                  </a:cubicBezTo>
                  <a:cubicBezTo>
                    <a:pt x="111" y="139"/>
                    <a:pt x="105" y="139"/>
                    <a:pt x="99" y="139"/>
                  </a:cubicBezTo>
                  <a:cubicBezTo>
                    <a:pt x="84" y="139"/>
                    <a:pt x="69" y="139"/>
                    <a:pt x="53" y="138"/>
                  </a:cubicBezTo>
                  <a:cubicBezTo>
                    <a:pt x="52" y="138"/>
                    <a:pt x="49" y="137"/>
                    <a:pt x="49" y="136"/>
                  </a:cubicBezTo>
                  <a:cubicBezTo>
                    <a:pt x="33" y="108"/>
                    <a:pt x="17" y="81"/>
                    <a:pt x="1" y="53"/>
                  </a:cubicBezTo>
                  <a:cubicBezTo>
                    <a:pt x="0" y="52"/>
                    <a:pt x="0" y="52"/>
                    <a:pt x="0" y="5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7">
              <a:extLst>
                <a:ext uri="{FF2B5EF4-FFF2-40B4-BE49-F238E27FC236}">
                  <a16:creationId xmlns:a16="http://schemas.microsoft.com/office/drawing/2014/main" id="{F5AE1DFF-8DD8-46A9-A554-196F1BE7EB7B}"/>
                </a:ext>
              </a:extLst>
            </p:cNvPr>
            <p:cNvSpPr>
              <a:spLocks/>
            </p:cNvSpPr>
            <p:nvPr/>
          </p:nvSpPr>
          <p:spPr bwMode="auto">
            <a:xfrm>
              <a:off x="8331200" y="541338"/>
              <a:ext cx="479425" cy="769937"/>
            </a:xfrm>
            <a:custGeom>
              <a:avLst/>
              <a:gdLst>
                <a:gd name="T0" fmla="*/ 170 w 199"/>
                <a:gd name="T1" fmla="*/ 317 h 317"/>
                <a:gd name="T2" fmla="*/ 166 w 199"/>
                <a:gd name="T3" fmla="*/ 317 h 317"/>
                <a:gd name="T4" fmla="*/ 151 w 199"/>
                <a:gd name="T5" fmla="*/ 304 h 317"/>
                <a:gd name="T6" fmla="*/ 138 w 199"/>
                <a:gd name="T7" fmla="*/ 258 h 317"/>
                <a:gd name="T8" fmla="*/ 138 w 199"/>
                <a:gd name="T9" fmla="*/ 254 h 317"/>
                <a:gd name="T10" fmla="*/ 137 w 199"/>
                <a:gd name="T11" fmla="*/ 245 h 317"/>
                <a:gd name="T12" fmla="*/ 54 w 199"/>
                <a:gd name="T13" fmla="*/ 103 h 317"/>
                <a:gd name="T14" fmla="*/ 4 w 199"/>
                <a:gd name="T15" fmla="*/ 16 h 317"/>
                <a:gd name="T16" fmla="*/ 2 w 199"/>
                <a:gd name="T17" fmla="*/ 11 h 317"/>
                <a:gd name="T18" fmla="*/ 4 w 199"/>
                <a:gd name="T19" fmla="*/ 2 h 317"/>
                <a:gd name="T20" fmla="*/ 14 w 199"/>
                <a:gd name="T21" fmla="*/ 5 h 317"/>
                <a:gd name="T22" fmla="*/ 24 w 199"/>
                <a:gd name="T23" fmla="*/ 22 h 317"/>
                <a:gd name="T24" fmla="*/ 70 w 199"/>
                <a:gd name="T25" fmla="*/ 102 h 317"/>
                <a:gd name="T26" fmla="*/ 148 w 199"/>
                <a:gd name="T27" fmla="*/ 237 h 317"/>
                <a:gd name="T28" fmla="*/ 156 w 199"/>
                <a:gd name="T29" fmla="*/ 244 h 317"/>
                <a:gd name="T30" fmla="*/ 159 w 199"/>
                <a:gd name="T31" fmla="*/ 247 h 317"/>
                <a:gd name="T32" fmla="*/ 195 w 199"/>
                <a:gd name="T33" fmla="*/ 282 h 317"/>
                <a:gd name="T34" fmla="*/ 198 w 199"/>
                <a:gd name="T35" fmla="*/ 294 h 317"/>
                <a:gd name="T36" fmla="*/ 176 w 199"/>
                <a:gd name="T37" fmla="*/ 316 h 317"/>
                <a:gd name="T38" fmla="*/ 175 w 199"/>
                <a:gd name="T39" fmla="*/ 317 h 317"/>
                <a:gd name="T40" fmla="*/ 170 w 199"/>
                <a:gd name="T41" fmla="*/ 317 h 317"/>
                <a:gd name="T42" fmla="*/ 170 w 199"/>
                <a:gd name="T43"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9" h="317">
                  <a:moveTo>
                    <a:pt x="170" y="317"/>
                  </a:moveTo>
                  <a:cubicBezTo>
                    <a:pt x="169" y="317"/>
                    <a:pt x="167" y="317"/>
                    <a:pt x="166" y="317"/>
                  </a:cubicBezTo>
                  <a:cubicBezTo>
                    <a:pt x="157" y="316"/>
                    <a:pt x="153" y="314"/>
                    <a:pt x="151" y="304"/>
                  </a:cubicBezTo>
                  <a:cubicBezTo>
                    <a:pt x="147" y="289"/>
                    <a:pt x="143" y="274"/>
                    <a:pt x="138" y="258"/>
                  </a:cubicBezTo>
                  <a:cubicBezTo>
                    <a:pt x="138" y="257"/>
                    <a:pt x="137" y="255"/>
                    <a:pt x="138" y="254"/>
                  </a:cubicBezTo>
                  <a:cubicBezTo>
                    <a:pt x="140" y="250"/>
                    <a:pt x="138" y="248"/>
                    <a:pt x="137" y="245"/>
                  </a:cubicBezTo>
                  <a:cubicBezTo>
                    <a:pt x="109" y="197"/>
                    <a:pt x="82" y="150"/>
                    <a:pt x="54" y="103"/>
                  </a:cubicBezTo>
                  <a:cubicBezTo>
                    <a:pt x="38" y="74"/>
                    <a:pt x="21" y="45"/>
                    <a:pt x="4" y="16"/>
                  </a:cubicBezTo>
                  <a:cubicBezTo>
                    <a:pt x="4" y="15"/>
                    <a:pt x="3" y="13"/>
                    <a:pt x="2" y="11"/>
                  </a:cubicBezTo>
                  <a:cubicBezTo>
                    <a:pt x="0" y="7"/>
                    <a:pt x="1" y="4"/>
                    <a:pt x="4" y="2"/>
                  </a:cubicBezTo>
                  <a:cubicBezTo>
                    <a:pt x="8" y="0"/>
                    <a:pt x="11" y="1"/>
                    <a:pt x="14" y="5"/>
                  </a:cubicBezTo>
                  <a:cubicBezTo>
                    <a:pt x="17" y="10"/>
                    <a:pt x="21" y="16"/>
                    <a:pt x="24" y="22"/>
                  </a:cubicBezTo>
                  <a:cubicBezTo>
                    <a:pt x="39" y="49"/>
                    <a:pt x="55" y="76"/>
                    <a:pt x="70" y="102"/>
                  </a:cubicBezTo>
                  <a:cubicBezTo>
                    <a:pt x="96" y="147"/>
                    <a:pt x="122" y="192"/>
                    <a:pt x="148" y="237"/>
                  </a:cubicBezTo>
                  <a:cubicBezTo>
                    <a:pt x="150" y="240"/>
                    <a:pt x="151" y="244"/>
                    <a:pt x="156" y="244"/>
                  </a:cubicBezTo>
                  <a:cubicBezTo>
                    <a:pt x="157" y="244"/>
                    <a:pt x="158" y="245"/>
                    <a:pt x="159" y="247"/>
                  </a:cubicBezTo>
                  <a:cubicBezTo>
                    <a:pt x="171" y="258"/>
                    <a:pt x="183" y="270"/>
                    <a:pt x="195" y="282"/>
                  </a:cubicBezTo>
                  <a:cubicBezTo>
                    <a:pt x="198" y="285"/>
                    <a:pt x="199" y="289"/>
                    <a:pt x="198" y="294"/>
                  </a:cubicBezTo>
                  <a:cubicBezTo>
                    <a:pt x="195" y="305"/>
                    <a:pt x="188" y="313"/>
                    <a:pt x="176" y="316"/>
                  </a:cubicBezTo>
                  <a:cubicBezTo>
                    <a:pt x="176" y="316"/>
                    <a:pt x="175" y="317"/>
                    <a:pt x="175" y="317"/>
                  </a:cubicBezTo>
                  <a:cubicBezTo>
                    <a:pt x="173" y="317"/>
                    <a:pt x="171" y="317"/>
                    <a:pt x="170" y="317"/>
                  </a:cubicBezTo>
                  <a:cubicBezTo>
                    <a:pt x="170" y="317"/>
                    <a:pt x="170" y="317"/>
                    <a:pt x="170" y="317"/>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Rectangle 8">
              <a:extLst>
                <a:ext uri="{FF2B5EF4-FFF2-40B4-BE49-F238E27FC236}">
                  <a16:creationId xmlns:a16="http://schemas.microsoft.com/office/drawing/2014/main" id="{62189538-2B28-4FCC-80F2-4564C6907ED6}"/>
                </a:ext>
              </a:extLst>
            </p:cNvPr>
            <p:cNvSpPr>
              <a:spLocks noChangeArrowheads="1"/>
            </p:cNvSpPr>
            <p:nvPr/>
          </p:nvSpPr>
          <p:spPr bwMode="auto">
            <a:xfrm>
              <a:off x="111125" y="1028700"/>
              <a:ext cx="8221663" cy="55562"/>
            </a:xfrm>
            <a:prstGeom prst="rect">
              <a:avLst/>
            </a:pr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9">
              <a:extLst>
                <a:ext uri="{FF2B5EF4-FFF2-40B4-BE49-F238E27FC236}">
                  <a16:creationId xmlns:a16="http://schemas.microsoft.com/office/drawing/2014/main" id="{C72E83E9-42C3-44CF-B157-0B9A3138C2DD}"/>
                </a:ext>
              </a:extLst>
            </p:cNvPr>
            <p:cNvSpPr>
              <a:spLocks/>
            </p:cNvSpPr>
            <p:nvPr/>
          </p:nvSpPr>
          <p:spPr bwMode="auto">
            <a:xfrm>
              <a:off x="111125" y="674688"/>
              <a:ext cx="223838" cy="290512"/>
            </a:xfrm>
            <a:custGeom>
              <a:avLst/>
              <a:gdLst>
                <a:gd name="T0" fmla="*/ 62 w 141"/>
                <a:gd name="T1" fmla="*/ 179 h 183"/>
                <a:gd name="T2" fmla="*/ 62 w 141"/>
                <a:gd name="T3" fmla="*/ 0 h 183"/>
                <a:gd name="T4" fmla="*/ 0 w 141"/>
                <a:gd name="T5" fmla="*/ 0 h 183"/>
                <a:gd name="T6" fmla="*/ 0 w 141"/>
                <a:gd name="T7" fmla="*/ 183 h 183"/>
                <a:gd name="T8" fmla="*/ 141 w 141"/>
                <a:gd name="T9" fmla="*/ 183 h 183"/>
                <a:gd name="T10" fmla="*/ 141 w 141"/>
                <a:gd name="T11" fmla="*/ 0 h 183"/>
                <a:gd name="T12" fmla="*/ 79 w 141"/>
                <a:gd name="T13" fmla="*/ 0 h 183"/>
                <a:gd name="T14" fmla="*/ 79 w 141"/>
                <a:gd name="T15" fmla="*/ 179 h 183"/>
                <a:gd name="T16" fmla="*/ 62 w 141"/>
                <a:gd name="T17" fmla="*/ 17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83">
                  <a:moveTo>
                    <a:pt x="62" y="179"/>
                  </a:moveTo>
                  <a:lnTo>
                    <a:pt x="62" y="0"/>
                  </a:lnTo>
                  <a:lnTo>
                    <a:pt x="0" y="0"/>
                  </a:lnTo>
                  <a:lnTo>
                    <a:pt x="0" y="183"/>
                  </a:lnTo>
                  <a:lnTo>
                    <a:pt x="141" y="183"/>
                  </a:lnTo>
                  <a:lnTo>
                    <a:pt x="141" y="0"/>
                  </a:lnTo>
                  <a:lnTo>
                    <a:pt x="79" y="0"/>
                  </a:lnTo>
                  <a:lnTo>
                    <a:pt x="79" y="179"/>
                  </a:lnTo>
                  <a:lnTo>
                    <a:pt x="62" y="179"/>
                  </a:ln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0">
              <a:extLst>
                <a:ext uri="{FF2B5EF4-FFF2-40B4-BE49-F238E27FC236}">
                  <a16:creationId xmlns:a16="http://schemas.microsoft.com/office/drawing/2014/main" id="{DF2AD2B1-5D8E-4B37-9301-7B67E501CF6E}"/>
                </a:ext>
              </a:extLst>
            </p:cNvPr>
            <p:cNvSpPr>
              <a:spLocks/>
            </p:cNvSpPr>
            <p:nvPr/>
          </p:nvSpPr>
          <p:spPr bwMode="auto">
            <a:xfrm>
              <a:off x="111125" y="357188"/>
              <a:ext cx="112713" cy="290512"/>
            </a:xfrm>
            <a:custGeom>
              <a:avLst/>
              <a:gdLst>
                <a:gd name="T0" fmla="*/ 47 w 47"/>
                <a:gd name="T1" fmla="*/ 0 h 120"/>
                <a:gd name="T2" fmla="*/ 0 w 47"/>
                <a:gd name="T3" fmla="*/ 46 h 120"/>
                <a:gd name="T4" fmla="*/ 0 w 47"/>
                <a:gd name="T5" fmla="*/ 120 h 120"/>
                <a:gd name="T6" fmla="*/ 41 w 47"/>
                <a:gd name="T7" fmla="*/ 120 h 120"/>
                <a:gd name="T8" fmla="*/ 41 w 47"/>
                <a:gd name="T9" fmla="*/ 49 h 120"/>
                <a:gd name="T10" fmla="*/ 47 w 47"/>
                <a:gd name="T11" fmla="*/ 0 h 120"/>
              </a:gdLst>
              <a:ahLst/>
              <a:cxnLst>
                <a:cxn ang="0">
                  <a:pos x="T0" y="T1"/>
                </a:cxn>
                <a:cxn ang="0">
                  <a:pos x="T2" y="T3"/>
                </a:cxn>
                <a:cxn ang="0">
                  <a:pos x="T4" y="T5"/>
                </a:cxn>
                <a:cxn ang="0">
                  <a:pos x="T6" y="T7"/>
                </a:cxn>
                <a:cxn ang="0">
                  <a:pos x="T8" y="T9"/>
                </a:cxn>
                <a:cxn ang="0">
                  <a:pos x="T10" y="T11"/>
                </a:cxn>
              </a:cxnLst>
              <a:rect l="0" t="0" r="r" b="b"/>
              <a:pathLst>
                <a:path w="47" h="120">
                  <a:moveTo>
                    <a:pt x="47" y="0"/>
                  </a:moveTo>
                  <a:cubicBezTo>
                    <a:pt x="21" y="0"/>
                    <a:pt x="0" y="21"/>
                    <a:pt x="0" y="46"/>
                  </a:cubicBezTo>
                  <a:cubicBezTo>
                    <a:pt x="0" y="120"/>
                    <a:pt x="0" y="120"/>
                    <a:pt x="0" y="120"/>
                  </a:cubicBezTo>
                  <a:cubicBezTo>
                    <a:pt x="41" y="120"/>
                    <a:pt x="41" y="120"/>
                    <a:pt x="41" y="120"/>
                  </a:cubicBezTo>
                  <a:cubicBezTo>
                    <a:pt x="41" y="49"/>
                    <a:pt x="41" y="49"/>
                    <a:pt x="41" y="49"/>
                  </a:cubicBezTo>
                  <a:cubicBezTo>
                    <a:pt x="41" y="22"/>
                    <a:pt x="44" y="0"/>
                    <a:pt x="47" y="0"/>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1">
              <a:extLst>
                <a:ext uri="{FF2B5EF4-FFF2-40B4-BE49-F238E27FC236}">
                  <a16:creationId xmlns:a16="http://schemas.microsoft.com/office/drawing/2014/main" id="{84CDF6CA-A599-4C28-9098-332A5E5812BB}"/>
                </a:ext>
              </a:extLst>
            </p:cNvPr>
            <p:cNvSpPr>
              <a:spLocks/>
            </p:cNvSpPr>
            <p:nvPr/>
          </p:nvSpPr>
          <p:spPr bwMode="auto">
            <a:xfrm>
              <a:off x="223838" y="357188"/>
              <a:ext cx="111125" cy="290512"/>
            </a:xfrm>
            <a:custGeom>
              <a:avLst/>
              <a:gdLst>
                <a:gd name="T0" fmla="*/ 5 w 46"/>
                <a:gd name="T1" fmla="*/ 49 h 120"/>
                <a:gd name="T2" fmla="*/ 5 w 46"/>
                <a:gd name="T3" fmla="*/ 120 h 120"/>
                <a:gd name="T4" fmla="*/ 46 w 46"/>
                <a:gd name="T5" fmla="*/ 120 h 120"/>
                <a:gd name="T6" fmla="*/ 46 w 46"/>
                <a:gd name="T7" fmla="*/ 46 h 120"/>
                <a:gd name="T8" fmla="*/ 0 w 46"/>
                <a:gd name="T9" fmla="*/ 0 h 120"/>
                <a:gd name="T10" fmla="*/ 5 w 46"/>
                <a:gd name="T11" fmla="*/ 49 h 120"/>
              </a:gdLst>
              <a:ahLst/>
              <a:cxnLst>
                <a:cxn ang="0">
                  <a:pos x="T0" y="T1"/>
                </a:cxn>
                <a:cxn ang="0">
                  <a:pos x="T2" y="T3"/>
                </a:cxn>
                <a:cxn ang="0">
                  <a:pos x="T4" y="T5"/>
                </a:cxn>
                <a:cxn ang="0">
                  <a:pos x="T6" y="T7"/>
                </a:cxn>
                <a:cxn ang="0">
                  <a:pos x="T8" y="T9"/>
                </a:cxn>
                <a:cxn ang="0">
                  <a:pos x="T10" y="T11"/>
                </a:cxn>
              </a:cxnLst>
              <a:rect l="0" t="0" r="r" b="b"/>
              <a:pathLst>
                <a:path w="46" h="120">
                  <a:moveTo>
                    <a:pt x="5" y="49"/>
                  </a:moveTo>
                  <a:cubicBezTo>
                    <a:pt x="5" y="120"/>
                    <a:pt x="5" y="120"/>
                    <a:pt x="5" y="120"/>
                  </a:cubicBezTo>
                  <a:cubicBezTo>
                    <a:pt x="46" y="120"/>
                    <a:pt x="46" y="120"/>
                    <a:pt x="46" y="120"/>
                  </a:cubicBezTo>
                  <a:cubicBezTo>
                    <a:pt x="46" y="46"/>
                    <a:pt x="46" y="46"/>
                    <a:pt x="46" y="46"/>
                  </a:cubicBezTo>
                  <a:cubicBezTo>
                    <a:pt x="46" y="21"/>
                    <a:pt x="26" y="0"/>
                    <a:pt x="0" y="0"/>
                  </a:cubicBezTo>
                  <a:cubicBezTo>
                    <a:pt x="3" y="0"/>
                    <a:pt x="5" y="22"/>
                    <a:pt x="5" y="49"/>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2">
              <a:extLst>
                <a:ext uri="{FF2B5EF4-FFF2-40B4-BE49-F238E27FC236}">
                  <a16:creationId xmlns:a16="http://schemas.microsoft.com/office/drawing/2014/main" id="{2D6208EB-0A35-4B7B-8BBB-F03A58726F4F}"/>
                </a:ext>
              </a:extLst>
            </p:cNvPr>
            <p:cNvSpPr>
              <a:spLocks/>
            </p:cNvSpPr>
            <p:nvPr/>
          </p:nvSpPr>
          <p:spPr bwMode="auto">
            <a:xfrm>
              <a:off x="209550" y="647700"/>
              <a:ext cx="26988" cy="26987"/>
            </a:xfrm>
            <a:custGeom>
              <a:avLst/>
              <a:gdLst>
                <a:gd name="T0" fmla="*/ 17 w 17"/>
                <a:gd name="T1" fmla="*/ 2 h 17"/>
                <a:gd name="T2" fmla="*/ 17 w 17"/>
                <a:gd name="T3" fmla="*/ 0 h 17"/>
                <a:gd name="T4" fmla="*/ 0 w 17"/>
                <a:gd name="T5" fmla="*/ 0 h 17"/>
                <a:gd name="T6" fmla="*/ 0 w 17"/>
                <a:gd name="T7" fmla="*/ 2 h 17"/>
                <a:gd name="T8" fmla="*/ 0 w 17"/>
                <a:gd name="T9" fmla="*/ 11 h 17"/>
                <a:gd name="T10" fmla="*/ 0 w 17"/>
                <a:gd name="T11" fmla="*/ 17 h 17"/>
                <a:gd name="T12" fmla="*/ 17 w 17"/>
                <a:gd name="T13" fmla="*/ 17 h 17"/>
                <a:gd name="T14" fmla="*/ 17 w 17"/>
                <a:gd name="T15" fmla="*/ 11 h 17"/>
                <a:gd name="T16" fmla="*/ 17 w 17"/>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7" y="2"/>
                  </a:moveTo>
                  <a:lnTo>
                    <a:pt x="17" y="0"/>
                  </a:lnTo>
                  <a:lnTo>
                    <a:pt x="0" y="0"/>
                  </a:lnTo>
                  <a:lnTo>
                    <a:pt x="0" y="2"/>
                  </a:lnTo>
                  <a:lnTo>
                    <a:pt x="0" y="11"/>
                  </a:lnTo>
                  <a:lnTo>
                    <a:pt x="0" y="17"/>
                  </a:lnTo>
                  <a:lnTo>
                    <a:pt x="17" y="17"/>
                  </a:lnTo>
                  <a:lnTo>
                    <a:pt x="17" y="11"/>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2CCEDE02-7665-A140-BF51-2E012886152A}"/>
              </a:ext>
            </a:extLst>
          </p:cNvPr>
          <p:cNvSpPr>
            <a:spLocks noGrp="1"/>
          </p:cNvSpPr>
          <p:nvPr>
            <p:ph type="body" sz="quarter" idx="13"/>
          </p:nvPr>
        </p:nvSpPr>
        <p:spPr/>
        <p:txBody>
          <a:bodyPr/>
          <a:lstStyle/>
          <a:p>
            <a:r>
              <a:rPr lang="es-ES" dirty="0"/>
              <a:t>2</a:t>
            </a:r>
          </a:p>
        </p:txBody>
      </p:sp>
      <p:sp>
        <p:nvSpPr>
          <p:cNvPr id="3" name="Marcador de texto 2">
            <a:extLst>
              <a:ext uri="{FF2B5EF4-FFF2-40B4-BE49-F238E27FC236}">
                <a16:creationId xmlns:a16="http://schemas.microsoft.com/office/drawing/2014/main" id="{51F9B11D-4D15-E948-9A30-FBFDEE683CB1}"/>
              </a:ext>
            </a:extLst>
          </p:cNvPr>
          <p:cNvSpPr>
            <a:spLocks noGrp="1"/>
          </p:cNvSpPr>
          <p:nvPr>
            <p:ph type="body" sz="quarter" idx="15"/>
          </p:nvPr>
        </p:nvSpPr>
        <p:spPr/>
        <p:txBody>
          <a:bodyPr>
            <a:normAutofit fontScale="47500" lnSpcReduction="20000"/>
          </a:bodyPr>
          <a:lstStyle/>
          <a:p>
            <a:r>
              <a:rPr lang="es-ES" dirty="0"/>
              <a:t>Introduction   •   Overview</a:t>
            </a:r>
          </a:p>
        </p:txBody>
      </p:sp>
      <p:sp>
        <p:nvSpPr>
          <p:cNvPr id="4" name="Marcador de texto 3">
            <a:extLst>
              <a:ext uri="{FF2B5EF4-FFF2-40B4-BE49-F238E27FC236}">
                <a16:creationId xmlns:a16="http://schemas.microsoft.com/office/drawing/2014/main" id="{F02C9A9F-1078-8A4E-94E8-694874AC771F}"/>
              </a:ext>
            </a:extLst>
          </p:cNvPr>
          <p:cNvSpPr>
            <a:spLocks noGrp="1"/>
          </p:cNvSpPr>
          <p:nvPr>
            <p:ph type="body" sz="quarter" idx="17"/>
          </p:nvPr>
        </p:nvSpPr>
        <p:spPr>
          <a:xfrm>
            <a:off x="572600" y="773238"/>
            <a:ext cx="3408759" cy="1489922"/>
          </a:xfrm>
        </p:spPr>
        <p:txBody>
          <a:bodyPr>
            <a:noAutofit/>
          </a:bodyPr>
          <a:lstStyle/>
          <a:p>
            <a:r>
              <a:rPr lang="en-US" sz="3200" dirty="0">
                <a:solidFill>
                  <a:srgbClr val="5B6356"/>
                </a:solidFill>
                <a:latin typeface="Cinzel Decorative" panose="020B0604020202020204" charset="0"/>
              </a:rPr>
              <a:t>Overview of your topic</a:t>
            </a:r>
            <a:endParaRPr lang="es-ES" sz="3200" dirty="0">
              <a:solidFill>
                <a:srgbClr val="5B6356"/>
              </a:solidFill>
              <a:latin typeface="Cinzel Decorative" panose="020B0604020202020204" charset="0"/>
            </a:endParaRPr>
          </a:p>
        </p:txBody>
      </p:sp>
      <p:cxnSp>
        <p:nvCxnSpPr>
          <p:cNvPr id="5" name="Conector recto 4">
            <a:extLst>
              <a:ext uri="{FF2B5EF4-FFF2-40B4-BE49-F238E27FC236}">
                <a16:creationId xmlns:a16="http://schemas.microsoft.com/office/drawing/2014/main" id="{272D0D50-D0E3-7E48-A0C0-D7AD6AB22A82}"/>
              </a:ext>
            </a:extLst>
          </p:cNvPr>
          <p:cNvCxnSpPr>
            <a:cxnSpLocks/>
          </p:cNvCxnSpPr>
          <p:nvPr/>
        </p:nvCxnSpPr>
        <p:spPr>
          <a:xfrm flipH="1">
            <a:off x="629841" y="2413521"/>
            <a:ext cx="465282" cy="0"/>
          </a:xfrm>
          <a:prstGeom prst="line">
            <a:avLst/>
          </a:prstGeom>
          <a:ln w="412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32F95AF7-C28C-AF47-9BFE-4E89E69B7AAB}"/>
              </a:ext>
            </a:extLst>
          </p:cNvPr>
          <p:cNvCxnSpPr/>
          <p:nvPr/>
        </p:nvCxnSpPr>
        <p:spPr>
          <a:xfrm>
            <a:off x="3838346" y="615010"/>
            <a:ext cx="0" cy="4324350"/>
          </a:xfrm>
          <a:prstGeom prst="line">
            <a:avLst/>
          </a:prstGeom>
          <a:ln>
            <a:solidFill>
              <a:srgbClr val="5B6356"/>
            </a:solidFill>
          </a:ln>
        </p:spPr>
        <p:style>
          <a:lnRef idx="1">
            <a:schemeClr val="accent1"/>
          </a:lnRef>
          <a:fillRef idx="0">
            <a:schemeClr val="accent1"/>
          </a:fillRef>
          <a:effectRef idx="0">
            <a:schemeClr val="accent1"/>
          </a:effectRef>
          <a:fontRef idx="minor">
            <a:schemeClr val="tx1"/>
          </a:fontRef>
        </p:style>
      </p:cxnSp>
      <p:sp>
        <p:nvSpPr>
          <p:cNvPr id="22" name="CuadroTexto 21">
            <a:extLst>
              <a:ext uri="{FF2B5EF4-FFF2-40B4-BE49-F238E27FC236}">
                <a16:creationId xmlns:a16="http://schemas.microsoft.com/office/drawing/2014/main" id="{19CD744C-1AF3-B846-9E64-EFD632A143F1}"/>
              </a:ext>
            </a:extLst>
          </p:cNvPr>
          <p:cNvSpPr txBox="1"/>
          <p:nvPr/>
        </p:nvSpPr>
        <p:spPr>
          <a:xfrm>
            <a:off x="577248" y="2777185"/>
            <a:ext cx="3119092" cy="1274260"/>
          </a:xfrm>
          <a:prstGeom prst="rect">
            <a:avLst/>
          </a:prstGeom>
          <a:noFill/>
        </p:spPr>
        <p:txBody>
          <a:bodyPr wrap="square" rtlCol="0">
            <a:spAutoFit/>
          </a:bodyPr>
          <a:lstStyle/>
          <a:p>
            <a:pPr>
              <a:lnSpc>
                <a:spcPct val="150000"/>
              </a:lnSpc>
            </a:pPr>
            <a:r>
              <a:rPr lang="es-ES" sz="1050" noProof="1">
                <a:solidFill>
                  <a:schemeClr val="tx1"/>
                </a:solidFill>
              </a:rPr>
              <a:t>Vestibulum ultricies, elit et tincidunt tempor, quam purus malesuada ante, fringilla tempor massa tortor quis orci. Vivamus finibus lacus nisi, at volutpat lacus euismod vitae. Phasellus lacus odio, pharetra eget justo.</a:t>
            </a:r>
          </a:p>
        </p:txBody>
      </p:sp>
      <p:sp>
        <p:nvSpPr>
          <p:cNvPr id="24" name="Rectángulo 23">
            <a:extLst>
              <a:ext uri="{FF2B5EF4-FFF2-40B4-BE49-F238E27FC236}">
                <a16:creationId xmlns:a16="http://schemas.microsoft.com/office/drawing/2014/main" id="{C0A36FDA-AA2F-47C4-89C1-D9EB8992C11A}"/>
              </a:ext>
            </a:extLst>
          </p:cNvPr>
          <p:cNvSpPr/>
          <p:nvPr/>
        </p:nvSpPr>
        <p:spPr>
          <a:xfrm>
            <a:off x="1" y="4493593"/>
            <a:ext cx="2278250" cy="6499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a:solidFill>
                <a:schemeClr val="tx1"/>
              </a:solidFill>
            </a:endParaRPr>
          </a:p>
        </p:txBody>
      </p:sp>
      <p:grpSp>
        <p:nvGrpSpPr>
          <p:cNvPr id="8" name="Grupo 7">
            <a:extLst>
              <a:ext uri="{FF2B5EF4-FFF2-40B4-BE49-F238E27FC236}">
                <a16:creationId xmlns:a16="http://schemas.microsoft.com/office/drawing/2014/main" id="{B80BC9A0-18C2-6F07-D787-FFBBA8756C25}"/>
              </a:ext>
            </a:extLst>
          </p:cNvPr>
          <p:cNvGrpSpPr/>
          <p:nvPr/>
        </p:nvGrpSpPr>
        <p:grpSpPr>
          <a:xfrm>
            <a:off x="4229100" y="1468438"/>
            <a:ext cx="4432300" cy="3055937"/>
            <a:chOff x="4229100" y="1468438"/>
            <a:chExt cx="4432300" cy="3055937"/>
          </a:xfrm>
        </p:grpSpPr>
        <p:sp>
          <p:nvSpPr>
            <p:cNvPr id="10" name="Freeform 5">
              <a:extLst>
                <a:ext uri="{FF2B5EF4-FFF2-40B4-BE49-F238E27FC236}">
                  <a16:creationId xmlns:a16="http://schemas.microsoft.com/office/drawing/2014/main" id="{5B6699CC-8F92-4001-803F-F357A874E3D5}"/>
                </a:ext>
              </a:extLst>
            </p:cNvPr>
            <p:cNvSpPr>
              <a:spLocks/>
            </p:cNvSpPr>
            <p:nvPr/>
          </p:nvSpPr>
          <p:spPr bwMode="auto">
            <a:xfrm>
              <a:off x="5764213" y="1468438"/>
              <a:ext cx="2486025" cy="2432050"/>
            </a:xfrm>
            <a:custGeom>
              <a:avLst/>
              <a:gdLst>
                <a:gd name="T0" fmla="*/ 192 w 387"/>
                <a:gd name="T1" fmla="*/ 307 h 378"/>
                <a:gd name="T2" fmla="*/ 45 w 387"/>
                <a:gd name="T3" fmla="*/ 303 h 378"/>
                <a:gd name="T4" fmla="*/ 32 w 387"/>
                <a:gd name="T5" fmla="*/ 296 h 378"/>
                <a:gd name="T6" fmla="*/ 5 w 387"/>
                <a:gd name="T7" fmla="*/ 176 h 378"/>
                <a:gd name="T8" fmla="*/ 14 w 387"/>
                <a:gd name="T9" fmla="*/ 168 h 378"/>
                <a:gd name="T10" fmla="*/ 151 w 387"/>
                <a:gd name="T11" fmla="*/ 168 h 378"/>
                <a:gd name="T12" fmla="*/ 218 w 387"/>
                <a:gd name="T13" fmla="*/ 164 h 378"/>
                <a:gd name="T14" fmla="*/ 223 w 387"/>
                <a:gd name="T15" fmla="*/ 163 h 378"/>
                <a:gd name="T16" fmla="*/ 190 w 387"/>
                <a:gd name="T17" fmla="*/ 159 h 378"/>
                <a:gd name="T18" fmla="*/ 18 w 387"/>
                <a:gd name="T19" fmla="*/ 157 h 378"/>
                <a:gd name="T20" fmla="*/ 9 w 387"/>
                <a:gd name="T21" fmla="*/ 154 h 378"/>
                <a:gd name="T22" fmla="*/ 18 w 387"/>
                <a:gd name="T23" fmla="*/ 140 h 378"/>
                <a:gd name="T24" fmla="*/ 77 w 387"/>
                <a:gd name="T25" fmla="*/ 137 h 378"/>
                <a:gd name="T26" fmla="*/ 87 w 387"/>
                <a:gd name="T27" fmla="*/ 134 h 378"/>
                <a:gd name="T28" fmla="*/ 26 w 387"/>
                <a:gd name="T29" fmla="*/ 129 h 378"/>
                <a:gd name="T30" fmla="*/ 20 w 387"/>
                <a:gd name="T31" fmla="*/ 120 h 378"/>
                <a:gd name="T32" fmla="*/ 171 w 387"/>
                <a:gd name="T33" fmla="*/ 9 h 378"/>
                <a:gd name="T34" fmla="*/ 351 w 387"/>
                <a:gd name="T35" fmla="*/ 91 h 378"/>
                <a:gd name="T36" fmla="*/ 355 w 387"/>
                <a:gd name="T37" fmla="*/ 97 h 378"/>
                <a:gd name="T38" fmla="*/ 355 w 387"/>
                <a:gd name="T39" fmla="*/ 100 h 378"/>
                <a:gd name="T40" fmla="*/ 179 w 387"/>
                <a:gd name="T41" fmla="*/ 105 h 378"/>
                <a:gd name="T42" fmla="*/ 179 w 387"/>
                <a:gd name="T43" fmla="*/ 107 h 378"/>
                <a:gd name="T44" fmla="*/ 200 w 387"/>
                <a:gd name="T45" fmla="*/ 110 h 378"/>
                <a:gd name="T46" fmla="*/ 356 w 387"/>
                <a:gd name="T47" fmla="*/ 113 h 378"/>
                <a:gd name="T48" fmla="*/ 367 w 387"/>
                <a:gd name="T49" fmla="*/ 120 h 378"/>
                <a:gd name="T50" fmla="*/ 379 w 387"/>
                <a:gd name="T51" fmla="*/ 158 h 378"/>
                <a:gd name="T52" fmla="*/ 374 w 387"/>
                <a:gd name="T53" fmla="*/ 166 h 378"/>
                <a:gd name="T54" fmla="*/ 304 w 387"/>
                <a:gd name="T55" fmla="*/ 167 h 378"/>
                <a:gd name="T56" fmla="*/ 244 w 387"/>
                <a:gd name="T57" fmla="*/ 170 h 378"/>
                <a:gd name="T58" fmla="*/ 239 w 387"/>
                <a:gd name="T59" fmla="*/ 173 h 378"/>
                <a:gd name="T60" fmla="*/ 282 w 387"/>
                <a:gd name="T61" fmla="*/ 177 h 378"/>
                <a:gd name="T62" fmla="*/ 375 w 387"/>
                <a:gd name="T63" fmla="*/ 178 h 378"/>
                <a:gd name="T64" fmla="*/ 383 w 387"/>
                <a:gd name="T65" fmla="*/ 187 h 378"/>
                <a:gd name="T66" fmla="*/ 248 w 387"/>
                <a:gd name="T67" fmla="*/ 378 h 378"/>
                <a:gd name="T68" fmla="*/ 247 w 387"/>
                <a:gd name="T69" fmla="*/ 349 h 378"/>
                <a:gd name="T70" fmla="*/ 251 w 387"/>
                <a:gd name="T71" fmla="*/ 304 h 378"/>
                <a:gd name="T72" fmla="*/ 235 w 387"/>
                <a:gd name="T73" fmla="*/ 258 h 378"/>
                <a:gd name="T74" fmla="*/ 232 w 387"/>
                <a:gd name="T75" fmla="*/ 252 h 378"/>
                <a:gd name="T76" fmla="*/ 243 w 387"/>
                <a:gd name="T77" fmla="*/ 247 h 378"/>
                <a:gd name="T78" fmla="*/ 239 w 387"/>
                <a:gd name="T79" fmla="*/ 246 h 378"/>
                <a:gd name="T80" fmla="*/ 226 w 387"/>
                <a:gd name="T81" fmla="*/ 243 h 378"/>
                <a:gd name="T82" fmla="*/ 211 w 387"/>
                <a:gd name="T83" fmla="*/ 246 h 378"/>
                <a:gd name="T84" fmla="*/ 202 w 387"/>
                <a:gd name="T85" fmla="*/ 256 h 378"/>
                <a:gd name="T86" fmla="*/ 219 w 387"/>
                <a:gd name="T87" fmla="*/ 270 h 378"/>
                <a:gd name="T88" fmla="*/ 207 w 387"/>
                <a:gd name="T89" fmla="*/ 284 h 378"/>
                <a:gd name="T90" fmla="*/ 193 w 387"/>
                <a:gd name="T91" fmla="*/ 290 h 378"/>
                <a:gd name="T92" fmla="*/ 189 w 387"/>
                <a:gd name="T93" fmla="*/ 302 h 378"/>
                <a:gd name="T94" fmla="*/ 192 w 387"/>
                <a:gd name="T95" fmla="*/ 30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7" h="378">
                  <a:moveTo>
                    <a:pt x="192" y="307"/>
                  </a:moveTo>
                  <a:cubicBezTo>
                    <a:pt x="143" y="304"/>
                    <a:pt x="94" y="303"/>
                    <a:pt x="45" y="303"/>
                  </a:cubicBezTo>
                  <a:cubicBezTo>
                    <a:pt x="39" y="303"/>
                    <a:pt x="35" y="302"/>
                    <a:pt x="32" y="296"/>
                  </a:cubicBezTo>
                  <a:cubicBezTo>
                    <a:pt x="10" y="259"/>
                    <a:pt x="0" y="219"/>
                    <a:pt x="5" y="176"/>
                  </a:cubicBezTo>
                  <a:cubicBezTo>
                    <a:pt x="6" y="169"/>
                    <a:pt x="8" y="168"/>
                    <a:pt x="14" y="168"/>
                  </a:cubicBezTo>
                  <a:cubicBezTo>
                    <a:pt x="60" y="169"/>
                    <a:pt x="106" y="169"/>
                    <a:pt x="151" y="168"/>
                  </a:cubicBezTo>
                  <a:cubicBezTo>
                    <a:pt x="174" y="168"/>
                    <a:pt x="196" y="168"/>
                    <a:pt x="218" y="164"/>
                  </a:cubicBezTo>
                  <a:cubicBezTo>
                    <a:pt x="219" y="164"/>
                    <a:pt x="220" y="163"/>
                    <a:pt x="223" y="163"/>
                  </a:cubicBezTo>
                  <a:cubicBezTo>
                    <a:pt x="211" y="159"/>
                    <a:pt x="201" y="159"/>
                    <a:pt x="190" y="159"/>
                  </a:cubicBezTo>
                  <a:cubicBezTo>
                    <a:pt x="133" y="156"/>
                    <a:pt x="75" y="157"/>
                    <a:pt x="18" y="157"/>
                  </a:cubicBezTo>
                  <a:cubicBezTo>
                    <a:pt x="15" y="157"/>
                    <a:pt x="10" y="160"/>
                    <a:pt x="9" y="154"/>
                  </a:cubicBezTo>
                  <a:cubicBezTo>
                    <a:pt x="8" y="146"/>
                    <a:pt x="13" y="140"/>
                    <a:pt x="18" y="140"/>
                  </a:cubicBezTo>
                  <a:cubicBezTo>
                    <a:pt x="38" y="139"/>
                    <a:pt x="57" y="138"/>
                    <a:pt x="77" y="137"/>
                  </a:cubicBezTo>
                  <a:cubicBezTo>
                    <a:pt x="80" y="136"/>
                    <a:pt x="84" y="136"/>
                    <a:pt x="87" y="134"/>
                  </a:cubicBezTo>
                  <a:cubicBezTo>
                    <a:pt x="67" y="130"/>
                    <a:pt x="46" y="130"/>
                    <a:pt x="26" y="129"/>
                  </a:cubicBezTo>
                  <a:cubicBezTo>
                    <a:pt x="16" y="129"/>
                    <a:pt x="16" y="129"/>
                    <a:pt x="20" y="120"/>
                  </a:cubicBezTo>
                  <a:cubicBezTo>
                    <a:pt x="51" y="56"/>
                    <a:pt x="100" y="17"/>
                    <a:pt x="171" y="9"/>
                  </a:cubicBezTo>
                  <a:cubicBezTo>
                    <a:pt x="247" y="0"/>
                    <a:pt x="307" y="29"/>
                    <a:pt x="351" y="91"/>
                  </a:cubicBezTo>
                  <a:cubicBezTo>
                    <a:pt x="353" y="93"/>
                    <a:pt x="354" y="95"/>
                    <a:pt x="355" y="97"/>
                  </a:cubicBezTo>
                  <a:cubicBezTo>
                    <a:pt x="355" y="97"/>
                    <a:pt x="355" y="98"/>
                    <a:pt x="355" y="100"/>
                  </a:cubicBezTo>
                  <a:cubicBezTo>
                    <a:pt x="296" y="100"/>
                    <a:pt x="238" y="99"/>
                    <a:pt x="179" y="105"/>
                  </a:cubicBezTo>
                  <a:cubicBezTo>
                    <a:pt x="179" y="106"/>
                    <a:pt x="179" y="106"/>
                    <a:pt x="179" y="107"/>
                  </a:cubicBezTo>
                  <a:cubicBezTo>
                    <a:pt x="186" y="108"/>
                    <a:pt x="193" y="109"/>
                    <a:pt x="200" y="110"/>
                  </a:cubicBezTo>
                  <a:cubicBezTo>
                    <a:pt x="252" y="112"/>
                    <a:pt x="304" y="113"/>
                    <a:pt x="356" y="113"/>
                  </a:cubicBezTo>
                  <a:cubicBezTo>
                    <a:pt x="362" y="112"/>
                    <a:pt x="365" y="115"/>
                    <a:pt x="367" y="120"/>
                  </a:cubicBezTo>
                  <a:cubicBezTo>
                    <a:pt x="372" y="133"/>
                    <a:pt x="377" y="145"/>
                    <a:pt x="379" y="158"/>
                  </a:cubicBezTo>
                  <a:cubicBezTo>
                    <a:pt x="381" y="164"/>
                    <a:pt x="380" y="166"/>
                    <a:pt x="374" y="166"/>
                  </a:cubicBezTo>
                  <a:cubicBezTo>
                    <a:pt x="351" y="166"/>
                    <a:pt x="327" y="166"/>
                    <a:pt x="304" y="167"/>
                  </a:cubicBezTo>
                  <a:cubicBezTo>
                    <a:pt x="284" y="167"/>
                    <a:pt x="264" y="168"/>
                    <a:pt x="244" y="170"/>
                  </a:cubicBezTo>
                  <a:cubicBezTo>
                    <a:pt x="243" y="170"/>
                    <a:pt x="241" y="170"/>
                    <a:pt x="239" y="173"/>
                  </a:cubicBezTo>
                  <a:cubicBezTo>
                    <a:pt x="253" y="176"/>
                    <a:pt x="267" y="176"/>
                    <a:pt x="282" y="177"/>
                  </a:cubicBezTo>
                  <a:cubicBezTo>
                    <a:pt x="313" y="178"/>
                    <a:pt x="344" y="178"/>
                    <a:pt x="375" y="178"/>
                  </a:cubicBezTo>
                  <a:cubicBezTo>
                    <a:pt x="381" y="179"/>
                    <a:pt x="383" y="181"/>
                    <a:pt x="383" y="187"/>
                  </a:cubicBezTo>
                  <a:cubicBezTo>
                    <a:pt x="387" y="275"/>
                    <a:pt x="334" y="351"/>
                    <a:pt x="248" y="378"/>
                  </a:cubicBezTo>
                  <a:cubicBezTo>
                    <a:pt x="247" y="369"/>
                    <a:pt x="245" y="359"/>
                    <a:pt x="247" y="349"/>
                  </a:cubicBezTo>
                  <a:cubicBezTo>
                    <a:pt x="250" y="334"/>
                    <a:pt x="248" y="319"/>
                    <a:pt x="251" y="304"/>
                  </a:cubicBezTo>
                  <a:cubicBezTo>
                    <a:pt x="254" y="287"/>
                    <a:pt x="250" y="270"/>
                    <a:pt x="235" y="258"/>
                  </a:cubicBezTo>
                  <a:cubicBezTo>
                    <a:pt x="234" y="257"/>
                    <a:pt x="232" y="254"/>
                    <a:pt x="232" y="252"/>
                  </a:cubicBezTo>
                  <a:cubicBezTo>
                    <a:pt x="235" y="250"/>
                    <a:pt x="240" y="251"/>
                    <a:pt x="243" y="247"/>
                  </a:cubicBezTo>
                  <a:cubicBezTo>
                    <a:pt x="241" y="246"/>
                    <a:pt x="240" y="246"/>
                    <a:pt x="239" y="246"/>
                  </a:cubicBezTo>
                  <a:cubicBezTo>
                    <a:pt x="234" y="247"/>
                    <a:pt x="230" y="248"/>
                    <a:pt x="226" y="243"/>
                  </a:cubicBezTo>
                  <a:cubicBezTo>
                    <a:pt x="222" y="239"/>
                    <a:pt x="211" y="242"/>
                    <a:pt x="211" y="246"/>
                  </a:cubicBezTo>
                  <a:cubicBezTo>
                    <a:pt x="211" y="252"/>
                    <a:pt x="208" y="254"/>
                    <a:pt x="202" y="256"/>
                  </a:cubicBezTo>
                  <a:cubicBezTo>
                    <a:pt x="209" y="257"/>
                    <a:pt x="220" y="265"/>
                    <a:pt x="219" y="270"/>
                  </a:cubicBezTo>
                  <a:cubicBezTo>
                    <a:pt x="217" y="276"/>
                    <a:pt x="216" y="282"/>
                    <a:pt x="207" y="284"/>
                  </a:cubicBezTo>
                  <a:cubicBezTo>
                    <a:pt x="202" y="284"/>
                    <a:pt x="198" y="287"/>
                    <a:pt x="193" y="290"/>
                  </a:cubicBezTo>
                  <a:cubicBezTo>
                    <a:pt x="188" y="292"/>
                    <a:pt x="185" y="296"/>
                    <a:pt x="189" y="302"/>
                  </a:cubicBezTo>
                  <a:cubicBezTo>
                    <a:pt x="191" y="303"/>
                    <a:pt x="191" y="305"/>
                    <a:pt x="192" y="307"/>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6" name="Grupo 5">
              <a:extLst>
                <a:ext uri="{FF2B5EF4-FFF2-40B4-BE49-F238E27FC236}">
                  <a16:creationId xmlns:a16="http://schemas.microsoft.com/office/drawing/2014/main" id="{A0E290F5-1C95-D712-A45C-E237924C5273}"/>
                </a:ext>
              </a:extLst>
            </p:cNvPr>
            <p:cNvGrpSpPr/>
            <p:nvPr/>
          </p:nvGrpSpPr>
          <p:grpSpPr>
            <a:xfrm>
              <a:off x="4229100" y="3006725"/>
              <a:ext cx="4432300" cy="1517650"/>
              <a:chOff x="4229100" y="3006725"/>
              <a:chExt cx="4432300" cy="1517650"/>
            </a:xfrm>
          </p:grpSpPr>
          <p:sp>
            <p:nvSpPr>
              <p:cNvPr id="11" name="Freeform 6">
                <a:extLst>
                  <a:ext uri="{FF2B5EF4-FFF2-40B4-BE49-F238E27FC236}">
                    <a16:creationId xmlns:a16="http://schemas.microsoft.com/office/drawing/2014/main" id="{14AE7300-0F09-4F5F-A94E-E5DADFB6D607}"/>
                  </a:ext>
                </a:extLst>
              </p:cNvPr>
              <p:cNvSpPr>
                <a:spLocks noEditPoints="1"/>
              </p:cNvSpPr>
              <p:nvPr/>
            </p:nvSpPr>
            <p:spPr bwMode="auto">
              <a:xfrm>
                <a:off x="4229100" y="3006725"/>
                <a:ext cx="4425950" cy="1389062"/>
              </a:xfrm>
              <a:custGeom>
                <a:avLst/>
                <a:gdLst>
                  <a:gd name="T0" fmla="*/ 428 w 689"/>
                  <a:gd name="T1" fmla="*/ 63 h 216"/>
                  <a:gd name="T2" fmla="*/ 446 w 689"/>
                  <a:gd name="T3" fmla="*/ 45 h 216"/>
                  <a:gd name="T4" fmla="*/ 441 w 689"/>
                  <a:gd name="T5" fmla="*/ 17 h 216"/>
                  <a:gd name="T6" fmla="*/ 465 w 689"/>
                  <a:gd name="T7" fmla="*/ 4 h 216"/>
                  <a:gd name="T8" fmla="*/ 482 w 689"/>
                  <a:gd name="T9" fmla="*/ 8 h 216"/>
                  <a:gd name="T10" fmla="*/ 474 w 689"/>
                  <a:gd name="T11" fmla="*/ 19 h 216"/>
                  <a:gd name="T12" fmla="*/ 486 w 689"/>
                  <a:gd name="T13" fmla="*/ 110 h 216"/>
                  <a:gd name="T14" fmla="*/ 504 w 689"/>
                  <a:gd name="T15" fmla="*/ 156 h 216"/>
                  <a:gd name="T16" fmla="*/ 651 w 689"/>
                  <a:gd name="T17" fmla="*/ 132 h 216"/>
                  <a:gd name="T18" fmla="*/ 670 w 689"/>
                  <a:gd name="T19" fmla="*/ 94 h 216"/>
                  <a:gd name="T20" fmla="*/ 594 w 689"/>
                  <a:gd name="T21" fmla="*/ 206 h 216"/>
                  <a:gd name="T22" fmla="*/ 631 w 689"/>
                  <a:gd name="T23" fmla="*/ 209 h 216"/>
                  <a:gd name="T24" fmla="*/ 343 w 689"/>
                  <a:gd name="T25" fmla="*/ 209 h 216"/>
                  <a:gd name="T26" fmla="*/ 432 w 689"/>
                  <a:gd name="T27" fmla="*/ 207 h 216"/>
                  <a:gd name="T28" fmla="*/ 306 w 689"/>
                  <a:gd name="T29" fmla="*/ 196 h 216"/>
                  <a:gd name="T30" fmla="*/ 135 w 689"/>
                  <a:gd name="T31" fmla="*/ 192 h 216"/>
                  <a:gd name="T32" fmla="*/ 258 w 689"/>
                  <a:gd name="T33" fmla="*/ 181 h 216"/>
                  <a:gd name="T34" fmla="*/ 87 w 689"/>
                  <a:gd name="T35" fmla="*/ 178 h 216"/>
                  <a:gd name="T36" fmla="*/ 215 w 689"/>
                  <a:gd name="T37" fmla="*/ 168 h 216"/>
                  <a:gd name="T38" fmla="*/ 138 w 689"/>
                  <a:gd name="T39" fmla="*/ 147 h 216"/>
                  <a:gd name="T40" fmla="*/ 143 w 689"/>
                  <a:gd name="T41" fmla="*/ 140 h 216"/>
                  <a:gd name="T42" fmla="*/ 65 w 689"/>
                  <a:gd name="T43" fmla="*/ 19 h 216"/>
                  <a:gd name="T44" fmla="*/ 135 w 689"/>
                  <a:gd name="T45" fmla="*/ 85 h 216"/>
                  <a:gd name="T46" fmla="*/ 224 w 689"/>
                  <a:gd name="T47" fmla="*/ 82 h 216"/>
                  <a:gd name="T48" fmla="*/ 242 w 689"/>
                  <a:gd name="T49" fmla="*/ 73 h 216"/>
                  <a:gd name="T50" fmla="*/ 243 w 689"/>
                  <a:gd name="T51" fmla="*/ 100 h 216"/>
                  <a:gd name="T52" fmla="*/ 273 w 689"/>
                  <a:gd name="T53" fmla="*/ 111 h 216"/>
                  <a:gd name="T54" fmla="*/ 279 w 689"/>
                  <a:gd name="T55" fmla="*/ 89 h 216"/>
                  <a:gd name="T56" fmla="*/ 299 w 689"/>
                  <a:gd name="T57" fmla="*/ 93 h 216"/>
                  <a:gd name="T58" fmla="*/ 339 w 689"/>
                  <a:gd name="T59" fmla="*/ 123 h 216"/>
                  <a:gd name="T60" fmla="*/ 441 w 689"/>
                  <a:gd name="T61" fmla="*/ 134 h 216"/>
                  <a:gd name="T62" fmla="*/ 441 w 689"/>
                  <a:gd name="T63" fmla="*/ 115 h 216"/>
                  <a:gd name="T64" fmla="*/ 431 w 689"/>
                  <a:gd name="T65" fmla="*/ 68 h 216"/>
                  <a:gd name="T66" fmla="*/ 247 w 689"/>
                  <a:gd name="T67" fmla="*/ 148 h 216"/>
                  <a:gd name="T68" fmla="*/ 116 w 689"/>
                  <a:gd name="T69" fmla="*/ 101 h 216"/>
                  <a:gd name="T70" fmla="*/ 216 w 689"/>
                  <a:gd name="T71" fmla="*/ 145 h 216"/>
                  <a:gd name="T72" fmla="*/ 432 w 689"/>
                  <a:gd name="T73" fmla="*/ 176 h 216"/>
                  <a:gd name="T74" fmla="*/ 462 w 689"/>
                  <a:gd name="T75" fmla="*/ 74 h 216"/>
                  <a:gd name="T76" fmla="*/ 441 w 689"/>
                  <a:gd name="T77" fmla="*/ 83 h 216"/>
                  <a:gd name="T78" fmla="*/ 461 w 689"/>
                  <a:gd name="T79" fmla="*/ 148 h 216"/>
                  <a:gd name="T80" fmla="*/ 467 w 689"/>
                  <a:gd name="T81" fmla="*/ 130 h 216"/>
                  <a:gd name="T82" fmla="*/ 459 w 689"/>
                  <a:gd name="T83" fmla="*/ 61 h 216"/>
                  <a:gd name="T84" fmla="*/ 436 w 689"/>
                  <a:gd name="T85" fmla="*/ 60 h 216"/>
                  <a:gd name="T86" fmla="*/ 459 w 689"/>
                  <a:gd name="T87" fmla="*/ 6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9" h="216">
                    <a:moveTo>
                      <a:pt x="431" y="68"/>
                    </a:moveTo>
                    <a:cubicBezTo>
                      <a:pt x="430" y="66"/>
                      <a:pt x="430" y="64"/>
                      <a:pt x="428" y="63"/>
                    </a:cubicBezTo>
                    <a:cubicBezTo>
                      <a:pt x="424" y="57"/>
                      <a:pt x="427" y="53"/>
                      <a:pt x="432" y="51"/>
                    </a:cubicBezTo>
                    <a:cubicBezTo>
                      <a:pt x="437" y="48"/>
                      <a:pt x="441" y="45"/>
                      <a:pt x="446" y="45"/>
                    </a:cubicBezTo>
                    <a:cubicBezTo>
                      <a:pt x="455" y="43"/>
                      <a:pt x="456" y="37"/>
                      <a:pt x="458" y="31"/>
                    </a:cubicBezTo>
                    <a:cubicBezTo>
                      <a:pt x="459" y="26"/>
                      <a:pt x="448" y="18"/>
                      <a:pt x="441" y="17"/>
                    </a:cubicBezTo>
                    <a:cubicBezTo>
                      <a:pt x="447" y="15"/>
                      <a:pt x="450" y="13"/>
                      <a:pt x="450" y="7"/>
                    </a:cubicBezTo>
                    <a:cubicBezTo>
                      <a:pt x="450" y="3"/>
                      <a:pt x="461" y="0"/>
                      <a:pt x="465" y="4"/>
                    </a:cubicBezTo>
                    <a:cubicBezTo>
                      <a:pt x="469" y="9"/>
                      <a:pt x="473" y="8"/>
                      <a:pt x="478" y="7"/>
                    </a:cubicBezTo>
                    <a:cubicBezTo>
                      <a:pt x="479" y="7"/>
                      <a:pt x="480" y="7"/>
                      <a:pt x="482" y="8"/>
                    </a:cubicBezTo>
                    <a:cubicBezTo>
                      <a:pt x="479" y="12"/>
                      <a:pt x="474" y="11"/>
                      <a:pt x="471" y="13"/>
                    </a:cubicBezTo>
                    <a:cubicBezTo>
                      <a:pt x="471" y="15"/>
                      <a:pt x="473" y="18"/>
                      <a:pt x="474" y="19"/>
                    </a:cubicBezTo>
                    <a:cubicBezTo>
                      <a:pt x="489" y="31"/>
                      <a:pt x="493" y="48"/>
                      <a:pt x="490" y="65"/>
                    </a:cubicBezTo>
                    <a:cubicBezTo>
                      <a:pt x="487" y="80"/>
                      <a:pt x="489" y="95"/>
                      <a:pt x="486" y="110"/>
                    </a:cubicBezTo>
                    <a:cubicBezTo>
                      <a:pt x="484" y="120"/>
                      <a:pt x="486" y="130"/>
                      <a:pt x="487" y="139"/>
                    </a:cubicBezTo>
                    <a:cubicBezTo>
                      <a:pt x="489" y="153"/>
                      <a:pt x="489" y="154"/>
                      <a:pt x="504" y="156"/>
                    </a:cubicBezTo>
                    <a:cubicBezTo>
                      <a:pt x="537" y="161"/>
                      <a:pt x="569" y="164"/>
                      <a:pt x="602" y="162"/>
                    </a:cubicBezTo>
                    <a:cubicBezTo>
                      <a:pt x="624" y="161"/>
                      <a:pt x="640" y="151"/>
                      <a:pt x="651" y="132"/>
                    </a:cubicBezTo>
                    <a:cubicBezTo>
                      <a:pt x="658" y="119"/>
                      <a:pt x="663" y="105"/>
                      <a:pt x="666" y="90"/>
                    </a:cubicBezTo>
                    <a:cubicBezTo>
                      <a:pt x="669" y="90"/>
                      <a:pt x="669" y="93"/>
                      <a:pt x="670" y="94"/>
                    </a:cubicBezTo>
                    <a:cubicBezTo>
                      <a:pt x="689" y="130"/>
                      <a:pt x="684" y="178"/>
                      <a:pt x="635" y="196"/>
                    </a:cubicBezTo>
                    <a:cubicBezTo>
                      <a:pt x="622" y="201"/>
                      <a:pt x="608" y="204"/>
                      <a:pt x="594" y="206"/>
                    </a:cubicBezTo>
                    <a:cubicBezTo>
                      <a:pt x="594" y="207"/>
                      <a:pt x="594" y="208"/>
                      <a:pt x="594" y="209"/>
                    </a:cubicBezTo>
                    <a:cubicBezTo>
                      <a:pt x="607" y="209"/>
                      <a:pt x="619" y="209"/>
                      <a:pt x="631" y="209"/>
                    </a:cubicBezTo>
                    <a:cubicBezTo>
                      <a:pt x="619" y="215"/>
                      <a:pt x="368" y="216"/>
                      <a:pt x="343" y="211"/>
                    </a:cubicBezTo>
                    <a:cubicBezTo>
                      <a:pt x="343" y="211"/>
                      <a:pt x="343" y="210"/>
                      <a:pt x="343" y="209"/>
                    </a:cubicBezTo>
                    <a:cubicBezTo>
                      <a:pt x="373" y="209"/>
                      <a:pt x="402" y="209"/>
                      <a:pt x="432" y="209"/>
                    </a:cubicBezTo>
                    <a:cubicBezTo>
                      <a:pt x="432" y="208"/>
                      <a:pt x="432" y="207"/>
                      <a:pt x="432" y="207"/>
                    </a:cubicBezTo>
                    <a:cubicBezTo>
                      <a:pt x="409" y="203"/>
                      <a:pt x="387" y="201"/>
                      <a:pt x="364" y="197"/>
                    </a:cubicBezTo>
                    <a:cubicBezTo>
                      <a:pt x="345" y="194"/>
                      <a:pt x="325" y="196"/>
                      <a:pt x="306" y="196"/>
                    </a:cubicBezTo>
                    <a:cubicBezTo>
                      <a:pt x="250" y="196"/>
                      <a:pt x="195" y="196"/>
                      <a:pt x="139" y="194"/>
                    </a:cubicBezTo>
                    <a:cubicBezTo>
                      <a:pt x="138" y="194"/>
                      <a:pt x="136" y="194"/>
                      <a:pt x="135" y="192"/>
                    </a:cubicBezTo>
                    <a:cubicBezTo>
                      <a:pt x="191" y="188"/>
                      <a:pt x="246" y="189"/>
                      <a:pt x="302" y="188"/>
                    </a:cubicBezTo>
                    <a:cubicBezTo>
                      <a:pt x="287" y="185"/>
                      <a:pt x="273" y="181"/>
                      <a:pt x="258" y="181"/>
                    </a:cubicBezTo>
                    <a:cubicBezTo>
                      <a:pt x="204" y="181"/>
                      <a:pt x="150" y="181"/>
                      <a:pt x="96" y="179"/>
                    </a:cubicBezTo>
                    <a:cubicBezTo>
                      <a:pt x="93" y="179"/>
                      <a:pt x="90" y="179"/>
                      <a:pt x="87" y="178"/>
                    </a:cubicBezTo>
                    <a:cubicBezTo>
                      <a:pt x="135" y="174"/>
                      <a:pt x="183" y="174"/>
                      <a:pt x="233" y="174"/>
                    </a:cubicBezTo>
                    <a:cubicBezTo>
                      <a:pt x="226" y="170"/>
                      <a:pt x="220" y="169"/>
                      <a:pt x="215" y="168"/>
                    </a:cubicBezTo>
                    <a:cubicBezTo>
                      <a:pt x="201" y="164"/>
                      <a:pt x="188" y="160"/>
                      <a:pt x="175" y="154"/>
                    </a:cubicBezTo>
                    <a:cubicBezTo>
                      <a:pt x="163" y="148"/>
                      <a:pt x="151" y="147"/>
                      <a:pt x="138" y="147"/>
                    </a:cubicBezTo>
                    <a:cubicBezTo>
                      <a:pt x="92" y="147"/>
                      <a:pt x="46" y="147"/>
                      <a:pt x="0" y="144"/>
                    </a:cubicBezTo>
                    <a:cubicBezTo>
                      <a:pt x="47" y="140"/>
                      <a:pt x="94" y="140"/>
                      <a:pt x="143" y="140"/>
                    </a:cubicBezTo>
                    <a:cubicBezTo>
                      <a:pt x="120" y="127"/>
                      <a:pt x="100" y="112"/>
                      <a:pt x="85" y="91"/>
                    </a:cubicBezTo>
                    <a:cubicBezTo>
                      <a:pt x="70" y="71"/>
                      <a:pt x="62" y="48"/>
                      <a:pt x="65" y="19"/>
                    </a:cubicBezTo>
                    <a:cubicBezTo>
                      <a:pt x="72" y="32"/>
                      <a:pt x="80" y="42"/>
                      <a:pt x="87" y="52"/>
                    </a:cubicBezTo>
                    <a:cubicBezTo>
                      <a:pt x="100" y="69"/>
                      <a:pt x="116" y="79"/>
                      <a:pt x="135" y="85"/>
                    </a:cubicBezTo>
                    <a:cubicBezTo>
                      <a:pt x="159" y="93"/>
                      <a:pt x="183" y="97"/>
                      <a:pt x="207" y="100"/>
                    </a:cubicBezTo>
                    <a:cubicBezTo>
                      <a:pt x="216" y="100"/>
                      <a:pt x="225" y="92"/>
                      <a:pt x="224" y="82"/>
                    </a:cubicBezTo>
                    <a:cubicBezTo>
                      <a:pt x="224" y="77"/>
                      <a:pt x="224" y="72"/>
                      <a:pt x="230" y="70"/>
                    </a:cubicBezTo>
                    <a:cubicBezTo>
                      <a:pt x="234" y="69"/>
                      <a:pt x="239" y="68"/>
                      <a:pt x="242" y="73"/>
                    </a:cubicBezTo>
                    <a:cubicBezTo>
                      <a:pt x="244" y="78"/>
                      <a:pt x="247" y="83"/>
                      <a:pt x="241" y="89"/>
                    </a:cubicBezTo>
                    <a:cubicBezTo>
                      <a:pt x="237" y="92"/>
                      <a:pt x="241" y="97"/>
                      <a:pt x="243" y="100"/>
                    </a:cubicBezTo>
                    <a:cubicBezTo>
                      <a:pt x="246" y="104"/>
                      <a:pt x="249" y="108"/>
                      <a:pt x="253" y="112"/>
                    </a:cubicBezTo>
                    <a:cubicBezTo>
                      <a:pt x="260" y="118"/>
                      <a:pt x="267" y="113"/>
                      <a:pt x="273" y="111"/>
                    </a:cubicBezTo>
                    <a:cubicBezTo>
                      <a:pt x="279" y="109"/>
                      <a:pt x="278" y="102"/>
                      <a:pt x="279" y="97"/>
                    </a:cubicBezTo>
                    <a:cubicBezTo>
                      <a:pt x="280" y="94"/>
                      <a:pt x="279" y="92"/>
                      <a:pt x="279" y="89"/>
                    </a:cubicBezTo>
                    <a:cubicBezTo>
                      <a:pt x="279" y="78"/>
                      <a:pt x="280" y="77"/>
                      <a:pt x="291" y="78"/>
                    </a:cubicBezTo>
                    <a:cubicBezTo>
                      <a:pt x="295" y="82"/>
                      <a:pt x="299" y="86"/>
                      <a:pt x="299" y="93"/>
                    </a:cubicBezTo>
                    <a:cubicBezTo>
                      <a:pt x="297" y="99"/>
                      <a:pt x="300" y="102"/>
                      <a:pt x="305" y="106"/>
                    </a:cubicBezTo>
                    <a:cubicBezTo>
                      <a:pt x="315" y="114"/>
                      <a:pt x="325" y="123"/>
                      <a:pt x="339" y="123"/>
                    </a:cubicBezTo>
                    <a:cubicBezTo>
                      <a:pt x="373" y="130"/>
                      <a:pt x="408" y="135"/>
                      <a:pt x="441" y="145"/>
                    </a:cubicBezTo>
                    <a:cubicBezTo>
                      <a:pt x="442" y="141"/>
                      <a:pt x="435" y="136"/>
                      <a:pt x="441" y="134"/>
                    </a:cubicBezTo>
                    <a:cubicBezTo>
                      <a:pt x="445" y="132"/>
                      <a:pt x="444" y="130"/>
                      <a:pt x="443" y="128"/>
                    </a:cubicBezTo>
                    <a:cubicBezTo>
                      <a:pt x="443" y="124"/>
                      <a:pt x="442" y="119"/>
                      <a:pt x="441" y="115"/>
                    </a:cubicBezTo>
                    <a:cubicBezTo>
                      <a:pt x="437" y="101"/>
                      <a:pt x="439" y="86"/>
                      <a:pt x="430" y="73"/>
                    </a:cubicBezTo>
                    <a:cubicBezTo>
                      <a:pt x="430" y="71"/>
                      <a:pt x="432" y="70"/>
                      <a:pt x="431" y="68"/>
                    </a:cubicBezTo>
                    <a:close/>
                    <a:moveTo>
                      <a:pt x="414" y="174"/>
                    </a:moveTo>
                    <a:cubicBezTo>
                      <a:pt x="358" y="168"/>
                      <a:pt x="302" y="160"/>
                      <a:pt x="247" y="148"/>
                    </a:cubicBezTo>
                    <a:cubicBezTo>
                      <a:pt x="208" y="139"/>
                      <a:pt x="168" y="128"/>
                      <a:pt x="131" y="110"/>
                    </a:cubicBezTo>
                    <a:cubicBezTo>
                      <a:pt x="126" y="107"/>
                      <a:pt x="121" y="104"/>
                      <a:pt x="116" y="101"/>
                    </a:cubicBezTo>
                    <a:cubicBezTo>
                      <a:pt x="118" y="104"/>
                      <a:pt x="120" y="106"/>
                      <a:pt x="123" y="108"/>
                    </a:cubicBezTo>
                    <a:cubicBezTo>
                      <a:pt x="152" y="126"/>
                      <a:pt x="184" y="137"/>
                      <a:pt x="216" y="145"/>
                    </a:cubicBezTo>
                    <a:cubicBezTo>
                      <a:pt x="281" y="163"/>
                      <a:pt x="347" y="172"/>
                      <a:pt x="414" y="176"/>
                    </a:cubicBezTo>
                    <a:cubicBezTo>
                      <a:pt x="420" y="179"/>
                      <a:pt x="426" y="177"/>
                      <a:pt x="432" y="176"/>
                    </a:cubicBezTo>
                    <a:cubicBezTo>
                      <a:pt x="426" y="177"/>
                      <a:pt x="420" y="173"/>
                      <a:pt x="414" y="174"/>
                    </a:cubicBezTo>
                    <a:close/>
                    <a:moveTo>
                      <a:pt x="462" y="74"/>
                    </a:moveTo>
                    <a:cubicBezTo>
                      <a:pt x="458" y="74"/>
                      <a:pt x="455" y="74"/>
                      <a:pt x="451" y="73"/>
                    </a:cubicBezTo>
                    <a:cubicBezTo>
                      <a:pt x="445" y="71"/>
                      <a:pt x="440" y="76"/>
                      <a:pt x="441" y="83"/>
                    </a:cubicBezTo>
                    <a:cubicBezTo>
                      <a:pt x="446" y="102"/>
                      <a:pt x="450" y="122"/>
                      <a:pt x="455" y="142"/>
                    </a:cubicBezTo>
                    <a:cubicBezTo>
                      <a:pt x="456" y="144"/>
                      <a:pt x="456" y="148"/>
                      <a:pt x="461" y="148"/>
                    </a:cubicBezTo>
                    <a:cubicBezTo>
                      <a:pt x="464" y="147"/>
                      <a:pt x="467" y="145"/>
                      <a:pt x="467" y="141"/>
                    </a:cubicBezTo>
                    <a:cubicBezTo>
                      <a:pt x="468" y="137"/>
                      <a:pt x="468" y="133"/>
                      <a:pt x="467" y="130"/>
                    </a:cubicBezTo>
                    <a:cubicBezTo>
                      <a:pt x="461" y="112"/>
                      <a:pt x="461" y="93"/>
                      <a:pt x="462" y="74"/>
                    </a:cubicBezTo>
                    <a:close/>
                    <a:moveTo>
                      <a:pt x="459" y="61"/>
                    </a:moveTo>
                    <a:cubicBezTo>
                      <a:pt x="459" y="55"/>
                      <a:pt x="455" y="54"/>
                      <a:pt x="450" y="54"/>
                    </a:cubicBezTo>
                    <a:cubicBezTo>
                      <a:pt x="445" y="55"/>
                      <a:pt x="440" y="55"/>
                      <a:pt x="436" y="60"/>
                    </a:cubicBezTo>
                    <a:cubicBezTo>
                      <a:pt x="436" y="61"/>
                      <a:pt x="435" y="66"/>
                      <a:pt x="439" y="64"/>
                    </a:cubicBezTo>
                    <a:cubicBezTo>
                      <a:pt x="445" y="61"/>
                      <a:pt x="453" y="62"/>
                      <a:pt x="459" y="61"/>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7">
                <a:extLst>
                  <a:ext uri="{FF2B5EF4-FFF2-40B4-BE49-F238E27FC236}">
                    <a16:creationId xmlns:a16="http://schemas.microsoft.com/office/drawing/2014/main" id="{B420A0CC-118D-4113-8459-B952C784E84C}"/>
                  </a:ext>
                </a:extLst>
              </p:cNvPr>
              <p:cNvSpPr>
                <a:spLocks/>
              </p:cNvSpPr>
              <p:nvPr/>
            </p:nvSpPr>
            <p:spPr bwMode="auto">
              <a:xfrm>
                <a:off x="6099175" y="3475038"/>
                <a:ext cx="989013" cy="463550"/>
              </a:xfrm>
              <a:custGeom>
                <a:avLst/>
                <a:gdLst>
                  <a:gd name="T0" fmla="*/ 139 w 154"/>
                  <a:gd name="T1" fmla="*/ 0 h 72"/>
                  <a:gd name="T2" fmla="*/ 150 w 154"/>
                  <a:gd name="T3" fmla="*/ 42 h 72"/>
                  <a:gd name="T4" fmla="*/ 152 w 154"/>
                  <a:gd name="T5" fmla="*/ 55 h 72"/>
                  <a:gd name="T6" fmla="*/ 150 w 154"/>
                  <a:gd name="T7" fmla="*/ 61 h 72"/>
                  <a:gd name="T8" fmla="*/ 150 w 154"/>
                  <a:gd name="T9" fmla="*/ 72 h 72"/>
                  <a:gd name="T10" fmla="*/ 48 w 154"/>
                  <a:gd name="T11" fmla="*/ 50 h 72"/>
                  <a:gd name="T12" fmla="*/ 8 w 154"/>
                  <a:gd name="T13" fmla="*/ 20 h 72"/>
                  <a:gd name="T14" fmla="*/ 0 w 154"/>
                  <a:gd name="T15" fmla="*/ 5 h 72"/>
                  <a:gd name="T16" fmla="*/ 92 w 154"/>
                  <a:gd name="T17" fmla="*/ 3 h 72"/>
                  <a:gd name="T18" fmla="*/ 139 w 154"/>
                  <a:gd name="T1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72">
                    <a:moveTo>
                      <a:pt x="139" y="0"/>
                    </a:moveTo>
                    <a:cubicBezTo>
                      <a:pt x="148" y="13"/>
                      <a:pt x="146" y="28"/>
                      <a:pt x="150" y="42"/>
                    </a:cubicBezTo>
                    <a:cubicBezTo>
                      <a:pt x="151" y="46"/>
                      <a:pt x="152" y="51"/>
                      <a:pt x="152" y="55"/>
                    </a:cubicBezTo>
                    <a:cubicBezTo>
                      <a:pt x="153" y="57"/>
                      <a:pt x="154" y="59"/>
                      <a:pt x="150" y="61"/>
                    </a:cubicBezTo>
                    <a:cubicBezTo>
                      <a:pt x="144" y="63"/>
                      <a:pt x="151" y="68"/>
                      <a:pt x="150" y="72"/>
                    </a:cubicBezTo>
                    <a:cubicBezTo>
                      <a:pt x="117" y="62"/>
                      <a:pt x="82" y="57"/>
                      <a:pt x="48" y="50"/>
                    </a:cubicBezTo>
                    <a:cubicBezTo>
                      <a:pt x="34" y="41"/>
                      <a:pt x="20" y="31"/>
                      <a:pt x="8" y="20"/>
                    </a:cubicBezTo>
                    <a:cubicBezTo>
                      <a:pt x="8" y="13"/>
                      <a:pt x="4" y="9"/>
                      <a:pt x="0" y="5"/>
                    </a:cubicBezTo>
                    <a:cubicBezTo>
                      <a:pt x="31" y="4"/>
                      <a:pt x="62" y="4"/>
                      <a:pt x="92" y="3"/>
                    </a:cubicBezTo>
                    <a:cubicBezTo>
                      <a:pt x="108" y="3"/>
                      <a:pt x="124" y="2"/>
                      <a:pt x="139" y="0"/>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8">
                <a:extLst>
                  <a:ext uri="{FF2B5EF4-FFF2-40B4-BE49-F238E27FC236}">
                    <a16:creationId xmlns:a16="http://schemas.microsoft.com/office/drawing/2014/main" id="{C3C09B81-74BA-48EE-BAF0-7D7FF064B7C2}"/>
                  </a:ext>
                </a:extLst>
              </p:cNvPr>
              <p:cNvSpPr>
                <a:spLocks/>
              </p:cNvSpPr>
              <p:nvPr/>
            </p:nvSpPr>
            <p:spPr bwMode="auto">
              <a:xfrm>
                <a:off x="7550150" y="4460875"/>
                <a:ext cx="1111250" cy="63500"/>
              </a:xfrm>
              <a:custGeom>
                <a:avLst/>
                <a:gdLst>
                  <a:gd name="T0" fmla="*/ 0 w 173"/>
                  <a:gd name="T1" fmla="*/ 4 h 10"/>
                  <a:gd name="T2" fmla="*/ 173 w 173"/>
                  <a:gd name="T3" fmla="*/ 4 h 10"/>
                  <a:gd name="T4" fmla="*/ 0 w 173"/>
                  <a:gd name="T5" fmla="*/ 4 h 10"/>
                </a:gdLst>
                <a:ahLst/>
                <a:cxnLst>
                  <a:cxn ang="0">
                    <a:pos x="T0" y="T1"/>
                  </a:cxn>
                  <a:cxn ang="0">
                    <a:pos x="T2" y="T3"/>
                  </a:cxn>
                  <a:cxn ang="0">
                    <a:pos x="T4" y="T5"/>
                  </a:cxn>
                </a:cxnLst>
                <a:rect l="0" t="0" r="r" b="b"/>
                <a:pathLst>
                  <a:path w="173" h="10">
                    <a:moveTo>
                      <a:pt x="0" y="4"/>
                    </a:moveTo>
                    <a:cubicBezTo>
                      <a:pt x="58" y="1"/>
                      <a:pt x="115" y="0"/>
                      <a:pt x="173" y="4"/>
                    </a:cubicBezTo>
                    <a:cubicBezTo>
                      <a:pt x="160" y="10"/>
                      <a:pt x="13" y="10"/>
                      <a:pt x="0" y="4"/>
                    </a:cubicBezTo>
                    <a:close/>
                  </a:path>
                </a:pathLst>
              </a:custGeom>
              <a:solidFill>
                <a:srgbClr val="5B6356"/>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9">
                <a:extLst>
                  <a:ext uri="{FF2B5EF4-FFF2-40B4-BE49-F238E27FC236}">
                    <a16:creationId xmlns:a16="http://schemas.microsoft.com/office/drawing/2014/main" id="{CF7E76DD-E1DE-4B72-AB0B-DADEABE74203}"/>
                  </a:ext>
                </a:extLst>
              </p:cNvPr>
              <p:cNvSpPr>
                <a:spLocks/>
              </p:cNvSpPr>
              <p:nvPr/>
            </p:nvSpPr>
            <p:spPr bwMode="auto">
              <a:xfrm>
                <a:off x="7054850" y="3462338"/>
                <a:ext cx="180975" cy="495300"/>
              </a:xfrm>
              <a:custGeom>
                <a:avLst/>
                <a:gdLst>
                  <a:gd name="T0" fmla="*/ 22 w 28"/>
                  <a:gd name="T1" fmla="*/ 3 h 77"/>
                  <a:gd name="T2" fmla="*/ 27 w 28"/>
                  <a:gd name="T3" fmla="*/ 59 h 77"/>
                  <a:gd name="T4" fmla="*/ 27 w 28"/>
                  <a:gd name="T5" fmla="*/ 70 h 77"/>
                  <a:gd name="T6" fmla="*/ 21 w 28"/>
                  <a:gd name="T7" fmla="*/ 77 h 77"/>
                  <a:gd name="T8" fmla="*/ 15 w 28"/>
                  <a:gd name="T9" fmla="*/ 71 h 77"/>
                  <a:gd name="T10" fmla="*/ 1 w 28"/>
                  <a:gd name="T11" fmla="*/ 12 h 77"/>
                  <a:gd name="T12" fmla="*/ 11 w 28"/>
                  <a:gd name="T13" fmla="*/ 2 h 77"/>
                  <a:gd name="T14" fmla="*/ 22 w 28"/>
                  <a:gd name="T15" fmla="*/ 3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77">
                    <a:moveTo>
                      <a:pt x="22" y="3"/>
                    </a:moveTo>
                    <a:cubicBezTo>
                      <a:pt x="21" y="22"/>
                      <a:pt x="21" y="41"/>
                      <a:pt x="27" y="59"/>
                    </a:cubicBezTo>
                    <a:cubicBezTo>
                      <a:pt x="28" y="62"/>
                      <a:pt x="28" y="66"/>
                      <a:pt x="27" y="70"/>
                    </a:cubicBezTo>
                    <a:cubicBezTo>
                      <a:pt x="27" y="74"/>
                      <a:pt x="24" y="76"/>
                      <a:pt x="21" y="77"/>
                    </a:cubicBezTo>
                    <a:cubicBezTo>
                      <a:pt x="16" y="77"/>
                      <a:pt x="16" y="73"/>
                      <a:pt x="15" y="71"/>
                    </a:cubicBezTo>
                    <a:cubicBezTo>
                      <a:pt x="10" y="51"/>
                      <a:pt x="6" y="31"/>
                      <a:pt x="1" y="12"/>
                    </a:cubicBezTo>
                    <a:cubicBezTo>
                      <a:pt x="0" y="5"/>
                      <a:pt x="5" y="0"/>
                      <a:pt x="11" y="2"/>
                    </a:cubicBezTo>
                    <a:cubicBezTo>
                      <a:pt x="15" y="3"/>
                      <a:pt x="18" y="3"/>
                      <a:pt x="22" y="3"/>
                    </a:cubicBezTo>
                    <a:close/>
                  </a:path>
                </a:pathLst>
              </a:custGeom>
              <a:solidFill>
                <a:srgbClr val="D5BB8B"/>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0">
                <a:extLst>
                  <a:ext uri="{FF2B5EF4-FFF2-40B4-BE49-F238E27FC236}">
                    <a16:creationId xmlns:a16="http://schemas.microsoft.com/office/drawing/2014/main" id="{AC51CD09-6B9D-4B6C-8696-86FC3DA81DDC}"/>
                  </a:ext>
                </a:extLst>
              </p:cNvPr>
              <p:cNvSpPr>
                <a:spLocks/>
              </p:cNvSpPr>
              <p:nvPr/>
            </p:nvSpPr>
            <p:spPr bwMode="auto">
              <a:xfrm>
                <a:off x="7023100" y="3352800"/>
                <a:ext cx="153988" cy="77787"/>
              </a:xfrm>
              <a:custGeom>
                <a:avLst/>
                <a:gdLst>
                  <a:gd name="T0" fmla="*/ 24 w 24"/>
                  <a:gd name="T1" fmla="*/ 7 h 12"/>
                  <a:gd name="T2" fmla="*/ 4 w 24"/>
                  <a:gd name="T3" fmla="*/ 10 h 12"/>
                  <a:gd name="T4" fmla="*/ 1 w 24"/>
                  <a:gd name="T5" fmla="*/ 6 h 12"/>
                  <a:gd name="T6" fmla="*/ 15 w 24"/>
                  <a:gd name="T7" fmla="*/ 0 h 12"/>
                  <a:gd name="T8" fmla="*/ 24 w 24"/>
                  <a:gd name="T9" fmla="*/ 7 h 12"/>
                </a:gdLst>
                <a:ahLst/>
                <a:cxnLst>
                  <a:cxn ang="0">
                    <a:pos x="T0" y="T1"/>
                  </a:cxn>
                  <a:cxn ang="0">
                    <a:pos x="T2" y="T3"/>
                  </a:cxn>
                  <a:cxn ang="0">
                    <a:pos x="T4" y="T5"/>
                  </a:cxn>
                  <a:cxn ang="0">
                    <a:pos x="T6" y="T7"/>
                  </a:cxn>
                  <a:cxn ang="0">
                    <a:pos x="T8" y="T9"/>
                  </a:cxn>
                </a:cxnLst>
                <a:rect l="0" t="0" r="r" b="b"/>
                <a:pathLst>
                  <a:path w="24" h="12">
                    <a:moveTo>
                      <a:pt x="24" y="7"/>
                    </a:moveTo>
                    <a:cubicBezTo>
                      <a:pt x="18" y="8"/>
                      <a:pt x="10" y="7"/>
                      <a:pt x="4" y="10"/>
                    </a:cubicBezTo>
                    <a:cubicBezTo>
                      <a:pt x="0" y="12"/>
                      <a:pt x="1" y="7"/>
                      <a:pt x="1" y="6"/>
                    </a:cubicBezTo>
                    <a:cubicBezTo>
                      <a:pt x="5" y="1"/>
                      <a:pt x="10" y="1"/>
                      <a:pt x="15" y="0"/>
                    </a:cubicBezTo>
                    <a:cubicBezTo>
                      <a:pt x="20" y="0"/>
                      <a:pt x="24" y="1"/>
                      <a:pt x="24" y="7"/>
                    </a:cubicBezTo>
                    <a:close/>
                  </a:path>
                </a:pathLst>
              </a:custGeom>
              <a:solidFill>
                <a:srgbClr val="E9DBC1"/>
              </a:solidFill>
              <a:ln>
                <a:noFill/>
              </a:ln>
            </p:spPr>
            <p:txBody>
              <a:bodyPr vert="horz" wrap="square" lIns="91440" tIns="45720" rIns="91440" bIns="45720" numCol="1" anchor="t" anchorCtr="0" compatLnSpc="1">
                <a:prstTxWarp prst="textNoShape">
                  <a:avLst/>
                </a:prstTxWarp>
              </a:bodyPr>
              <a:lstStyle/>
              <a:p>
                <a:endParaRPr lang="es-ES"/>
              </a:p>
            </p:txBody>
          </p:sp>
        </p:grpSp>
      </p:grpSp>
    </p:spTree>
    <p:extLst>
      <p:ext uri="{BB962C8B-B14F-4D97-AF65-F5344CB8AC3E}">
        <p14:creationId xmlns:p14="http://schemas.microsoft.com/office/powerpoint/2010/main" val="365040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Legacy of Roman Mythology Bachelor's Thesis by Slidesgo">
  <a:themeElements>
    <a:clrScheme name="Simple Light">
      <a:dk1>
        <a:srgbClr val="000000"/>
      </a:dk1>
      <a:lt1>
        <a:srgbClr val="FFFFFF"/>
      </a:lt1>
      <a:dk2>
        <a:srgbClr val="F1E8D8"/>
      </a:dk2>
      <a:lt2>
        <a:srgbClr val="5B6356"/>
      </a:lt2>
      <a:accent1>
        <a:srgbClr val="708648"/>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TotalTime>
  <Words>1105</Words>
  <Application>Microsoft Office PowerPoint</Application>
  <PresentationFormat>Presentación en pantalla (16:9)</PresentationFormat>
  <Paragraphs>186</Paragraphs>
  <Slides>36</Slides>
  <Notes>26</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36</vt:i4>
      </vt:variant>
    </vt:vector>
  </HeadingPairs>
  <TitlesOfParts>
    <vt:vector size="48" baseType="lpstr">
      <vt:lpstr>Cinzel Decorative</vt:lpstr>
      <vt:lpstr>Bree Serif</vt:lpstr>
      <vt:lpstr>Roboto</vt:lpstr>
      <vt:lpstr>Kanit Light</vt:lpstr>
      <vt:lpstr>맑은 고딕</vt:lpstr>
      <vt:lpstr>Montserrat</vt:lpstr>
      <vt:lpstr>Wingdings</vt:lpstr>
      <vt:lpstr>Arial</vt:lpstr>
      <vt:lpstr>DM Sans</vt:lpstr>
      <vt:lpstr>Amiri</vt:lpstr>
      <vt:lpstr>Rubik</vt:lpstr>
      <vt:lpstr>Legacy of Roman Mythology Bachelor's Thesis by Slidesgo</vt:lpstr>
      <vt:lpstr>VONGOLAS OFVENICE</vt:lpstr>
      <vt:lpstr>Table of contents</vt:lpstr>
      <vt:lpstr>Presentación de PowerPoint</vt:lpstr>
      <vt:lpstr>Presentación de PowerPoint</vt:lpstr>
      <vt:lpstr>Introduction</vt:lpstr>
      <vt:lpstr>—Someone famous</vt:lpstr>
      <vt:lpstr>A picture is worth a thousand words</vt:lpstr>
      <vt:lpstr>Purpose</vt:lpstr>
      <vt:lpstr>Presentación de PowerPoint</vt:lpstr>
      <vt:lpstr>Study objectives</vt:lpstr>
      <vt:lpstr>Awesome words</vt:lpstr>
      <vt:lpstr>Presentación de PowerPoint</vt:lpstr>
      <vt:lpstr>A picture always reinforces the concept</vt:lpstr>
      <vt:lpstr>Awesome Words</vt:lpstr>
      <vt:lpstr>333,000</vt:lpstr>
      <vt:lpstr>Awesome words</vt:lpstr>
      <vt:lpstr>Presentación de PowerPoint</vt:lpstr>
      <vt:lpstr>Methodology</vt:lpstr>
      <vt:lpstr>Analysis and development</vt:lpstr>
      <vt:lpstr>1100 bC</vt:lpstr>
      <vt:lpstr>Roman empire</vt:lpstr>
      <vt:lpstr>Gods of roman mythology</vt:lpstr>
      <vt:lpstr>A Picture Is Worth a Thousand Words</vt:lpstr>
      <vt:lpstr>Presentación de PowerPoint</vt:lpstr>
      <vt:lpstr>Discussion</vt:lpstr>
      <vt:lpstr>Presentación de PowerPoint</vt:lpstr>
      <vt:lpstr>Conclusions</vt:lpstr>
      <vt:lpstr>Extra Slides</vt:lpstr>
      <vt:lpstr>Thanks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gondolas de venecia</dc:title>
  <dc:creator>Sr GRYM</dc:creator>
  <cp:lastModifiedBy>eduardo</cp:lastModifiedBy>
  <cp:revision>22</cp:revision>
  <dcterms:modified xsi:type="dcterms:W3CDTF">2025-11-12T16:52:04Z</dcterms:modified>
</cp:coreProperties>
</file>