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5" r:id="rId4"/>
    <p:sldId id="279" r:id="rId5"/>
    <p:sldId id="286" r:id="rId6"/>
    <p:sldId id="288" r:id="rId7"/>
    <p:sldId id="266" r:id="rId8"/>
    <p:sldId id="287" r:id="rId9"/>
    <p:sldId id="28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18/03/2025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18/03/2025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18/03/2025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18/03/2025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18/03/2025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18/03/2025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18/03/2025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18/03/2025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18/03/2025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18/03/2025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18/03/2025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18/03/2025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MẸ ĐỨNG ĐÓ</a:t>
            </a:r>
            <a:endParaRPr lang="en-US"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5400" b="1" dirty="0"/>
              <a:t>Mẹ đứng đó khi hoàng hôn tím mầu. Nhạc thương trầm buông hắt hiu. Đồi cao u hoài loang máu đào. Con Chúa đau thương treo trên thập giá. Hiến thân vì nhân loại tội tình (tội tình).</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9401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206062"/>
            <a:ext cx="11261859"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Mẹ đứng đó tâm hồn tê tái sầu. Đồng công cùng con dấu yêu. Vì thương nhân loại bao khốn cùng. Xin dẫn đưa bao tâm hồn lạc hướng về bên Mẹ, Mẹ ơi!</a:t>
            </a:r>
            <a:r>
              <a:rPr lang="vi-VN" sz="6000" b="1" dirty="0"/>
              <a:t>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3946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133564"/>
            <a:ext cx="11300496" cy="7140416"/>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a:t>
            </a:r>
            <a:r>
              <a:rPr lang="en-US" sz="6600" b="1" dirty="0" smtClean="0">
                <a:solidFill>
                  <a:srgbClr val="FF0000"/>
                </a:solidFill>
                <a:effectLst/>
                <a:latin typeface="Arial" panose="020B0604020202020204" pitchFamily="34" charset="0"/>
                <a:cs typeface="Arial" panose="020B0604020202020204" pitchFamily="34" charset="0"/>
              </a:rPr>
              <a:t> </a:t>
            </a:r>
            <a:r>
              <a:rPr lang="vi-VN" sz="5400" b="1" dirty="0"/>
              <a:t>Hỡi ai qua đường dừng bước đây mà trông ngắm Chúa Chí Tôn cam chịu muôn nỗi khỗ đau. Vì thương toàn nhân loại muôn chốn muôn đời. Ngày đêm khóc than mong chờ vinh phúc quê trời.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5400" b="1" dirty="0"/>
              <a:t>Mẹ đứng đó khi hoàng hôn tím mầu. Nhạc thương trầm buông hắt hiu. Đồi cao u hoài loang máu đào. Con Chúa đau thương treo trên thập giá. Hiến thân vì nhân loại tội tình (tội tình).</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8003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206062"/>
            <a:ext cx="11261859"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Mẹ đứng đó tâm hồn tê tái sầu. Đồng công cùng con dấu yêu. Vì thương nhân loại bao khốn cùng. Xin dẫn đưa bao tâm hồn lạc hướng về bên Mẹ, Mẹ ơi!</a:t>
            </a:r>
            <a:r>
              <a:rPr lang="vi-VN" sz="6000" b="1" dirty="0"/>
              <a:t>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8118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283335"/>
            <a:ext cx="11224044" cy="7017306"/>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Ngước trông Mẹ lòng thành kính dâng lời kêu khấn, giữa thế gian khổ sầu xin hãy ủi an. Để con hằng trung thành theo Chúa trọn đời, ngày mai sáng tươi bên Mẹ ca khúc khải hoàn</a:t>
            </a:r>
            <a:r>
              <a:rPr lang="vi-VN" sz="5400" b="1" dirty="0"/>
              <a:t/>
            </a:r>
            <a:br>
              <a:rPr lang="vi-VN" sz="5400" b="1" dirty="0"/>
            </a:br>
            <a:r>
              <a:rPr lang="vi-VN" sz="5400" b="1" dirty="0"/>
              <a:t>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5400" b="1" dirty="0"/>
              <a:t>Mẹ đứng đó khi hoàng hôn tím mầu. Nhạc thương trầm buông hắt hiu. Đồi cao u hoài loang máu đào. Con Chúa đau thương treo trên thập giá. Hiến thân vì nhân loại tội tình (tội tình).</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9856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206062"/>
            <a:ext cx="11261859"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Mẹ đứng đó tâm hồn tê tái sầu. Đồng công cùng con dấu yêu. Vì thương nhân loại bao khốn cùng. Xin dẫn đưa bao tâm hồn lạc hướng về bên Mẹ, Mẹ ơi!</a:t>
            </a:r>
            <a:r>
              <a:rPr lang="vi-VN" sz="6000" b="1" dirty="0"/>
              <a:t>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3479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60</TotalTime>
  <Words>60</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MẸ ĐỨNG ĐÓ</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Windows User</cp:lastModifiedBy>
  <cp:revision>48</cp:revision>
  <dcterms:created xsi:type="dcterms:W3CDTF">2024-12-09T09:39:37Z</dcterms:created>
  <dcterms:modified xsi:type="dcterms:W3CDTF">2025-03-18T11:58:44Z</dcterms:modified>
</cp:coreProperties>
</file>