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74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384" r:id="rId11"/>
    <p:sldId id="2134808322" r:id="rId12"/>
    <p:sldId id="2134808278" r:id="rId13"/>
    <p:sldId id="2134808929" r:id="rId14"/>
    <p:sldId id="2134808696" r:id="rId15"/>
    <p:sldId id="2134808127" r:id="rId16"/>
    <p:sldId id="2134808379" r:id="rId17"/>
    <p:sldId id="2134808273" r:id="rId18"/>
    <p:sldId id="2134808892" r:id="rId19"/>
    <p:sldId id="2134808838" r:id="rId20"/>
    <p:sldId id="2134808839" r:id="rId21"/>
    <p:sldId id="2134808319" r:id="rId22"/>
    <p:sldId id="2134808783" r:id="rId23"/>
    <p:sldId id="2134809114" r:id="rId24"/>
    <p:sldId id="2134808520" r:id="rId25"/>
    <p:sldId id="2134808186" r:id="rId26"/>
    <p:sldId id="2134808525" r:id="rId27"/>
    <p:sldId id="2134808840" r:id="rId28"/>
    <p:sldId id="2134808903" r:id="rId29"/>
    <p:sldId id="2134808596" r:id="rId30"/>
    <p:sldId id="2134808841" r:id="rId31"/>
    <p:sldId id="2134808909" r:id="rId32"/>
    <p:sldId id="2134808784" r:id="rId33"/>
    <p:sldId id="2134808842" r:id="rId34"/>
    <p:sldId id="2134808843" r:id="rId35"/>
    <p:sldId id="2134808915" r:id="rId36"/>
    <p:sldId id="2134809098" r:id="rId37"/>
    <p:sldId id="2134809099" r:id="rId38"/>
    <p:sldId id="2134808852" r:id="rId39"/>
    <p:sldId id="2134808853" r:id="rId40"/>
    <p:sldId id="2134809115" r:id="rId41"/>
    <p:sldId id="2134809100" r:id="rId42"/>
    <p:sldId id="2134808857" r:id="rId43"/>
    <p:sldId id="2134809101" r:id="rId44"/>
    <p:sldId id="2134809086" r:id="rId45"/>
    <p:sldId id="2134808542" r:id="rId46"/>
    <p:sldId id="2134809010" r:id="rId47"/>
    <p:sldId id="2134809102" r:id="rId48"/>
    <p:sldId id="2134809103" r:id="rId49"/>
    <p:sldId id="2134808931" r:id="rId50"/>
    <p:sldId id="2134809123" r:id="rId51"/>
    <p:sldId id="2134808495" r:id="rId52"/>
    <p:sldId id="2134808933" r:id="rId53"/>
    <p:sldId id="2134808859" r:id="rId54"/>
    <p:sldId id="2134808587" r:id="rId55"/>
    <p:sldId id="2134808861" r:id="rId56"/>
    <p:sldId id="2134808866" r:id="rId57"/>
    <p:sldId id="2134808863" r:id="rId58"/>
    <p:sldId id="2134808864" r:id="rId59"/>
    <p:sldId id="2134808865" r:id="rId60"/>
    <p:sldId id="2134808867" r:id="rId61"/>
    <p:sldId id="2134809062" r:id="rId62"/>
    <p:sldId id="2134809124" r:id="rId63"/>
    <p:sldId id="2134809116" r:id="rId64"/>
    <p:sldId id="2134808868" r:id="rId65"/>
    <p:sldId id="2134808869" r:id="rId66"/>
    <p:sldId id="2134808870" r:id="rId67"/>
    <p:sldId id="2134808871" r:id="rId68"/>
    <p:sldId id="2134808872" r:id="rId69"/>
    <p:sldId id="2134808873" r:id="rId70"/>
    <p:sldId id="2134808805" r:id="rId71"/>
    <p:sldId id="2134808775" r:id="rId72"/>
    <p:sldId id="2134808345" r:id="rId73"/>
  </p:sldIdLst>
  <p:sldSz cx="13716000" cy="10287000"/>
  <p:notesSz cx="6858000" cy="9144000"/>
  <p:embeddedFontLst>
    <p:embeddedFont>
      <p:font typeface="Cambria" panose="02040503050406030204" pitchFamily="18" charset="0"/>
      <p:regular r:id="rId75"/>
      <p:bold r:id="rId76"/>
      <p:italic r:id="rId77"/>
      <p:boldItalic r:id="rId78"/>
    </p:embeddedFont>
    <p:embeddedFont>
      <p:font typeface="Carelia" panose="020B0604020202020204" charset="0"/>
      <p:regular r:id="rId79"/>
    </p:embeddedFont>
    <p:embeddedFont>
      <p:font typeface="Dosis" pitchFamily="2" charset="0"/>
      <p:regular r:id="rId80"/>
      <p:bold r:id="rId81"/>
    </p:embeddedFont>
    <p:embeddedFont>
      <p:font typeface="Dosis Bold" charset="0"/>
      <p:regular r:id="rId82"/>
      <p:bold r:id="rId8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2F2F2"/>
    <a:srgbClr val="67942C"/>
    <a:srgbClr val="EBF1DE"/>
    <a:srgbClr val="FFFFFF"/>
    <a:srgbClr val="106584"/>
    <a:srgbClr val="E46C0A"/>
    <a:srgbClr val="FDEADA"/>
    <a:srgbClr val="215968"/>
    <a:srgbClr val="7DB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16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850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7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presProps" Target="pres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notesMaster" Target="notesMasters/notesMaster1.xml"/><Relationship Id="rId79" Type="http://schemas.openxmlformats.org/officeDocument/2006/relationships/font" Target="fonts/font5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3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6.fntdata"/><Relationship Id="rId85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font" Target="fonts/font1.fntdata"/><Relationship Id="rId83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font" Target="fonts/font4.fntdata"/><Relationship Id="rId81" Type="http://schemas.openxmlformats.org/officeDocument/2006/relationships/font" Target="fonts/font7.fntdata"/><Relationship Id="rId86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2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ableStyles" Target="tableStyles.xml"/><Relationship Id="rId61" Type="http://schemas.openxmlformats.org/officeDocument/2006/relationships/slide" Target="slides/slide59.xml"/><Relationship Id="rId8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19/08/2025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3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32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4.svg"/><Relationship Id="rId5" Type="http://schemas.openxmlformats.org/officeDocument/2006/relationships/tags" Target="../tags/tag131.xml"/><Relationship Id="rId10" Type="http://schemas.openxmlformats.org/officeDocument/2006/relationships/image" Target="../media/image3.png"/><Relationship Id="rId4" Type="http://schemas.openxmlformats.org/officeDocument/2006/relationships/tags" Target="../tags/tag13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32.pn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2.jpeg"/><Relationship Id="rId17" Type="http://schemas.openxmlformats.org/officeDocument/2006/relationships/image" Target="../media/image35.png"/><Relationship Id="rId2" Type="http://schemas.openxmlformats.org/officeDocument/2006/relationships/tags" Target="../tags/tag135.xml"/><Relationship Id="rId16" Type="http://schemas.openxmlformats.org/officeDocument/2006/relationships/image" Target="../media/image34.sv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38.xml"/><Relationship Id="rId15" Type="http://schemas.openxmlformats.org/officeDocument/2006/relationships/image" Target="../media/image33.png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image" Target="../media/image36.png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image" Target="../media/image16.sv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15.png"/><Relationship Id="rId5" Type="http://schemas.openxmlformats.org/officeDocument/2006/relationships/tags" Target="../tags/tag14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7.xml"/><Relationship Id="rId9" Type="http://schemas.openxmlformats.org/officeDocument/2006/relationships/tags" Target="../tags/tag15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55.xml"/><Relationship Id="rId7" Type="http://schemas.openxmlformats.org/officeDocument/2006/relationships/image" Target="../media/image15.pn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157.xml"/><Relationship Id="rId10" Type="http://schemas.openxmlformats.org/officeDocument/2006/relationships/image" Target="../media/image38.jpeg"/><Relationship Id="rId4" Type="http://schemas.openxmlformats.org/officeDocument/2006/relationships/tags" Target="../tags/tag156.xml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image" Target="../media/image16.svg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image" Target="../media/image15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62.xml"/><Relationship Id="rId10" Type="http://schemas.openxmlformats.org/officeDocument/2006/relationships/tags" Target="../tags/tag167.xml"/><Relationship Id="rId4" Type="http://schemas.openxmlformats.org/officeDocument/2006/relationships/tags" Target="../tags/tag161.xml"/><Relationship Id="rId9" Type="http://schemas.openxmlformats.org/officeDocument/2006/relationships/tags" Target="../tags/tag166.xml"/><Relationship Id="rId1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tags" Target="../tags/tag180.xml"/><Relationship Id="rId18" Type="http://schemas.openxmlformats.org/officeDocument/2006/relationships/image" Target="../media/image40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tags" Target="../tags/tag179.xml"/><Relationship Id="rId17" Type="http://schemas.openxmlformats.org/officeDocument/2006/relationships/image" Target="../media/image16.svg"/><Relationship Id="rId2" Type="http://schemas.openxmlformats.org/officeDocument/2006/relationships/tags" Target="../tags/tag169.xml"/><Relationship Id="rId16" Type="http://schemas.openxmlformats.org/officeDocument/2006/relationships/image" Target="../media/image15.png"/><Relationship Id="rId20" Type="http://schemas.openxmlformats.org/officeDocument/2006/relationships/image" Target="../media/image42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177.xml"/><Relationship Id="rId19" Type="http://schemas.openxmlformats.org/officeDocument/2006/relationships/image" Target="../media/image41.png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tags" Target="../tags/tag18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8.jpeg"/><Relationship Id="rId3" Type="http://schemas.openxmlformats.org/officeDocument/2006/relationships/tags" Target="../tags/tag184.xml"/><Relationship Id="rId7" Type="http://schemas.openxmlformats.org/officeDocument/2006/relationships/tags" Target="../tags/tag188.xml"/><Relationship Id="rId12" Type="http://schemas.openxmlformats.org/officeDocument/2006/relationships/image" Target="../media/image43.pn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tags" Target="../tags/tag187.xml"/><Relationship Id="rId11" Type="http://schemas.openxmlformats.org/officeDocument/2006/relationships/image" Target="../media/image37.PNG"/><Relationship Id="rId5" Type="http://schemas.openxmlformats.org/officeDocument/2006/relationships/tags" Target="../tags/tag186.xml"/><Relationship Id="rId10" Type="http://schemas.openxmlformats.org/officeDocument/2006/relationships/image" Target="../media/image16.svg"/><Relationship Id="rId4" Type="http://schemas.openxmlformats.org/officeDocument/2006/relationships/tags" Target="../tags/tag185.xml"/><Relationship Id="rId9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6.xml"/><Relationship Id="rId13" Type="http://schemas.openxmlformats.org/officeDocument/2006/relationships/image" Target="../media/image16.svg"/><Relationship Id="rId3" Type="http://schemas.openxmlformats.org/officeDocument/2006/relationships/tags" Target="../tags/tag191.xml"/><Relationship Id="rId7" Type="http://schemas.openxmlformats.org/officeDocument/2006/relationships/tags" Target="../tags/tag195.xml"/><Relationship Id="rId12" Type="http://schemas.openxmlformats.org/officeDocument/2006/relationships/image" Target="../media/image15.pn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93.xml"/><Relationship Id="rId10" Type="http://schemas.openxmlformats.org/officeDocument/2006/relationships/tags" Target="../tags/tag198.xml"/><Relationship Id="rId4" Type="http://schemas.openxmlformats.org/officeDocument/2006/relationships/tags" Target="../tags/tag192.xml"/><Relationship Id="rId9" Type="http://schemas.openxmlformats.org/officeDocument/2006/relationships/tags" Target="../tags/tag197.xml"/><Relationship Id="rId1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image" Target="../media/image16.svg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12" Type="http://schemas.openxmlformats.org/officeDocument/2006/relationships/image" Target="../media/image15.png"/><Relationship Id="rId2" Type="http://schemas.openxmlformats.org/officeDocument/2006/relationships/tags" Target="../tags/tag200.xml"/><Relationship Id="rId16" Type="http://schemas.openxmlformats.org/officeDocument/2006/relationships/image" Target="../media/image45.jpeg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03.xml"/><Relationship Id="rId15" Type="http://schemas.openxmlformats.org/officeDocument/2006/relationships/image" Target="../media/image44.jpeg"/><Relationship Id="rId10" Type="http://schemas.openxmlformats.org/officeDocument/2006/relationships/tags" Target="../tags/tag208.xml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7.png"/><Relationship Id="rId3" Type="http://schemas.openxmlformats.org/officeDocument/2006/relationships/tags" Target="../tags/tag21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46.pn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11" Type="http://schemas.openxmlformats.org/officeDocument/2006/relationships/image" Target="../media/image38.jpeg"/><Relationship Id="rId5" Type="http://schemas.openxmlformats.org/officeDocument/2006/relationships/tags" Target="../tags/tag213.xml"/><Relationship Id="rId10" Type="http://schemas.openxmlformats.org/officeDocument/2006/relationships/image" Target="../media/image41.png"/><Relationship Id="rId4" Type="http://schemas.openxmlformats.org/officeDocument/2006/relationships/tags" Target="../tags/tag212.xml"/><Relationship Id="rId9" Type="http://schemas.openxmlformats.org/officeDocument/2006/relationships/image" Target="../media/image16.svg"/><Relationship Id="rId1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8.jpeg"/><Relationship Id="rId3" Type="http://schemas.openxmlformats.org/officeDocument/2006/relationships/tags" Target="../tags/tag217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48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image" Target="../media/image47.png"/><Relationship Id="rId5" Type="http://schemas.openxmlformats.org/officeDocument/2006/relationships/tags" Target="../tags/tag219.xml"/><Relationship Id="rId10" Type="http://schemas.openxmlformats.org/officeDocument/2006/relationships/image" Target="../media/image46.png"/><Relationship Id="rId4" Type="http://schemas.openxmlformats.org/officeDocument/2006/relationships/tags" Target="../tags/tag218.xml"/><Relationship Id="rId9" Type="http://schemas.openxmlformats.org/officeDocument/2006/relationships/image" Target="../media/image16.svg"/><Relationship Id="rId1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tags" Target="../tags/tag233.xml"/><Relationship Id="rId18" Type="http://schemas.openxmlformats.org/officeDocument/2006/relationships/image" Target="../media/image41.png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12" Type="http://schemas.openxmlformats.org/officeDocument/2006/relationships/tags" Target="../tags/tag232.xml"/><Relationship Id="rId17" Type="http://schemas.openxmlformats.org/officeDocument/2006/relationships/image" Target="../media/image40.png"/><Relationship Id="rId2" Type="http://schemas.openxmlformats.org/officeDocument/2006/relationships/tags" Target="../tags/tag222.xml"/><Relationship Id="rId16" Type="http://schemas.openxmlformats.org/officeDocument/2006/relationships/image" Target="../media/image16.svg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tags" Target="../tags/tag231.xml"/><Relationship Id="rId5" Type="http://schemas.openxmlformats.org/officeDocument/2006/relationships/tags" Target="../tags/tag225.xml"/><Relationship Id="rId15" Type="http://schemas.openxmlformats.org/officeDocument/2006/relationships/image" Target="../media/image15.png"/><Relationship Id="rId10" Type="http://schemas.openxmlformats.org/officeDocument/2006/relationships/tags" Target="../tags/tag230.xml"/><Relationship Id="rId19" Type="http://schemas.openxmlformats.org/officeDocument/2006/relationships/image" Target="../media/image42.png"/><Relationship Id="rId4" Type="http://schemas.openxmlformats.org/officeDocument/2006/relationships/tags" Target="../tags/tag224.xml"/><Relationship Id="rId9" Type="http://schemas.openxmlformats.org/officeDocument/2006/relationships/tags" Target="../tags/tag229.xml"/><Relationship Id="rId14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tags" Target="../tags/tag246.xml"/><Relationship Id="rId18" Type="http://schemas.openxmlformats.org/officeDocument/2006/relationships/image" Target="../media/image46.png"/><Relationship Id="rId3" Type="http://schemas.openxmlformats.org/officeDocument/2006/relationships/tags" Target="../tags/tag236.xml"/><Relationship Id="rId21" Type="http://schemas.openxmlformats.org/officeDocument/2006/relationships/image" Target="../media/image45.jpeg"/><Relationship Id="rId7" Type="http://schemas.openxmlformats.org/officeDocument/2006/relationships/tags" Target="../tags/tag240.xml"/><Relationship Id="rId12" Type="http://schemas.openxmlformats.org/officeDocument/2006/relationships/tags" Target="../tags/tag245.xml"/><Relationship Id="rId17" Type="http://schemas.openxmlformats.org/officeDocument/2006/relationships/image" Target="../media/image49.png"/><Relationship Id="rId2" Type="http://schemas.openxmlformats.org/officeDocument/2006/relationships/tags" Target="../tags/tag235.xml"/><Relationship Id="rId16" Type="http://schemas.openxmlformats.org/officeDocument/2006/relationships/image" Target="../media/image16.svg"/><Relationship Id="rId20" Type="http://schemas.openxmlformats.org/officeDocument/2006/relationships/image" Target="../media/image48.png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5" Type="http://schemas.openxmlformats.org/officeDocument/2006/relationships/tags" Target="../tags/tag238.xml"/><Relationship Id="rId15" Type="http://schemas.openxmlformats.org/officeDocument/2006/relationships/image" Target="../media/image15.png"/><Relationship Id="rId10" Type="http://schemas.openxmlformats.org/officeDocument/2006/relationships/tags" Target="../tags/tag243.xml"/><Relationship Id="rId19" Type="http://schemas.openxmlformats.org/officeDocument/2006/relationships/image" Target="../media/image47.png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slideLayout" Target="../slideLayouts/slideLayout18.xml"/><Relationship Id="rId22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tags" Target="../tags/tag259.xml"/><Relationship Id="rId18" Type="http://schemas.openxmlformats.org/officeDocument/2006/relationships/image" Target="../media/image16.svg"/><Relationship Id="rId3" Type="http://schemas.openxmlformats.org/officeDocument/2006/relationships/tags" Target="../tags/tag249.xml"/><Relationship Id="rId21" Type="http://schemas.openxmlformats.org/officeDocument/2006/relationships/image" Target="../media/image46.png"/><Relationship Id="rId7" Type="http://schemas.openxmlformats.org/officeDocument/2006/relationships/tags" Target="../tags/tag253.xml"/><Relationship Id="rId12" Type="http://schemas.openxmlformats.org/officeDocument/2006/relationships/tags" Target="../tags/tag258.xml"/><Relationship Id="rId17" Type="http://schemas.openxmlformats.org/officeDocument/2006/relationships/image" Target="../media/image15.png"/><Relationship Id="rId2" Type="http://schemas.openxmlformats.org/officeDocument/2006/relationships/tags" Target="../tags/tag248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42.png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tags" Target="../tags/tag257.xml"/><Relationship Id="rId24" Type="http://schemas.openxmlformats.org/officeDocument/2006/relationships/image" Target="../media/image38.jpeg"/><Relationship Id="rId5" Type="http://schemas.openxmlformats.org/officeDocument/2006/relationships/tags" Target="../tags/tag251.xml"/><Relationship Id="rId15" Type="http://schemas.openxmlformats.org/officeDocument/2006/relationships/tags" Target="../tags/tag261.xml"/><Relationship Id="rId23" Type="http://schemas.openxmlformats.org/officeDocument/2006/relationships/image" Target="../media/image48.png"/><Relationship Id="rId10" Type="http://schemas.openxmlformats.org/officeDocument/2006/relationships/tags" Target="../tags/tag256.xml"/><Relationship Id="rId19" Type="http://schemas.openxmlformats.org/officeDocument/2006/relationships/image" Target="../media/image50.PNG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tags" Target="../tags/tag260.xml"/><Relationship Id="rId22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13" Type="http://schemas.openxmlformats.org/officeDocument/2006/relationships/image" Target="../media/image16.svg"/><Relationship Id="rId3" Type="http://schemas.openxmlformats.org/officeDocument/2006/relationships/tags" Target="../tags/tag264.xml"/><Relationship Id="rId7" Type="http://schemas.openxmlformats.org/officeDocument/2006/relationships/tags" Target="../tags/tag268.xml"/><Relationship Id="rId12" Type="http://schemas.openxmlformats.org/officeDocument/2006/relationships/image" Target="../media/image15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66.xml"/><Relationship Id="rId10" Type="http://schemas.openxmlformats.org/officeDocument/2006/relationships/tags" Target="../tags/tag271.xml"/><Relationship Id="rId4" Type="http://schemas.openxmlformats.org/officeDocument/2006/relationships/tags" Target="../tags/tag265.xml"/><Relationship Id="rId9" Type="http://schemas.openxmlformats.org/officeDocument/2006/relationships/tags" Target="../tags/tag270.xml"/><Relationship Id="rId1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tags" Target="../tags/tag284.xml"/><Relationship Id="rId18" Type="http://schemas.openxmlformats.org/officeDocument/2006/relationships/image" Target="../media/image41.png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17" Type="http://schemas.openxmlformats.org/officeDocument/2006/relationships/image" Target="../media/image40.png"/><Relationship Id="rId2" Type="http://schemas.openxmlformats.org/officeDocument/2006/relationships/tags" Target="../tags/tag273.xml"/><Relationship Id="rId16" Type="http://schemas.openxmlformats.org/officeDocument/2006/relationships/image" Target="../media/image16.sv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5" Type="http://schemas.openxmlformats.org/officeDocument/2006/relationships/image" Target="../media/image15.png"/><Relationship Id="rId10" Type="http://schemas.openxmlformats.org/officeDocument/2006/relationships/tags" Target="../tags/tag281.xml"/><Relationship Id="rId19" Type="http://schemas.openxmlformats.org/officeDocument/2006/relationships/image" Target="../media/image42.png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13" Type="http://schemas.openxmlformats.org/officeDocument/2006/relationships/image" Target="../media/image20.png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12" Type="http://schemas.openxmlformats.org/officeDocument/2006/relationships/image" Target="../media/image51.jpg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image" Target="../media/image16.svg"/><Relationship Id="rId5" Type="http://schemas.openxmlformats.org/officeDocument/2006/relationships/tags" Target="../tags/tag289.xml"/><Relationship Id="rId15" Type="http://schemas.openxmlformats.org/officeDocument/2006/relationships/image" Target="../media/image50.PNG"/><Relationship Id="rId10" Type="http://schemas.openxmlformats.org/officeDocument/2006/relationships/image" Target="../media/image15.png"/><Relationship Id="rId4" Type="http://schemas.openxmlformats.org/officeDocument/2006/relationships/tags" Target="../tags/tag288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00.xml"/><Relationship Id="rId13" Type="http://schemas.openxmlformats.org/officeDocument/2006/relationships/image" Target="../media/image16.svg"/><Relationship Id="rId3" Type="http://schemas.openxmlformats.org/officeDocument/2006/relationships/tags" Target="../tags/tag295.xml"/><Relationship Id="rId7" Type="http://schemas.openxmlformats.org/officeDocument/2006/relationships/tags" Target="../tags/tag299.xml"/><Relationship Id="rId12" Type="http://schemas.openxmlformats.org/officeDocument/2006/relationships/image" Target="../media/image15.png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97.xml"/><Relationship Id="rId10" Type="http://schemas.openxmlformats.org/officeDocument/2006/relationships/tags" Target="../tags/tag302.xml"/><Relationship Id="rId4" Type="http://schemas.openxmlformats.org/officeDocument/2006/relationships/tags" Target="../tags/tag296.xml"/><Relationship Id="rId9" Type="http://schemas.openxmlformats.org/officeDocument/2006/relationships/tags" Target="../tags/tag301.xml"/><Relationship Id="rId1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10.xml"/><Relationship Id="rId13" Type="http://schemas.openxmlformats.org/officeDocument/2006/relationships/tags" Target="../tags/tag315.xml"/><Relationship Id="rId18" Type="http://schemas.openxmlformats.org/officeDocument/2006/relationships/image" Target="../media/image52.jpeg"/><Relationship Id="rId3" Type="http://schemas.openxmlformats.org/officeDocument/2006/relationships/tags" Target="../tags/tag305.xml"/><Relationship Id="rId7" Type="http://schemas.openxmlformats.org/officeDocument/2006/relationships/tags" Target="../tags/tag309.xml"/><Relationship Id="rId12" Type="http://schemas.openxmlformats.org/officeDocument/2006/relationships/tags" Target="../tags/tag314.xml"/><Relationship Id="rId17" Type="http://schemas.openxmlformats.org/officeDocument/2006/relationships/image" Target="../media/image40.png"/><Relationship Id="rId2" Type="http://schemas.openxmlformats.org/officeDocument/2006/relationships/tags" Target="../tags/tag304.xml"/><Relationship Id="rId16" Type="http://schemas.openxmlformats.org/officeDocument/2006/relationships/image" Target="../media/image16.svg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11" Type="http://schemas.openxmlformats.org/officeDocument/2006/relationships/tags" Target="../tags/tag313.xml"/><Relationship Id="rId5" Type="http://schemas.openxmlformats.org/officeDocument/2006/relationships/tags" Target="../tags/tag307.xml"/><Relationship Id="rId15" Type="http://schemas.openxmlformats.org/officeDocument/2006/relationships/image" Target="../media/image15.png"/><Relationship Id="rId10" Type="http://schemas.openxmlformats.org/officeDocument/2006/relationships/tags" Target="../tags/tag312.xml"/><Relationship Id="rId4" Type="http://schemas.openxmlformats.org/officeDocument/2006/relationships/tags" Target="../tags/tag306.xml"/><Relationship Id="rId9" Type="http://schemas.openxmlformats.org/officeDocument/2006/relationships/tags" Target="../tags/tag311.xml"/><Relationship Id="rId14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23.xml"/><Relationship Id="rId13" Type="http://schemas.openxmlformats.org/officeDocument/2006/relationships/image" Target="../media/image53.png"/><Relationship Id="rId3" Type="http://schemas.openxmlformats.org/officeDocument/2006/relationships/tags" Target="../tags/tag318.xml"/><Relationship Id="rId7" Type="http://schemas.openxmlformats.org/officeDocument/2006/relationships/tags" Target="../tags/tag322.xml"/><Relationship Id="rId12" Type="http://schemas.openxmlformats.org/officeDocument/2006/relationships/image" Target="../media/image20.png"/><Relationship Id="rId2" Type="http://schemas.openxmlformats.org/officeDocument/2006/relationships/tags" Target="../tags/tag317.xml"/><Relationship Id="rId16" Type="http://schemas.openxmlformats.org/officeDocument/2006/relationships/image" Target="../media/image37.PNG"/><Relationship Id="rId1" Type="http://schemas.openxmlformats.org/officeDocument/2006/relationships/tags" Target="../tags/tag316.xml"/><Relationship Id="rId6" Type="http://schemas.openxmlformats.org/officeDocument/2006/relationships/tags" Target="../tags/tag321.xml"/><Relationship Id="rId11" Type="http://schemas.openxmlformats.org/officeDocument/2006/relationships/image" Target="../media/image16.svg"/><Relationship Id="rId5" Type="http://schemas.openxmlformats.org/officeDocument/2006/relationships/tags" Target="../tags/tag320.xml"/><Relationship Id="rId15" Type="http://schemas.openxmlformats.org/officeDocument/2006/relationships/image" Target="../media/image51.jpg"/><Relationship Id="rId10" Type="http://schemas.openxmlformats.org/officeDocument/2006/relationships/image" Target="../media/image15.png"/><Relationship Id="rId4" Type="http://schemas.openxmlformats.org/officeDocument/2006/relationships/tags" Target="../tags/tag319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41.png"/><Relationship Id="rId3" Type="http://schemas.openxmlformats.org/officeDocument/2006/relationships/tags" Target="../tags/tag326.xml"/><Relationship Id="rId7" Type="http://schemas.openxmlformats.org/officeDocument/2006/relationships/tags" Target="../tags/tag330.xml"/><Relationship Id="rId12" Type="http://schemas.openxmlformats.org/officeDocument/2006/relationships/image" Target="../media/image53.png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tags" Target="../tags/tag329.xml"/><Relationship Id="rId11" Type="http://schemas.openxmlformats.org/officeDocument/2006/relationships/image" Target="../media/image20.png"/><Relationship Id="rId5" Type="http://schemas.openxmlformats.org/officeDocument/2006/relationships/tags" Target="../tags/tag328.xml"/><Relationship Id="rId15" Type="http://schemas.openxmlformats.org/officeDocument/2006/relationships/image" Target="../media/image54.PNG"/><Relationship Id="rId10" Type="http://schemas.openxmlformats.org/officeDocument/2006/relationships/image" Target="../media/image16.svg"/><Relationship Id="rId4" Type="http://schemas.openxmlformats.org/officeDocument/2006/relationships/tags" Target="../tags/tag327.xml"/><Relationship Id="rId9" Type="http://schemas.openxmlformats.org/officeDocument/2006/relationships/image" Target="../media/image15.png"/><Relationship Id="rId14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38.xml"/><Relationship Id="rId13" Type="http://schemas.openxmlformats.org/officeDocument/2006/relationships/image" Target="../media/image16.svg"/><Relationship Id="rId3" Type="http://schemas.openxmlformats.org/officeDocument/2006/relationships/tags" Target="../tags/tag333.xml"/><Relationship Id="rId7" Type="http://schemas.openxmlformats.org/officeDocument/2006/relationships/tags" Target="../tags/tag337.xml"/><Relationship Id="rId12" Type="http://schemas.openxmlformats.org/officeDocument/2006/relationships/image" Target="../media/image15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tags" Target="../tags/tag336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335.xml"/><Relationship Id="rId10" Type="http://schemas.openxmlformats.org/officeDocument/2006/relationships/tags" Target="../tags/tag340.xml"/><Relationship Id="rId4" Type="http://schemas.openxmlformats.org/officeDocument/2006/relationships/tags" Target="../tags/tag334.xml"/><Relationship Id="rId9" Type="http://schemas.openxmlformats.org/officeDocument/2006/relationships/tags" Target="../tags/tag339.xml"/><Relationship Id="rId1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48.xml"/><Relationship Id="rId13" Type="http://schemas.openxmlformats.org/officeDocument/2006/relationships/tags" Target="../tags/tag353.xml"/><Relationship Id="rId18" Type="http://schemas.openxmlformats.org/officeDocument/2006/relationships/image" Target="../media/image52.jpeg"/><Relationship Id="rId3" Type="http://schemas.openxmlformats.org/officeDocument/2006/relationships/tags" Target="../tags/tag343.xml"/><Relationship Id="rId7" Type="http://schemas.openxmlformats.org/officeDocument/2006/relationships/tags" Target="../tags/tag347.xml"/><Relationship Id="rId12" Type="http://schemas.openxmlformats.org/officeDocument/2006/relationships/tags" Target="../tags/tag352.xml"/><Relationship Id="rId17" Type="http://schemas.openxmlformats.org/officeDocument/2006/relationships/image" Target="../media/image40.png"/><Relationship Id="rId2" Type="http://schemas.openxmlformats.org/officeDocument/2006/relationships/tags" Target="../tags/tag342.xml"/><Relationship Id="rId16" Type="http://schemas.openxmlformats.org/officeDocument/2006/relationships/image" Target="../media/image16.svg"/><Relationship Id="rId1" Type="http://schemas.openxmlformats.org/officeDocument/2006/relationships/tags" Target="../tags/tag341.xml"/><Relationship Id="rId6" Type="http://schemas.openxmlformats.org/officeDocument/2006/relationships/tags" Target="../tags/tag346.xml"/><Relationship Id="rId11" Type="http://schemas.openxmlformats.org/officeDocument/2006/relationships/tags" Target="../tags/tag351.xml"/><Relationship Id="rId5" Type="http://schemas.openxmlformats.org/officeDocument/2006/relationships/tags" Target="../tags/tag345.xml"/><Relationship Id="rId15" Type="http://schemas.openxmlformats.org/officeDocument/2006/relationships/image" Target="../media/image15.png"/><Relationship Id="rId10" Type="http://schemas.openxmlformats.org/officeDocument/2006/relationships/tags" Target="../tags/tag350.xml"/><Relationship Id="rId4" Type="http://schemas.openxmlformats.org/officeDocument/2006/relationships/tags" Target="../tags/tag344.xml"/><Relationship Id="rId9" Type="http://schemas.openxmlformats.org/officeDocument/2006/relationships/tags" Target="../tags/tag349.xml"/><Relationship Id="rId14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356.xml"/><Relationship Id="rId7" Type="http://schemas.openxmlformats.org/officeDocument/2006/relationships/image" Target="../media/image38.jpe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13" Type="http://schemas.openxmlformats.org/officeDocument/2006/relationships/image" Target="../media/image56.png"/><Relationship Id="rId3" Type="http://schemas.openxmlformats.org/officeDocument/2006/relationships/tags" Target="../tags/tag359.xml"/><Relationship Id="rId7" Type="http://schemas.openxmlformats.org/officeDocument/2006/relationships/tags" Target="../tags/tag363.xml"/><Relationship Id="rId12" Type="http://schemas.openxmlformats.org/officeDocument/2006/relationships/image" Target="../media/image16.svg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11" Type="http://schemas.openxmlformats.org/officeDocument/2006/relationships/image" Target="../media/image15.png"/><Relationship Id="rId5" Type="http://schemas.openxmlformats.org/officeDocument/2006/relationships/tags" Target="../tags/tag36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60.xml"/><Relationship Id="rId9" Type="http://schemas.openxmlformats.org/officeDocument/2006/relationships/tags" Target="../tags/tag36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368.xml"/><Relationship Id="rId7" Type="http://schemas.openxmlformats.org/officeDocument/2006/relationships/image" Target="../media/image16.svg"/><Relationship Id="rId12" Type="http://schemas.openxmlformats.org/officeDocument/2006/relationships/image" Target="../media/image54.PN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image" Target="../media/image15.png"/><Relationship Id="rId11" Type="http://schemas.openxmlformats.org/officeDocument/2006/relationships/image" Target="../media/image5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42.png"/><Relationship Id="rId4" Type="http://schemas.openxmlformats.org/officeDocument/2006/relationships/tags" Target="../tags/tag369.xml"/><Relationship Id="rId9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image" Target="../media/image56.png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image" Target="../media/image16.svg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image" Target="../media/image15.png"/><Relationship Id="rId5" Type="http://schemas.openxmlformats.org/officeDocument/2006/relationships/tags" Target="../tags/tag37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73.xml"/><Relationship Id="rId9" Type="http://schemas.openxmlformats.org/officeDocument/2006/relationships/tags" Target="../tags/tag37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tags" Target="../tags/tag391.xml"/><Relationship Id="rId18" Type="http://schemas.openxmlformats.org/officeDocument/2006/relationships/image" Target="../media/image52.jpeg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12" Type="http://schemas.openxmlformats.org/officeDocument/2006/relationships/tags" Target="../tags/tag390.xml"/><Relationship Id="rId17" Type="http://schemas.openxmlformats.org/officeDocument/2006/relationships/image" Target="../media/image40.png"/><Relationship Id="rId2" Type="http://schemas.openxmlformats.org/officeDocument/2006/relationships/tags" Target="../tags/tag380.xml"/><Relationship Id="rId16" Type="http://schemas.openxmlformats.org/officeDocument/2006/relationships/image" Target="../media/image16.svg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tags" Target="../tags/tag389.xml"/><Relationship Id="rId5" Type="http://schemas.openxmlformats.org/officeDocument/2006/relationships/tags" Target="../tags/tag383.xml"/><Relationship Id="rId15" Type="http://schemas.openxmlformats.org/officeDocument/2006/relationships/image" Target="../media/image15.png"/><Relationship Id="rId10" Type="http://schemas.openxmlformats.org/officeDocument/2006/relationships/tags" Target="../tags/tag388.xml"/><Relationship Id="rId4" Type="http://schemas.openxmlformats.org/officeDocument/2006/relationships/tags" Target="../tags/tag382.xml"/><Relationship Id="rId9" Type="http://schemas.openxmlformats.org/officeDocument/2006/relationships/tags" Target="../tags/tag387.xml"/><Relationship Id="rId1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13" Type="http://schemas.openxmlformats.org/officeDocument/2006/relationships/image" Target="../media/image52.jpeg"/><Relationship Id="rId3" Type="http://schemas.openxmlformats.org/officeDocument/2006/relationships/tags" Target="../tags/tag394.xml"/><Relationship Id="rId7" Type="http://schemas.openxmlformats.org/officeDocument/2006/relationships/tags" Target="../tags/tag398.xml"/><Relationship Id="rId12" Type="http://schemas.openxmlformats.org/officeDocument/2006/relationships/image" Target="../media/image20.png"/><Relationship Id="rId2" Type="http://schemas.openxmlformats.org/officeDocument/2006/relationships/tags" Target="../tags/tag393.xml"/><Relationship Id="rId16" Type="http://schemas.openxmlformats.org/officeDocument/2006/relationships/image" Target="../media/image37.PNG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1" Type="http://schemas.openxmlformats.org/officeDocument/2006/relationships/image" Target="../media/image16.svg"/><Relationship Id="rId5" Type="http://schemas.openxmlformats.org/officeDocument/2006/relationships/tags" Target="../tags/tag396.xml"/><Relationship Id="rId15" Type="http://schemas.openxmlformats.org/officeDocument/2006/relationships/image" Target="../media/image57.png"/><Relationship Id="rId10" Type="http://schemas.openxmlformats.org/officeDocument/2006/relationships/image" Target="../media/image15.png"/><Relationship Id="rId4" Type="http://schemas.openxmlformats.org/officeDocument/2006/relationships/tags" Target="../tags/tag395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51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2.jpeg"/><Relationship Id="rId3" Type="http://schemas.openxmlformats.org/officeDocument/2006/relationships/tags" Target="../tags/tag40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54.PN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image" Target="../media/image57.png"/><Relationship Id="rId5" Type="http://schemas.openxmlformats.org/officeDocument/2006/relationships/tags" Target="../tags/tag404.xml"/><Relationship Id="rId10" Type="http://schemas.openxmlformats.org/officeDocument/2006/relationships/image" Target="../media/image20.png"/><Relationship Id="rId4" Type="http://schemas.openxmlformats.org/officeDocument/2006/relationships/tags" Target="../tags/tag403.xml"/><Relationship Id="rId9" Type="http://schemas.openxmlformats.org/officeDocument/2006/relationships/image" Target="../media/image16.svg"/><Relationship Id="rId14" Type="http://schemas.openxmlformats.org/officeDocument/2006/relationships/image" Target="../media/image51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13.xml"/><Relationship Id="rId13" Type="http://schemas.openxmlformats.org/officeDocument/2006/relationships/image" Target="../media/image56.png"/><Relationship Id="rId3" Type="http://schemas.openxmlformats.org/officeDocument/2006/relationships/tags" Target="../tags/tag408.xml"/><Relationship Id="rId7" Type="http://schemas.openxmlformats.org/officeDocument/2006/relationships/tags" Target="../tags/tag412.xml"/><Relationship Id="rId12" Type="http://schemas.openxmlformats.org/officeDocument/2006/relationships/image" Target="../media/image16.svg"/><Relationship Id="rId2" Type="http://schemas.openxmlformats.org/officeDocument/2006/relationships/tags" Target="../tags/tag407.xml"/><Relationship Id="rId1" Type="http://schemas.openxmlformats.org/officeDocument/2006/relationships/tags" Target="../tags/tag406.xml"/><Relationship Id="rId6" Type="http://schemas.openxmlformats.org/officeDocument/2006/relationships/tags" Target="../tags/tag411.xml"/><Relationship Id="rId11" Type="http://schemas.openxmlformats.org/officeDocument/2006/relationships/image" Target="../media/image15.png"/><Relationship Id="rId5" Type="http://schemas.openxmlformats.org/officeDocument/2006/relationships/tags" Target="../tags/tag41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09.xml"/><Relationship Id="rId9" Type="http://schemas.openxmlformats.org/officeDocument/2006/relationships/tags" Target="../tags/tag41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22.xml"/><Relationship Id="rId13" Type="http://schemas.openxmlformats.org/officeDocument/2006/relationships/image" Target="../media/image16.svg"/><Relationship Id="rId18" Type="http://schemas.openxmlformats.org/officeDocument/2006/relationships/image" Target="../media/image60.png"/><Relationship Id="rId3" Type="http://schemas.openxmlformats.org/officeDocument/2006/relationships/tags" Target="../tags/tag417.xml"/><Relationship Id="rId21" Type="http://schemas.openxmlformats.org/officeDocument/2006/relationships/image" Target="../media/image63.png"/><Relationship Id="rId7" Type="http://schemas.openxmlformats.org/officeDocument/2006/relationships/tags" Target="../tags/tag421.xml"/><Relationship Id="rId12" Type="http://schemas.openxmlformats.org/officeDocument/2006/relationships/image" Target="../media/image15.png"/><Relationship Id="rId17" Type="http://schemas.openxmlformats.org/officeDocument/2006/relationships/image" Target="../media/image59.jpeg"/><Relationship Id="rId2" Type="http://schemas.openxmlformats.org/officeDocument/2006/relationships/tags" Target="../tags/tag416.xml"/><Relationship Id="rId16" Type="http://schemas.openxmlformats.org/officeDocument/2006/relationships/image" Target="../media/image57.png"/><Relationship Id="rId20" Type="http://schemas.openxmlformats.org/officeDocument/2006/relationships/image" Target="../media/image62.png"/><Relationship Id="rId1" Type="http://schemas.openxmlformats.org/officeDocument/2006/relationships/tags" Target="../tags/tag415.xml"/><Relationship Id="rId6" Type="http://schemas.openxmlformats.org/officeDocument/2006/relationships/tags" Target="../tags/tag42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19.xml"/><Relationship Id="rId15" Type="http://schemas.openxmlformats.org/officeDocument/2006/relationships/image" Target="../media/image58.png"/><Relationship Id="rId10" Type="http://schemas.openxmlformats.org/officeDocument/2006/relationships/tags" Target="../tags/tag424.xml"/><Relationship Id="rId19" Type="http://schemas.openxmlformats.org/officeDocument/2006/relationships/image" Target="../media/image61.png"/><Relationship Id="rId4" Type="http://schemas.openxmlformats.org/officeDocument/2006/relationships/tags" Target="../tags/tag418.xml"/><Relationship Id="rId9" Type="http://schemas.openxmlformats.org/officeDocument/2006/relationships/tags" Target="../tags/tag423.xml"/><Relationship Id="rId14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image" Target="../media/image22.png"/><Relationship Id="rId11" Type="http://schemas.openxmlformats.org/officeDocument/2006/relationships/image" Target="../media/image61.png"/><Relationship Id="rId5" Type="http://schemas.openxmlformats.org/officeDocument/2006/relationships/image" Target="../media/image16.svg"/><Relationship Id="rId10" Type="http://schemas.openxmlformats.org/officeDocument/2006/relationships/image" Target="../media/image60.png"/><Relationship Id="rId4" Type="http://schemas.openxmlformats.org/officeDocument/2006/relationships/image" Target="../media/image15.png"/><Relationship Id="rId9" Type="http://schemas.openxmlformats.org/officeDocument/2006/relationships/image" Target="../media/image59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34.xml"/><Relationship Id="rId13" Type="http://schemas.openxmlformats.org/officeDocument/2006/relationships/image" Target="../media/image15.png"/><Relationship Id="rId3" Type="http://schemas.openxmlformats.org/officeDocument/2006/relationships/tags" Target="../tags/tag429.xml"/><Relationship Id="rId7" Type="http://schemas.openxmlformats.org/officeDocument/2006/relationships/tags" Target="../tags/tag43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28.xml"/><Relationship Id="rId1" Type="http://schemas.openxmlformats.org/officeDocument/2006/relationships/tags" Target="../tags/tag427.xml"/><Relationship Id="rId6" Type="http://schemas.openxmlformats.org/officeDocument/2006/relationships/tags" Target="../tags/tag432.xml"/><Relationship Id="rId11" Type="http://schemas.openxmlformats.org/officeDocument/2006/relationships/tags" Target="../tags/tag437.xml"/><Relationship Id="rId5" Type="http://schemas.openxmlformats.org/officeDocument/2006/relationships/tags" Target="../tags/tag431.xml"/><Relationship Id="rId15" Type="http://schemas.openxmlformats.org/officeDocument/2006/relationships/image" Target="../media/image40.png"/><Relationship Id="rId10" Type="http://schemas.openxmlformats.org/officeDocument/2006/relationships/tags" Target="../tags/tag436.xml"/><Relationship Id="rId4" Type="http://schemas.openxmlformats.org/officeDocument/2006/relationships/tags" Target="../tags/tag430.xml"/><Relationship Id="rId9" Type="http://schemas.openxmlformats.org/officeDocument/2006/relationships/tags" Target="../tags/tag435.xml"/><Relationship Id="rId14" Type="http://schemas.openxmlformats.org/officeDocument/2006/relationships/image" Target="../media/image16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40.xml"/><Relationship Id="rId7" Type="http://schemas.openxmlformats.org/officeDocument/2006/relationships/image" Target="../media/image15.png"/><Relationship Id="rId12" Type="http://schemas.openxmlformats.org/officeDocument/2006/relationships/image" Target="../media/image65.png"/><Relationship Id="rId2" Type="http://schemas.openxmlformats.org/officeDocument/2006/relationships/tags" Target="../tags/tag439.xml"/><Relationship Id="rId1" Type="http://schemas.openxmlformats.org/officeDocument/2006/relationships/tags" Target="../tags/tag438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4.png"/><Relationship Id="rId5" Type="http://schemas.openxmlformats.org/officeDocument/2006/relationships/tags" Target="../tags/tag442.xml"/><Relationship Id="rId10" Type="http://schemas.openxmlformats.org/officeDocument/2006/relationships/image" Target="../media/image37.PNG"/><Relationship Id="rId4" Type="http://schemas.openxmlformats.org/officeDocument/2006/relationships/tags" Target="../tags/tag441.xml"/><Relationship Id="rId9" Type="http://schemas.openxmlformats.org/officeDocument/2006/relationships/image" Target="../media/image38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50.xml"/><Relationship Id="rId13" Type="http://schemas.openxmlformats.org/officeDocument/2006/relationships/image" Target="../media/image56.png"/><Relationship Id="rId3" Type="http://schemas.openxmlformats.org/officeDocument/2006/relationships/tags" Target="../tags/tag445.xml"/><Relationship Id="rId7" Type="http://schemas.openxmlformats.org/officeDocument/2006/relationships/tags" Target="../tags/tag449.xml"/><Relationship Id="rId12" Type="http://schemas.openxmlformats.org/officeDocument/2006/relationships/image" Target="../media/image16.svg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6" Type="http://schemas.openxmlformats.org/officeDocument/2006/relationships/tags" Target="../tags/tag448.xml"/><Relationship Id="rId11" Type="http://schemas.openxmlformats.org/officeDocument/2006/relationships/image" Target="../media/image15.png"/><Relationship Id="rId5" Type="http://schemas.openxmlformats.org/officeDocument/2006/relationships/tags" Target="../tags/tag447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46.xml"/><Relationship Id="rId9" Type="http://schemas.openxmlformats.org/officeDocument/2006/relationships/tags" Target="../tags/tag45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6.png"/><Relationship Id="rId3" Type="http://schemas.openxmlformats.org/officeDocument/2006/relationships/tags" Target="../tags/tag454.xml"/><Relationship Id="rId7" Type="http://schemas.openxmlformats.org/officeDocument/2006/relationships/tags" Target="../tags/tag458.xml"/><Relationship Id="rId12" Type="http://schemas.openxmlformats.org/officeDocument/2006/relationships/image" Target="../media/image66.png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6" Type="http://schemas.openxmlformats.org/officeDocument/2006/relationships/tags" Target="../tags/tag457.xml"/><Relationship Id="rId11" Type="http://schemas.openxmlformats.org/officeDocument/2006/relationships/image" Target="../media/image21.png"/><Relationship Id="rId5" Type="http://schemas.openxmlformats.org/officeDocument/2006/relationships/tags" Target="../tags/tag456.xml"/><Relationship Id="rId15" Type="http://schemas.openxmlformats.org/officeDocument/2006/relationships/image" Target="../media/image68.png"/><Relationship Id="rId10" Type="http://schemas.openxmlformats.org/officeDocument/2006/relationships/image" Target="../media/image16.svg"/><Relationship Id="rId4" Type="http://schemas.openxmlformats.org/officeDocument/2006/relationships/tags" Target="../tags/tag455.xml"/><Relationship Id="rId9" Type="http://schemas.openxmlformats.org/officeDocument/2006/relationships/image" Target="../media/image15.png"/><Relationship Id="rId14" Type="http://schemas.openxmlformats.org/officeDocument/2006/relationships/image" Target="../media/image6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6.png"/><Relationship Id="rId2" Type="http://schemas.openxmlformats.org/officeDocument/2006/relationships/tags" Target="../tags/tag460.xml"/><Relationship Id="rId1" Type="http://schemas.openxmlformats.org/officeDocument/2006/relationships/tags" Target="../tags/tag459.xml"/><Relationship Id="rId6" Type="http://schemas.openxmlformats.org/officeDocument/2006/relationships/image" Target="../media/image66.png"/><Relationship Id="rId5" Type="http://schemas.openxmlformats.org/officeDocument/2006/relationships/image" Target="../media/image16.svg"/><Relationship Id="rId10" Type="http://schemas.openxmlformats.org/officeDocument/2006/relationships/image" Target="../media/image22.png"/><Relationship Id="rId4" Type="http://schemas.openxmlformats.org/officeDocument/2006/relationships/image" Target="../media/image15.png"/><Relationship Id="rId9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13" Type="http://schemas.openxmlformats.org/officeDocument/2006/relationships/image" Target="../media/image21.png"/><Relationship Id="rId3" Type="http://schemas.openxmlformats.org/officeDocument/2006/relationships/tags" Target="../tags/tag463.xml"/><Relationship Id="rId7" Type="http://schemas.openxmlformats.org/officeDocument/2006/relationships/tags" Target="../tags/tag467.xml"/><Relationship Id="rId12" Type="http://schemas.openxmlformats.org/officeDocument/2006/relationships/image" Target="../media/image16.svg"/><Relationship Id="rId2" Type="http://schemas.openxmlformats.org/officeDocument/2006/relationships/tags" Target="../tags/tag462.xml"/><Relationship Id="rId1" Type="http://schemas.openxmlformats.org/officeDocument/2006/relationships/tags" Target="../tags/tag461.xml"/><Relationship Id="rId6" Type="http://schemas.openxmlformats.org/officeDocument/2006/relationships/tags" Target="../tags/tag466.xml"/><Relationship Id="rId11" Type="http://schemas.openxmlformats.org/officeDocument/2006/relationships/image" Target="../media/image15.png"/><Relationship Id="rId5" Type="http://schemas.openxmlformats.org/officeDocument/2006/relationships/tags" Target="../tags/tag465.xml"/><Relationship Id="rId15" Type="http://schemas.openxmlformats.org/officeDocument/2006/relationships/image" Target="../media/image70.pn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64.xml"/><Relationship Id="rId9" Type="http://schemas.openxmlformats.org/officeDocument/2006/relationships/tags" Target="../tags/tag469.xml"/><Relationship Id="rId14" Type="http://schemas.openxmlformats.org/officeDocument/2006/relationships/image" Target="../media/image6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77.xml"/><Relationship Id="rId13" Type="http://schemas.openxmlformats.org/officeDocument/2006/relationships/image" Target="../media/image71.png"/><Relationship Id="rId3" Type="http://schemas.openxmlformats.org/officeDocument/2006/relationships/tags" Target="../tags/tag472.xml"/><Relationship Id="rId7" Type="http://schemas.openxmlformats.org/officeDocument/2006/relationships/tags" Target="../tags/tag476.xml"/><Relationship Id="rId12" Type="http://schemas.openxmlformats.org/officeDocument/2006/relationships/image" Target="../media/image40.png"/><Relationship Id="rId2" Type="http://schemas.openxmlformats.org/officeDocument/2006/relationships/tags" Target="../tags/tag471.xml"/><Relationship Id="rId1" Type="http://schemas.openxmlformats.org/officeDocument/2006/relationships/tags" Target="../tags/tag470.xml"/><Relationship Id="rId6" Type="http://schemas.openxmlformats.org/officeDocument/2006/relationships/tags" Target="../tags/tag475.xml"/><Relationship Id="rId11" Type="http://schemas.openxmlformats.org/officeDocument/2006/relationships/image" Target="../media/image16.svg"/><Relationship Id="rId5" Type="http://schemas.openxmlformats.org/officeDocument/2006/relationships/tags" Target="../tags/tag474.xml"/><Relationship Id="rId10" Type="http://schemas.openxmlformats.org/officeDocument/2006/relationships/image" Target="../media/image15.png"/><Relationship Id="rId4" Type="http://schemas.openxmlformats.org/officeDocument/2006/relationships/tags" Target="../tags/tag473.xml"/><Relationship Id="rId9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480.xml"/><Relationship Id="rId7" Type="http://schemas.openxmlformats.org/officeDocument/2006/relationships/image" Target="../media/image38.jpeg"/><Relationship Id="rId2" Type="http://schemas.openxmlformats.org/officeDocument/2006/relationships/tags" Target="../tags/tag479.xml"/><Relationship Id="rId1" Type="http://schemas.openxmlformats.org/officeDocument/2006/relationships/tags" Target="../tags/tag47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7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483.xml"/><Relationship Id="rId7" Type="http://schemas.openxmlformats.org/officeDocument/2006/relationships/image" Target="../media/image56.png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tags" Target="../tags/tag486.xml"/><Relationship Id="rId7" Type="http://schemas.openxmlformats.org/officeDocument/2006/relationships/image" Target="../media/image16.svg"/><Relationship Id="rId2" Type="http://schemas.openxmlformats.org/officeDocument/2006/relationships/tags" Target="../tags/tag485.xml"/><Relationship Id="rId1" Type="http://schemas.openxmlformats.org/officeDocument/2006/relationships/tags" Target="../tags/tag48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6.png"/><Relationship Id="rId4" Type="http://schemas.openxmlformats.org/officeDocument/2006/relationships/tags" Target="../tags/tag487.xml"/><Relationship Id="rId9" Type="http://schemas.openxmlformats.org/officeDocument/2006/relationships/image" Target="../media/image3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tags" Target="../tags/tag490.xml"/><Relationship Id="rId7" Type="http://schemas.openxmlformats.org/officeDocument/2006/relationships/image" Target="../media/image56.png"/><Relationship Id="rId2" Type="http://schemas.openxmlformats.org/officeDocument/2006/relationships/tags" Target="../tags/tag489.xml"/><Relationship Id="rId1" Type="http://schemas.openxmlformats.org/officeDocument/2006/relationships/tags" Target="../tags/tag48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493.xml"/><Relationship Id="rId7" Type="http://schemas.openxmlformats.org/officeDocument/2006/relationships/image" Target="../media/image38.jpeg"/><Relationship Id="rId2" Type="http://schemas.openxmlformats.org/officeDocument/2006/relationships/tags" Target="../tags/tag492.xml"/><Relationship Id="rId1" Type="http://schemas.openxmlformats.org/officeDocument/2006/relationships/tags" Target="../tags/tag49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7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496.xml"/><Relationship Id="rId7" Type="http://schemas.openxmlformats.org/officeDocument/2006/relationships/image" Target="../media/image56.png"/><Relationship Id="rId2" Type="http://schemas.openxmlformats.org/officeDocument/2006/relationships/tags" Target="../tags/tag495.xml"/><Relationship Id="rId1" Type="http://schemas.openxmlformats.org/officeDocument/2006/relationships/tags" Target="../tags/tag49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tags" Target="../tags/tag499.xml"/><Relationship Id="rId7" Type="http://schemas.openxmlformats.org/officeDocument/2006/relationships/image" Target="../media/image16.svg"/><Relationship Id="rId2" Type="http://schemas.openxmlformats.org/officeDocument/2006/relationships/tags" Target="../tags/tag498.xml"/><Relationship Id="rId1" Type="http://schemas.openxmlformats.org/officeDocument/2006/relationships/tags" Target="../tags/tag49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26.png"/><Relationship Id="rId4" Type="http://schemas.openxmlformats.org/officeDocument/2006/relationships/tags" Target="../tags/tag500.xml"/><Relationship Id="rId9" Type="http://schemas.openxmlformats.org/officeDocument/2006/relationships/image" Target="../media/image3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503.xml"/><Relationship Id="rId7" Type="http://schemas.openxmlformats.org/officeDocument/2006/relationships/image" Target="../media/image56.png"/><Relationship Id="rId2" Type="http://schemas.openxmlformats.org/officeDocument/2006/relationships/tags" Target="../tags/tag502.xml"/><Relationship Id="rId1" Type="http://schemas.openxmlformats.org/officeDocument/2006/relationships/tags" Target="../tags/tag50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511.xml"/><Relationship Id="rId13" Type="http://schemas.openxmlformats.org/officeDocument/2006/relationships/tags" Target="../tags/tag516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78.png"/><Relationship Id="rId3" Type="http://schemas.openxmlformats.org/officeDocument/2006/relationships/tags" Target="../tags/tag506.xml"/><Relationship Id="rId21" Type="http://schemas.openxmlformats.org/officeDocument/2006/relationships/image" Target="../media/image21.png"/><Relationship Id="rId7" Type="http://schemas.openxmlformats.org/officeDocument/2006/relationships/tags" Target="../tags/tag510.xml"/><Relationship Id="rId12" Type="http://schemas.openxmlformats.org/officeDocument/2006/relationships/tags" Target="../tags/tag515.xml"/><Relationship Id="rId17" Type="http://schemas.openxmlformats.org/officeDocument/2006/relationships/tags" Target="../tags/tag520.xml"/><Relationship Id="rId25" Type="http://schemas.openxmlformats.org/officeDocument/2006/relationships/image" Target="../media/image77.png"/><Relationship Id="rId2" Type="http://schemas.openxmlformats.org/officeDocument/2006/relationships/tags" Target="../tags/tag505.xml"/><Relationship Id="rId16" Type="http://schemas.openxmlformats.org/officeDocument/2006/relationships/tags" Target="../tags/tag519.xml"/><Relationship Id="rId20" Type="http://schemas.openxmlformats.org/officeDocument/2006/relationships/image" Target="../media/image16.svg"/><Relationship Id="rId29" Type="http://schemas.openxmlformats.org/officeDocument/2006/relationships/image" Target="../media/image81.jpeg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11" Type="http://schemas.openxmlformats.org/officeDocument/2006/relationships/tags" Target="../tags/tag514.xml"/><Relationship Id="rId24" Type="http://schemas.openxmlformats.org/officeDocument/2006/relationships/image" Target="../media/image76.png"/><Relationship Id="rId5" Type="http://schemas.openxmlformats.org/officeDocument/2006/relationships/tags" Target="../tags/tag508.xml"/><Relationship Id="rId15" Type="http://schemas.openxmlformats.org/officeDocument/2006/relationships/tags" Target="../tags/tag518.xml"/><Relationship Id="rId23" Type="http://schemas.openxmlformats.org/officeDocument/2006/relationships/image" Target="../media/image75.png"/><Relationship Id="rId28" Type="http://schemas.openxmlformats.org/officeDocument/2006/relationships/image" Target="../media/image80.png"/><Relationship Id="rId10" Type="http://schemas.openxmlformats.org/officeDocument/2006/relationships/tags" Target="../tags/tag513.xml"/><Relationship Id="rId19" Type="http://schemas.openxmlformats.org/officeDocument/2006/relationships/image" Target="../media/image15.png"/><Relationship Id="rId4" Type="http://schemas.openxmlformats.org/officeDocument/2006/relationships/tags" Target="../tags/tag507.xml"/><Relationship Id="rId9" Type="http://schemas.openxmlformats.org/officeDocument/2006/relationships/tags" Target="../tags/tag512.xml"/><Relationship Id="rId14" Type="http://schemas.openxmlformats.org/officeDocument/2006/relationships/tags" Target="../tags/tag517.xml"/><Relationship Id="rId22" Type="http://schemas.openxmlformats.org/officeDocument/2006/relationships/image" Target="../media/image74.png"/><Relationship Id="rId27" Type="http://schemas.openxmlformats.org/officeDocument/2006/relationships/image" Target="../media/image79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528.xml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tags" Target="../tags/tag523.xml"/><Relationship Id="rId7" Type="http://schemas.openxmlformats.org/officeDocument/2006/relationships/tags" Target="../tags/tag527.xml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tags" Target="../tags/tag522.xml"/><Relationship Id="rId16" Type="http://schemas.openxmlformats.org/officeDocument/2006/relationships/image" Target="../media/image78.png"/><Relationship Id="rId20" Type="http://schemas.openxmlformats.org/officeDocument/2006/relationships/image" Target="../media/image22.png"/><Relationship Id="rId1" Type="http://schemas.openxmlformats.org/officeDocument/2006/relationships/tags" Target="../tags/tag521.xml"/><Relationship Id="rId6" Type="http://schemas.openxmlformats.org/officeDocument/2006/relationships/tags" Target="../tags/tag526.xml"/><Relationship Id="rId11" Type="http://schemas.openxmlformats.org/officeDocument/2006/relationships/image" Target="../media/image16.svg"/><Relationship Id="rId5" Type="http://schemas.openxmlformats.org/officeDocument/2006/relationships/tags" Target="../tags/tag525.xml"/><Relationship Id="rId15" Type="http://schemas.openxmlformats.org/officeDocument/2006/relationships/image" Target="../media/image77.png"/><Relationship Id="rId10" Type="http://schemas.openxmlformats.org/officeDocument/2006/relationships/image" Target="../media/image15.png"/><Relationship Id="rId19" Type="http://schemas.openxmlformats.org/officeDocument/2006/relationships/image" Target="../media/image81.jpeg"/><Relationship Id="rId4" Type="http://schemas.openxmlformats.org/officeDocument/2006/relationships/tags" Target="../tags/tag524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7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536.xml"/><Relationship Id="rId13" Type="http://schemas.openxmlformats.org/officeDocument/2006/relationships/tags" Target="../tags/tag541.xml"/><Relationship Id="rId18" Type="http://schemas.openxmlformats.org/officeDocument/2006/relationships/image" Target="../media/image52.jpeg"/><Relationship Id="rId3" Type="http://schemas.openxmlformats.org/officeDocument/2006/relationships/tags" Target="../tags/tag531.xml"/><Relationship Id="rId7" Type="http://schemas.openxmlformats.org/officeDocument/2006/relationships/tags" Target="../tags/tag535.xml"/><Relationship Id="rId12" Type="http://schemas.openxmlformats.org/officeDocument/2006/relationships/tags" Target="../tags/tag540.xml"/><Relationship Id="rId17" Type="http://schemas.openxmlformats.org/officeDocument/2006/relationships/image" Target="../media/image40.png"/><Relationship Id="rId2" Type="http://schemas.openxmlformats.org/officeDocument/2006/relationships/tags" Target="../tags/tag530.xml"/><Relationship Id="rId16" Type="http://schemas.openxmlformats.org/officeDocument/2006/relationships/image" Target="../media/image16.svg"/><Relationship Id="rId1" Type="http://schemas.openxmlformats.org/officeDocument/2006/relationships/tags" Target="../tags/tag529.xml"/><Relationship Id="rId6" Type="http://schemas.openxmlformats.org/officeDocument/2006/relationships/tags" Target="../tags/tag534.xml"/><Relationship Id="rId11" Type="http://schemas.openxmlformats.org/officeDocument/2006/relationships/tags" Target="../tags/tag539.xml"/><Relationship Id="rId5" Type="http://schemas.openxmlformats.org/officeDocument/2006/relationships/tags" Target="../tags/tag533.xml"/><Relationship Id="rId15" Type="http://schemas.openxmlformats.org/officeDocument/2006/relationships/image" Target="../media/image15.png"/><Relationship Id="rId10" Type="http://schemas.openxmlformats.org/officeDocument/2006/relationships/tags" Target="../tags/tag538.xml"/><Relationship Id="rId4" Type="http://schemas.openxmlformats.org/officeDocument/2006/relationships/tags" Target="../tags/tag532.xml"/><Relationship Id="rId9" Type="http://schemas.openxmlformats.org/officeDocument/2006/relationships/tags" Target="../tags/tag537.xml"/><Relationship Id="rId14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tags" Target="../tags/tag544.xml"/><Relationship Id="rId7" Type="http://schemas.openxmlformats.org/officeDocument/2006/relationships/image" Target="../media/image16.svg"/><Relationship Id="rId2" Type="http://schemas.openxmlformats.org/officeDocument/2006/relationships/tags" Target="../tags/tag543.xml"/><Relationship Id="rId1" Type="http://schemas.openxmlformats.org/officeDocument/2006/relationships/tags" Target="../tags/tag542.xml"/><Relationship Id="rId6" Type="http://schemas.openxmlformats.org/officeDocument/2006/relationships/image" Target="../media/image15.png"/><Relationship Id="rId11" Type="http://schemas.openxmlformats.org/officeDocument/2006/relationships/image" Target="../media/image75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74.png"/><Relationship Id="rId4" Type="http://schemas.openxmlformats.org/officeDocument/2006/relationships/tags" Target="../tags/tag545.xml"/><Relationship Id="rId9" Type="http://schemas.openxmlformats.org/officeDocument/2006/relationships/image" Target="../media/image3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548.xml"/><Relationship Id="rId7" Type="http://schemas.openxmlformats.org/officeDocument/2006/relationships/image" Target="../media/image56.png"/><Relationship Id="rId2" Type="http://schemas.openxmlformats.org/officeDocument/2006/relationships/tags" Target="../tags/tag547.xml"/><Relationship Id="rId1" Type="http://schemas.openxmlformats.org/officeDocument/2006/relationships/tags" Target="../tags/tag54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7.PNG"/><Relationship Id="rId3" Type="http://schemas.openxmlformats.org/officeDocument/2006/relationships/tags" Target="../tags/tag551.xml"/><Relationship Id="rId7" Type="http://schemas.openxmlformats.org/officeDocument/2006/relationships/tags" Target="../tags/tag555.xml"/><Relationship Id="rId12" Type="http://schemas.openxmlformats.org/officeDocument/2006/relationships/image" Target="../media/image51.jpg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11" Type="http://schemas.openxmlformats.org/officeDocument/2006/relationships/image" Target="../media/image20.png"/><Relationship Id="rId5" Type="http://schemas.openxmlformats.org/officeDocument/2006/relationships/tags" Target="../tags/tag553.xml"/><Relationship Id="rId15" Type="http://schemas.openxmlformats.org/officeDocument/2006/relationships/image" Target="../media/image52.jpeg"/><Relationship Id="rId10" Type="http://schemas.openxmlformats.org/officeDocument/2006/relationships/image" Target="../media/image16.svg"/><Relationship Id="rId4" Type="http://schemas.openxmlformats.org/officeDocument/2006/relationships/tags" Target="../tags/tag552.xml"/><Relationship Id="rId9" Type="http://schemas.openxmlformats.org/officeDocument/2006/relationships/image" Target="../media/image15.png"/><Relationship Id="rId14" Type="http://schemas.openxmlformats.org/officeDocument/2006/relationships/image" Target="../media/image7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tags" Target="../tags/tag558.xml"/><Relationship Id="rId7" Type="http://schemas.openxmlformats.org/officeDocument/2006/relationships/image" Target="../media/image56.png"/><Relationship Id="rId2" Type="http://schemas.openxmlformats.org/officeDocument/2006/relationships/tags" Target="../tags/tag557.xml"/><Relationship Id="rId1" Type="http://schemas.openxmlformats.org/officeDocument/2006/relationships/tags" Target="../tags/tag55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68.png"/><Relationship Id="rId3" Type="http://schemas.openxmlformats.org/officeDocument/2006/relationships/tags" Target="../tags/tag56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37.PNG"/><Relationship Id="rId2" Type="http://schemas.openxmlformats.org/officeDocument/2006/relationships/tags" Target="../tags/tag560.xml"/><Relationship Id="rId1" Type="http://schemas.openxmlformats.org/officeDocument/2006/relationships/tags" Target="../tags/tag559.xml"/><Relationship Id="rId6" Type="http://schemas.openxmlformats.org/officeDocument/2006/relationships/tags" Target="../tags/tag564.xml"/><Relationship Id="rId11" Type="http://schemas.openxmlformats.org/officeDocument/2006/relationships/image" Target="../media/image51.jpg"/><Relationship Id="rId5" Type="http://schemas.openxmlformats.org/officeDocument/2006/relationships/tags" Target="../tags/tag563.xml"/><Relationship Id="rId10" Type="http://schemas.openxmlformats.org/officeDocument/2006/relationships/image" Target="../media/image20.png"/><Relationship Id="rId4" Type="http://schemas.openxmlformats.org/officeDocument/2006/relationships/tags" Target="../tags/tag562.xml"/><Relationship Id="rId9" Type="http://schemas.openxmlformats.org/officeDocument/2006/relationships/image" Target="../media/image16.svg"/><Relationship Id="rId14" Type="http://schemas.openxmlformats.org/officeDocument/2006/relationships/image" Target="../media/image5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tags" Target="../tags/tag567.xml"/><Relationship Id="rId7" Type="http://schemas.openxmlformats.org/officeDocument/2006/relationships/image" Target="../media/image56.png"/><Relationship Id="rId2" Type="http://schemas.openxmlformats.org/officeDocument/2006/relationships/tags" Target="../tags/tag566.xml"/><Relationship Id="rId1" Type="http://schemas.openxmlformats.org/officeDocument/2006/relationships/tags" Target="../tags/tag56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573.xml"/><Relationship Id="rId13" Type="http://schemas.openxmlformats.org/officeDocument/2006/relationships/image" Target="../media/image16.svg"/><Relationship Id="rId3" Type="http://schemas.openxmlformats.org/officeDocument/2006/relationships/tags" Target="../tags/tag570.xml"/><Relationship Id="rId7" Type="http://schemas.openxmlformats.org/officeDocument/2006/relationships/tags" Target="../tags/tag572.xml"/><Relationship Id="rId12" Type="http://schemas.openxmlformats.org/officeDocument/2006/relationships/image" Target="../media/image15.png"/><Relationship Id="rId2" Type="http://schemas.openxmlformats.org/officeDocument/2006/relationships/tags" Target="../tags/tag569.xml"/><Relationship Id="rId1" Type="http://schemas.openxmlformats.org/officeDocument/2006/relationships/tags" Target="../tags/tag568.xml"/><Relationship Id="rId6" Type="http://schemas.openxmlformats.org/officeDocument/2006/relationships/audio" Target="../media/media1.mp3"/><Relationship Id="rId11" Type="http://schemas.openxmlformats.org/officeDocument/2006/relationships/slideLayout" Target="../slideLayouts/slideLayout18.xml"/><Relationship Id="rId5" Type="http://schemas.microsoft.com/office/2007/relationships/media" Target="../media/media1.mp3"/><Relationship Id="rId15" Type="http://schemas.openxmlformats.org/officeDocument/2006/relationships/image" Target="../media/image83.png"/><Relationship Id="rId10" Type="http://schemas.openxmlformats.org/officeDocument/2006/relationships/tags" Target="../tags/tag575.xml"/><Relationship Id="rId4" Type="http://schemas.openxmlformats.org/officeDocument/2006/relationships/tags" Target="../tags/tag571.xml"/><Relationship Id="rId9" Type="http://schemas.openxmlformats.org/officeDocument/2006/relationships/tags" Target="../tags/tag574.xml"/><Relationship Id="rId14" Type="http://schemas.openxmlformats.org/officeDocument/2006/relationships/image" Target="../media/image8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583.xml"/><Relationship Id="rId13" Type="http://schemas.openxmlformats.org/officeDocument/2006/relationships/image" Target="../media/image84.jpg"/><Relationship Id="rId18" Type="http://schemas.openxmlformats.org/officeDocument/2006/relationships/image" Target="../media/image87.png"/><Relationship Id="rId3" Type="http://schemas.openxmlformats.org/officeDocument/2006/relationships/tags" Target="../tags/tag578.xml"/><Relationship Id="rId7" Type="http://schemas.openxmlformats.org/officeDocument/2006/relationships/tags" Target="../tags/tag582.xml"/><Relationship Id="rId12" Type="http://schemas.openxmlformats.org/officeDocument/2006/relationships/image" Target="../media/image16.svg"/><Relationship Id="rId17" Type="http://schemas.microsoft.com/office/2007/relationships/hdphoto" Target="../media/hdphoto3.wdp"/><Relationship Id="rId2" Type="http://schemas.openxmlformats.org/officeDocument/2006/relationships/tags" Target="../tags/tag577.xml"/><Relationship Id="rId16" Type="http://schemas.openxmlformats.org/officeDocument/2006/relationships/image" Target="../media/image86.png"/><Relationship Id="rId1" Type="http://schemas.openxmlformats.org/officeDocument/2006/relationships/tags" Target="../tags/tag576.xml"/><Relationship Id="rId6" Type="http://schemas.openxmlformats.org/officeDocument/2006/relationships/tags" Target="../tags/tag581.xml"/><Relationship Id="rId11" Type="http://schemas.openxmlformats.org/officeDocument/2006/relationships/image" Target="../media/image15.png"/><Relationship Id="rId5" Type="http://schemas.openxmlformats.org/officeDocument/2006/relationships/tags" Target="../tags/tag580.xml"/><Relationship Id="rId15" Type="http://schemas.openxmlformats.org/officeDocument/2006/relationships/image" Target="../media/image85.jp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79.xml"/><Relationship Id="rId9" Type="http://schemas.openxmlformats.org/officeDocument/2006/relationships/tags" Target="../tags/tag584.xml"/><Relationship Id="rId14" Type="http://schemas.openxmlformats.org/officeDocument/2006/relationships/image" Target="../media/image52.jpe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592.xml"/><Relationship Id="rId3" Type="http://schemas.openxmlformats.org/officeDocument/2006/relationships/tags" Target="../tags/tag587.xml"/><Relationship Id="rId7" Type="http://schemas.openxmlformats.org/officeDocument/2006/relationships/tags" Target="../tags/tag591.xml"/><Relationship Id="rId12" Type="http://schemas.openxmlformats.org/officeDocument/2006/relationships/image" Target="../media/image36.png"/><Relationship Id="rId2" Type="http://schemas.openxmlformats.org/officeDocument/2006/relationships/tags" Target="../tags/tag586.xml"/><Relationship Id="rId1" Type="http://schemas.openxmlformats.org/officeDocument/2006/relationships/tags" Target="../tags/tag585.xml"/><Relationship Id="rId6" Type="http://schemas.openxmlformats.org/officeDocument/2006/relationships/tags" Target="../tags/tag590.xml"/><Relationship Id="rId11" Type="http://schemas.openxmlformats.org/officeDocument/2006/relationships/image" Target="../media/image16.svg"/><Relationship Id="rId5" Type="http://schemas.openxmlformats.org/officeDocument/2006/relationships/tags" Target="../tags/tag589.xml"/><Relationship Id="rId10" Type="http://schemas.openxmlformats.org/officeDocument/2006/relationships/image" Target="../media/image15.png"/><Relationship Id="rId4" Type="http://schemas.openxmlformats.org/officeDocument/2006/relationships/tags" Target="../tags/tag588.xml"/><Relationship Id="rId9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894901" y="7131896"/>
            <a:ext cx="7586852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894901" y="7328993"/>
            <a:ext cx="7586852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2 : </a:t>
            </a:r>
            <a:r>
              <a:rPr lang="en-US" sz="4001" dirty="0" err="1">
                <a:solidFill>
                  <a:prstClr val="white"/>
                </a:solidFill>
                <a:latin typeface="Dosis Bold"/>
              </a:rPr>
              <a:t>Révision</a:t>
            </a:r>
            <a:endParaRPr lang="en-US" sz="400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0" y="4394049"/>
            <a:ext cx="13716000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 5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EBF1DE"/>
          </a:solidFill>
          <a:ln>
            <a:solidFill>
              <a:srgbClr val="679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67942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solidFill>
              <a:srgbClr val="67942C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118982" y="71858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480642" y="7892529"/>
            <a:ext cx="4616907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Révision des activités de lecture de la période 1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35E3AC9F-CBA1-CB5C-4AE7-6890FB209D44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263149" y="3218206"/>
            <a:ext cx="4616907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Révision du vocabulaire de la période 1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ACF3FCC-3E73-5371-A4A2-02F28F55E986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244899" y="5560930"/>
            <a:ext cx="4635157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Révision des actes de paroles de la période 1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56CD2FB8-AA01-E686-3659-BD75012D1423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1263149" y="7918977"/>
            <a:ext cx="4644282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Révision des activités de lecture de la période 1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5AEF8E02-26E8-B25B-628F-28CC27545DD3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480643" y="3225075"/>
            <a:ext cx="4635157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Révision des activités de l’écriture de la période 1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48C16EC7-4CBD-23F9-52B6-C2BE96EDFA38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480642" y="5554874"/>
            <a:ext cx="4635157" cy="8215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Révision des actes de paroles de la période 1</a:t>
            </a: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53A05-7681-64BA-22EF-66FBE20A1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2811D47-EDB8-F505-F280-A8C67D8DA3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3F1F198-B9F0-5705-F7DD-1F5C1340730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405575" y="3022651"/>
            <a:ext cx="10088360" cy="5967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Séance 1: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Séance 2: Actes de parole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Séance 3: Activités de lecture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Séance 4: Activités d’écriture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Séance 5: Actes de parole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Séance 6: Activités de lecture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94298CE-E0AC-55AD-B011-9EA75BEC716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3BD87DB-519B-BE97-AF49-ED0091B0877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31B1E7-5268-EFCE-6865-CD51A2845EF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06848" y="424067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CE4F984-0E62-5DF2-0D77-8D225CF42D7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1168458"/>
            <a:ext cx="1368387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période 1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B5AFF4E-82EA-8B4E-96E8-E35135EA3A6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00070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43E11-D750-4F87-BF4B-09D3BB218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E3F5E98-E280-99B3-11D3-34D29BE21F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8182E14-3644-5114-F81D-4E87FC4C3FD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1FECBD2-41D4-1D48-885B-8A5A25D8CA8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8AA8B76-3751-EC87-3E62-515AA8A43A22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0217742-1867-6C5D-6291-FE08A388E28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2A78A7F-A71B-AA06-C84D-848EF193888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36818" y="2770484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3EC9520-A45B-D772-60B1-B0D727530BD5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7" y="4160330"/>
            <a:ext cx="11752727" cy="2695413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6C7D1D9-5D28-1CEB-D1FC-4673868D6BE3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D645619-BDCC-7407-F22E-4C42BC2D2439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9E945E3E-5BC5-6B54-D28D-787679F86E1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200B98B-DC14-BAAF-B1B4-49049FF898A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690" y="4461854"/>
            <a:ext cx="555474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6EB00BC-968D-558F-E897-09B8AD4330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24527" y="445802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Réviser les actes de parole de la période 1.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E93043E-A6D7-65C3-809C-451A6339C0EB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690" y="5242128"/>
            <a:ext cx="555474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23C046C-DE5E-DD2C-2224-1E3AE0DC57A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324527" y="5238301"/>
            <a:ext cx="9875000" cy="108966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les actes de parole et les outils de langue de la période 1.</a:t>
            </a:r>
          </a:p>
        </p:txBody>
      </p:sp>
    </p:spTree>
    <p:extLst>
      <p:ext uri="{BB962C8B-B14F-4D97-AF65-F5344CB8AC3E}">
        <p14:creationId xmlns:p14="http://schemas.microsoft.com/office/powerpoint/2010/main" val="1644745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faire une révision des mots que nous avons appris.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1D86E-A562-A396-159F-8397B0984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673B82-21FB-BA2E-E57E-E99B3088806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21300" y="77734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5B5CE5-AE69-C17B-8073-78F435E51D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Je m’appelle Imad ». </a:t>
            </a:r>
          </a:p>
        </p:txBody>
      </p:sp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EE420933-F471-ACE5-665F-8643F778F72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13349" y="2549237"/>
            <a:ext cx="3622831" cy="1470552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Image 10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EC8DDAB5-7689-2F1C-BC3F-18E4BEB665E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38267" y="4261930"/>
            <a:ext cx="2550165" cy="445884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0660FCA-643A-C938-8412-11F7414765D9}"/>
              </a:ext>
            </a:extLst>
          </p:cNvPr>
          <p:cNvSpPr txBox="1"/>
          <p:nvPr/>
        </p:nvSpPr>
        <p:spPr>
          <a:xfrm>
            <a:off x="5525724" y="2921427"/>
            <a:ext cx="3308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Je m’appelle Imad.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7A7489-FFAB-BA7C-F7B6-AB7930ED5A1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79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D468-F543-B133-48A7-16E112B7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058A6C-3484-4B8E-B947-48F23E74A6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62BA472-3CA3-6F37-424B-FBE77ED16A5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72A284-15D3-B851-2064-71EB73C9D2C7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95243C2-9232-7201-001D-22144B139A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6C5BB64-4516-C47F-A872-D7483F10735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9DF776C-CE89-2294-1E09-7734FFDD713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B095E16-2989-85C7-4E69-1C374C46906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683358-09D5-D96E-02FC-E0D093DB6F4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3036575-2496-8D6C-BDEE-C75D5DE954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6775" y="7044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1606F0-6F26-512E-603B-0E36497DFF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Comment tu t’appelles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5BEA1-6CBF-5ABC-7D0D-CCB30548B8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Comment tu t’appelles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garçon, personne&#10;&#10;Description générée automatiquement">
            <a:extLst>
              <a:ext uri="{FF2B5EF4-FFF2-40B4-BE49-F238E27FC236}">
                <a16:creationId xmlns:a16="http://schemas.microsoft.com/office/drawing/2014/main" id="{EEC74A80-652D-85F3-B20A-443A4E9A6D8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551" y="3723065"/>
            <a:ext cx="7000301" cy="460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15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81336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667619"/>
            <a:ext cx="1227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vu le verbe avoir au présent : J’ai -  Tu as.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8455" y="398932"/>
            <a:ext cx="1151775" cy="1271591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105582" y="3361208"/>
            <a:ext cx="9893145" cy="5250426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6EC369-CAD9-E296-7BD3-B64B9ED868C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66772" y="3118134"/>
            <a:ext cx="410888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lnSpc>
                <a:spcPct val="200000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J’ </a:t>
            </a:r>
            <a:r>
              <a:rPr lang="fr-FR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ai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697FEF2-DC27-41E8-C3A1-7C7D4AA7137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898141" y="2240972"/>
            <a:ext cx="8708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Verbe </a:t>
            </a:r>
            <a:r>
              <a:rPr lang="fr-FR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avoir</a:t>
            </a: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 au présent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531502" y="3110351"/>
            <a:ext cx="373639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lnSpc>
                <a:spcPct val="200000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Tu</a:t>
            </a:r>
            <a:r>
              <a:rPr lang="fr-FR" sz="4800" b="1" dirty="0">
                <a:solidFill>
                  <a:srgbClr val="FF0000"/>
                </a:solidFill>
                <a:latin typeface="Dosis" pitchFamily="2" charset="0"/>
              </a:rPr>
              <a:t> </a:t>
            </a:r>
            <a:r>
              <a:rPr lang="fr-FR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as</a:t>
            </a:r>
            <a:endParaRPr lang="fr-FR" sz="4800" b="1" dirty="0">
              <a:solidFill>
                <a:srgbClr val="215968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C5DA3E-7045-11E2-96C3-836CB5D184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5618" y="4639613"/>
            <a:ext cx="2191185" cy="372597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55ADE9D-A337-E564-698E-7F10331871C8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56439" y="4639613"/>
            <a:ext cx="2430852" cy="372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89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22A5A-C8E6-2405-1F0E-69856FC95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11AAA14-D7EC-2B44-A95E-62C3CBA524E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F3070B11-C8D0-E72F-05E6-7E017A950E1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91904" y="4663711"/>
            <a:ext cx="2550165" cy="44588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C8DD2E-23C8-105B-7927-D864065855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rcRect l="17001" r="66464"/>
          <a:stretch/>
        </p:blipFill>
        <p:spPr>
          <a:xfrm>
            <a:off x="6450559" y="5526782"/>
            <a:ext cx="2476080" cy="2775082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C8F9415D-2A8F-34F5-C952-1E06B9B8BEA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66986" y="2951018"/>
            <a:ext cx="3622831" cy="1470552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Image 5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10A0636D-4610-6C6D-B8AF-B8329409112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91904" y="4663711"/>
            <a:ext cx="2550165" cy="44588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6A3E6EA-787D-EF21-5B87-1304C88BCA5C}"/>
              </a:ext>
            </a:extLst>
          </p:cNvPr>
          <p:cNvSpPr txBox="1"/>
          <p:nvPr/>
        </p:nvSpPr>
        <p:spPr>
          <a:xfrm>
            <a:off x="5622008" y="3424684"/>
            <a:ext cx="2332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J’ai huit ans.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67650E-4B8D-FF89-3AB3-A852F05CFD6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J’ai huit ans 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BC2707D-F072-5CBA-9768-1D3264C003F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406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01FC7-8B19-AF35-8FFB-11AECC961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ED2FB2B-5DF6-17C7-5902-1B11EC6AD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57DED9-5A4D-0C01-F1EF-8357CB03227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9DBF6A4-F364-2CA8-B3B1-D8646175C8C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49451C6-8074-B89D-5CC5-10197F8E94B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39CD919-7916-8B19-E84F-88C6B00FA25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312F34E-4F01-A832-21B5-198CA1EF5B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35E41DC-03A0-F461-C141-3651AA577BB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7A5535E-C839-D87B-BE2F-24D4C4C47E6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ADACB13-027A-A211-171C-D8654F07B1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8338" y="64147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A0D94AA-3D08-B75B-6FFD-52514E83504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3442" y="528135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as quel âge ? Dis-moi ton véritable âge (7 ans ou 8 ans ou 9 ans … ).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8C1BF6-5A0C-9EA1-787F-677AF983F56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Tu as quel âge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garçon, personne&#10;&#10;Description générée automatiquement">
            <a:extLst>
              <a:ext uri="{FF2B5EF4-FFF2-40B4-BE49-F238E27FC236}">
                <a16:creationId xmlns:a16="http://schemas.microsoft.com/office/drawing/2014/main" id="{A2076CB5-AC5B-F413-2008-5FEEC589F9F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551" y="3723065"/>
            <a:ext cx="7000301" cy="460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09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236" y="3484320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189620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E58B7-1659-53DD-BE63-53490BCB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10586227-D019-835E-A540-F53F6AD2234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358BEB-056B-1778-5E4C-43EC487F1A9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8FE9FE4-CEB2-A376-B873-FE4AAF71CDE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9157E8B-7FAE-E27D-D466-565D8D92BEFC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1C24056-9018-DE49-B29A-160F2D34092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BCD2216-4E1A-6F27-D1D2-F39D3A68563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A11E556-83F2-350D-3C12-3C07FB944C7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8A22253D-C1DF-56E3-D572-8CEA3EC3B9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81336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0DFD70-AA5D-79B7-5CF4-CD7AAE1A19C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667619"/>
            <a:ext cx="1227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déjà vu le verbe être au présent : Je suis -  Tu 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985175A-B59B-E0D2-50CD-7BF0670E2ED4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8455" y="398932"/>
            <a:ext cx="1151775" cy="1271591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4229AFC-B24F-E129-0CB6-F4858D6B32B3}"/>
              </a:ext>
            </a:extLst>
          </p:cNvPr>
          <p:cNvSpPr/>
          <p:nvPr/>
        </p:nvSpPr>
        <p:spPr>
          <a:xfrm>
            <a:off x="2105582" y="3361208"/>
            <a:ext cx="9893145" cy="5250426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BA0FBF6-561F-DCED-8D87-581C503C914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466772" y="3118134"/>
            <a:ext cx="410888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lnSpc>
                <a:spcPct val="200000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Je </a:t>
            </a:r>
            <a:r>
              <a:rPr lang="fr-FR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suis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4B88C2-83BB-0E99-973D-FF0CB889F62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898141" y="2240972"/>
            <a:ext cx="8708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Verbe </a:t>
            </a:r>
            <a:r>
              <a:rPr lang="fr-FR" sz="4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être</a:t>
            </a: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 au présent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1DE8D7C-30D9-4766-4196-DB03EEE7B6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531502" y="3110351"/>
            <a:ext cx="373639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lnSpc>
                <a:spcPct val="200000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Tu</a:t>
            </a:r>
            <a:r>
              <a:rPr lang="fr-FR" sz="4800" b="1" dirty="0">
                <a:solidFill>
                  <a:srgbClr val="FF0000"/>
                </a:solidFill>
                <a:latin typeface="Dosis" pitchFamily="2" charset="0"/>
              </a:rPr>
              <a:t> </a:t>
            </a:r>
            <a:r>
              <a:rPr lang="fr-FR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es</a:t>
            </a:r>
            <a:endParaRPr lang="fr-FR" sz="4800" b="1" dirty="0">
              <a:solidFill>
                <a:srgbClr val="215968"/>
              </a:solidFill>
              <a:latin typeface="Dosis" pitchFamily="2" charset="0"/>
            </a:endParaRPr>
          </a:p>
        </p:txBody>
      </p:sp>
      <p:pic>
        <p:nvPicPr>
          <p:cNvPr id="13" name="Image 12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6A3BA3DE-E112-02C4-9168-179519C7BEB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9" t="50000" r="26969" b="4086"/>
          <a:stretch/>
        </p:blipFill>
        <p:spPr>
          <a:xfrm flipH="1">
            <a:off x="8259741" y="4301888"/>
            <a:ext cx="2279919" cy="3934898"/>
          </a:xfrm>
          <a:prstGeom prst="rect">
            <a:avLst/>
          </a:prstGeom>
        </p:spPr>
      </p:pic>
      <p:pic>
        <p:nvPicPr>
          <p:cNvPr id="16" name="Image 1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E7F1BCC4-EEB7-F9CF-4688-71515EFDBDC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958218" y="4436354"/>
            <a:ext cx="4316732" cy="393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731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49B35-D28B-5C2A-2DE4-D5A73148F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E7C04A-DDC5-ED4F-C0E9-C1FA104509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93993" y="76803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2250E1-B450-AFC6-0689-E1B723F5A28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33603" y="3714028"/>
            <a:ext cx="2660624" cy="4524233"/>
          </a:xfrm>
          <a:prstGeom prst="rect">
            <a:avLst/>
          </a:prstGeom>
        </p:spPr>
      </p:pic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2C65C18F-E457-9751-520F-FEC6F5C6608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582811" y="1998636"/>
            <a:ext cx="5223734" cy="1470552"/>
          </a:xfrm>
          <a:prstGeom prst="wedgeEllipseCallout">
            <a:avLst>
              <a:gd name="adj1" fmla="val -31265"/>
              <a:gd name="adj2" fmla="val 7031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27BEC53-2C3A-F2CB-4BBF-CE25D35D29D7}"/>
              </a:ext>
            </a:extLst>
          </p:cNvPr>
          <p:cNvSpPr txBox="1"/>
          <p:nvPr/>
        </p:nvSpPr>
        <p:spPr>
          <a:xfrm>
            <a:off x="6237833" y="2472302"/>
            <a:ext cx="4100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Je suis en deuxième année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AEAAE29-3784-8F78-4A20-FCD76AA318E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dit « Je suis en deuxième année ». 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EA2FE28-4DDC-B828-230B-EAEC62122D0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B62BE4E-D721-CB13-05B8-F171D957638D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7566984" y="5080218"/>
            <a:ext cx="3239561" cy="2732738"/>
            <a:chOff x="2173339" y="2050681"/>
            <a:chExt cx="4001058" cy="3086531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6259AA73-F1CB-AA09-E18D-BF6D70439EEB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7A7927E9-0961-3B2A-FE49-F61C27D91D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4F53A5E-9077-B2E1-83F9-2A0BD76C249A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082B034-B6AD-B3AD-01E4-9BC176135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C180C2C-A9C3-9972-7F29-F42BD0F64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6185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491E2-7DF0-EBC6-C7EF-35ECAD87F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B38C607-6330-05DE-FCFD-F3D6DE8158C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93993" y="76803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B2DA8EB6-6806-5B9B-012C-D168D034296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7566984" y="5080218"/>
            <a:ext cx="3239561" cy="2732738"/>
            <a:chOff x="2173339" y="2050681"/>
            <a:chExt cx="4001058" cy="3086531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BC41429D-BEB0-CFC1-9001-918ED2F4F84C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36983145-413F-7563-BC52-F3BEB32DEF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550D844-8E90-1428-6668-AD49B7F5DEB8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13796454-DB29-561E-D134-EBA3EBCDF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4408B981-71B7-6CF7-D907-90DA118E3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8370CD0B-5858-A8B0-FC0D-E1C5CF49BD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582811" y="1998636"/>
            <a:ext cx="5223734" cy="1470552"/>
          </a:xfrm>
          <a:prstGeom prst="wedgeEllipseCallout">
            <a:avLst>
              <a:gd name="adj1" fmla="val -31265"/>
              <a:gd name="adj2" fmla="val 7031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1CD9BF2-17C3-038A-7003-C213413B4483}"/>
              </a:ext>
            </a:extLst>
          </p:cNvPr>
          <p:cNvSpPr txBox="1"/>
          <p:nvPr/>
        </p:nvSpPr>
        <p:spPr>
          <a:xfrm>
            <a:off x="6237833" y="2472302"/>
            <a:ext cx="3865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Tu es en deuxième année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7D257B-BF91-D2A8-5102-BAA0A8FC3C3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dit « tu es en deuxième année ». 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5875048-6644-056F-B392-1E7B52F0FB3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534BECD-DBEC-3215-DB2E-2CCA5B2177F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14261" y="3714028"/>
            <a:ext cx="2899389" cy="444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53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81336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66761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vu : Moi - toi.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Répétez en faisant le geste.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8455" y="398932"/>
            <a:ext cx="1151775" cy="1271591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105582" y="3361208"/>
            <a:ext cx="9893145" cy="5250426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6EC369-CAD9-E296-7BD3-B64B9ED868C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19313" y="2971580"/>
            <a:ext cx="4108880" cy="1650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lnSpc>
                <a:spcPct val="200000"/>
              </a:lnSpc>
              <a:defRPr/>
            </a:pPr>
            <a:r>
              <a:rPr lang="fr-FR" sz="6000" b="1" dirty="0">
                <a:solidFill>
                  <a:srgbClr val="106584"/>
                </a:solidFill>
                <a:latin typeface="Dosis" pitchFamily="2" charset="0"/>
              </a:rPr>
              <a:t>moi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262937" y="2910609"/>
            <a:ext cx="4108880" cy="1650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lnSpc>
                <a:spcPct val="200000"/>
              </a:lnSpc>
              <a:defRPr/>
            </a:pPr>
            <a:r>
              <a:rPr lang="fr-FR" sz="6000" b="1" dirty="0">
                <a:solidFill>
                  <a:srgbClr val="106584"/>
                </a:solidFill>
                <a:latin typeface="Dosis" pitchFamily="2" charset="0"/>
              </a:rPr>
              <a:t>toi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C5DA3E-7045-11E2-96C3-836CB5D184E9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5618" y="4639613"/>
            <a:ext cx="2191185" cy="372597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55ADE9D-A337-E564-698E-7F10331871C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56439" y="4639613"/>
            <a:ext cx="2430852" cy="372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06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81B42-D721-A910-F00D-189F81AC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FE06DF-4BC6-23DD-5DB9-AEEBA073BF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131CE91-2550-90FA-59B4-D3B7B1DBB62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F6E1BB-5819-688E-D15D-7196EF7B398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DB6AC22-29B2-16B4-8A76-8B95986F1A5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CF68277-2AA8-21B5-F8B8-04B71A4E3A5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0622002-4A7A-A27B-576C-1E6A852E41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B136885-6B1E-3FB1-25F4-60C1AF258E3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D26E02A-799B-7DB0-0323-CBFF0E2AE05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B9D2794-C6E1-98D1-7BC5-CE6BA5A68D8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83001E-99A8-4706-D39E-935F97D24E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3480" y="755429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dit: « Moi, je suis en deuxième année»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7EE44C4-BA53-8867-A393-D36345A7C1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417115" y="4555315"/>
            <a:ext cx="2042705" cy="4130552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B4A33CF8-26A3-5DBA-6BA2-D5897B680C3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006726" y="2146340"/>
            <a:ext cx="4292161" cy="1776494"/>
          </a:xfrm>
          <a:prstGeom prst="wedgeEllipseCallout">
            <a:avLst>
              <a:gd name="adj1" fmla="val 10498"/>
              <a:gd name="adj2" fmla="val 6275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E7B1A86-3C63-F179-446C-945A6FAD81C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227634" y="2410473"/>
            <a:ext cx="3967179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lnSpc>
                <a:spcPct val="107000"/>
              </a:lnSpc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Moi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je suis en deuxième année.</a:t>
            </a:r>
            <a:endParaRPr lang="fr-MA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54ECEF7-5E5A-F019-F4AB-B222A5C8625E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730972" y="5569598"/>
            <a:ext cx="2993324" cy="2482563"/>
            <a:chOff x="2173339" y="2050681"/>
            <a:chExt cx="4001058" cy="3086531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0054ECFE-C661-C0B9-CB7C-31BB94677DB0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BCFDF569-506D-20E4-DF25-AF8EE3BB56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0AFCDD2-265B-A69B-00AC-761549C2FDB1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2A1D6AD3-ED7E-94F4-1633-79B51B49F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59271476-07B5-0B18-9843-C285394E4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8BF56F1A-1430-FB4C-230D-F115D9F523F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533492" y="3874930"/>
            <a:ext cx="5724682" cy="502542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0E27F48-0BBD-5D9A-99D2-640BFC8FE75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05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D9BA8-1DEF-9B18-C061-56C52378F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2715AC-8DD0-9787-2C68-62238D16226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FF91CC-7038-C685-2B03-4FE85BF1A38C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90A1F25-A5F4-8EF4-21B4-B9DD490CFA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D4448C3-1F2E-FC91-9752-30D17CCB320C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21AFA3E-A85C-E42C-AF62-9204910F704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D86DA99-A51A-0988-10FA-64CC5A6ABA37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F042BCC-ED61-A76E-0315-3A2E43251D2E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68272A08-2D47-655B-0B75-19B98DEB4ED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944387" y="6553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9" name="Image 1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5319215-ECB7-316B-6BF9-2711A587922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28672" y="3764615"/>
            <a:ext cx="2945109" cy="498182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05EE50C-2760-20D2-D62F-E08BAEDC65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42221" y="4042070"/>
            <a:ext cx="2770505" cy="424659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DBB5365-9AEE-1B7A-264B-D8A5018A8C3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39980" y="599021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dit : « Toi, tu es en deuxième année.»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634F392-E542-F783-CC37-70175E5CBAF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613534" y="2236437"/>
            <a:ext cx="4133105" cy="1251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lnSpc>
                <a:spcPct val="107000"/>
              </a:lnSpc>
              <a:defRPr/>
            </a:pPr>
            <a:r>
              <a:rPr lang="fr-MA" sz="3600" b="1" dirty="0">
                <a:solidFill>
                  <a:srgbClr val="F7964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Toi, </a:t>
            </a:r>
            <a:r>
              <a:rPr lang="fr-MA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es en deuxième année.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9B42F25-FDCD-B25B-B576-75D519816F5F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8419429" y="1994106"/>
            <a:ext cx="4327211" cy="1805819"/>
            <a:chOff x="4763206" y="1089151"/>
            <a:chExt cx="2884807" cy="1203879"/>
          </a:xfrm>
        </p:grpSpPr>
        <p:sp>
          <p:nvSpPr>
            <p:cNvPr id="14" name="Bulle narrative : ronde 13">
              <a:extLst>
                <a:ext uri="{FF2B5EF4-FFF2-40B4-BE49-F238E27FC236}">
                  <a16:creationId xmlns:a16="http://schemas.microsoft.com/office/drawing/2014/main" id="{2FF01739-46CA-4A27-4D9E-6DE78F3D78A9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4763206" y="1089151"/>
              <a:ext cx="2884807" cy="1203879"/>
            </a:xfrm>
            <a:prstGeom prst="wedgeEllipseCallout">
              <a:avLst>
                <a:gd name="adj1" fmla="val -22113"/>
                <a:gd name="adj2" fmla="val 65317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90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6EEE6E4-BEF2-FF15-D9CA-1444F84205CC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4892609" y="1250705"/>
              <a:ext cx="2755403" cy="8344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45">
                <a:lnSpc>
                  <a:spcPct val="107000"/>
                </a:lnSpc>
                <a:defRPr/>
              </a:pPr>
              <a:r>
                <a:rPr lang="fr-MA" sz="3600" b="1" dirty="0">
                  <a:solidFill>
                    <a:srgbClr val="F79646">
                      <a:lumMod val="75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Toi, </a:t>
              </a:r>
              <a:r>
                <a:rPr lang="fr-MA" sz="3600" b="1" dirty="0">
                  <a:solidFill>
                    <a:srgbClr val="21596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tu es en deuxième année.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11410C54-2CD6-8438-C397-EE0DBBE15CC4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730972" y="5569598"/>
            <a:ext cx="2993324" cy="2482563"/>
            <a:chOff x="2173339" y="2050681"/>
            <a:chExt cx="4001058" cy="308653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561BFB5E-B4EC-A592-6A49-FB6320B2DD18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2C3503F7-7E25-5C30-837A-1DF02765FF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FAECCAA-B709-60B9-75E3-936288E00959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589A7A0A-1F98-C811-4AE6-7D59A0EFC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876745C6-2FBA-57C1-537D-151C9A5B0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220A157C-05AB-BD6C-7122-AE1582281E7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346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13F28-FB42-094E-4EA1-35342BBD7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1B5B04D-3A92-C393-6A59-E0D7B3545E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F15D9-2E5D-81FA-FE14-D36803EBE3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10D9A1A-6C90-9247-6044-B0E7ABF0423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2553DA8-D217-B171-7236-2B094A6F1A4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07C730E-172C-82FB-86B8-D0143D67F58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E1CCC1-8B03-FBBE-F5C6-C60063CB822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195CDB7-ACCB-E3EE-EC1B-0834B47807A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4DD9CE7-B6BE-B5DC-7336-4D81F445116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877BBFA-BDF2-04B2-6D15-D1E8D8D8707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C34CE3-FDA9-E91D-7723-2BA34B43980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Tu es en quelle classe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garçon, personne&#10;&#10;Description générée automatiquement">
            <a:extLst>
              <a:ext uri="{FF2B5EF4-FFF2-40B4-BE49-F238E27FC236}">
                <a16:creationId xmlns:a16="http://schemas.microsoft.com/office/drawing/2014/main" id="{958E2034-E6CB-40AA-5CBF-A26434FF45F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551" y="3723065"/>
            <a:ext cx="7000301" cy="46020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20AF73E-20C9-4185-F7BB-9CBAF604CD9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es en quelle classe ? </a:t>
            </a:r>
          </a:p>
        </p:txBody>
      </p:sp>
    </p:spTree>
    <p:extLst>
      <p:ext uri="{BB962C8B-B14F-4D97-AF65-F5344CB8AC3E}">
        <p14:creationId xmlns:p14="http://schemas.microsoft.com/office/powerpoint/2010/main" val="10058776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vu : Ma maitresse /Mon maitre – Ta maitresse /Ton maître.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Répétez en faisant le geste.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8455" y="398932"/>
            <a:ext cx="1151775" cy="1271591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26477" y="2599532"/>
            <a:ext cx="9893145" cy="6184249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547364" y="2796012"/>
            <a:ext cx="49616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defRPr/>
            </a:pPr>
            <a:r>
              <a:rPr lang="fr-FR" sz="5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ta</a:t>
            </a:r>
            <a:r>
              <a:rPr lang="fr-FR" sz="5400" b="1" dirty="0">
                <a:solidFill>
                  <a:srgbClr val="106584"/>
                </a:solidFill>
                <a:latin typeface="Dosis" pitchFamily="2" charset="0"/>
              </a:rPr>
              <a:t> maitresse</a:t>
            </a:r>
          </a:p>
          <a:p>
            <a:pPr defTabSz="1371668">
              <a:defRPr/>
            </a:pPr>
            <a:r>
              <a:rPr lang="fr-FR" sz="5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ton</a:t>
            </a:r>
            <a:r>
              <a:rPr lang="fr-FR" sz="5400" b="1" dirty="0">
                <a:solidFill>
                  <a:srgbClr val="106584"/>
                </a:solidFill>
                <a:latin typeface="Dosis" pitchFamily="2" charset="0"/>
              </a:rPr>
              <a:t> maître</a:t>
            </a:r>
          </a:p>
          <a:p>
            <a:pPr defTabSz="1371668">
              <a:defRPr/>
            </a:pPr>
            <a:endParaRPr lang="fr-FR" sz="5400" b="1" dirty="0">
              <a:solidFill>
                <a:srgbClr val="106584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C5DA3E-7045-11E2-96C3-836CB5D184E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8377" y="4735250"/>
            <a:ext cx="2191185" cy="372597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55ADE9D-A337-E564-698E-7F10331871C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323066" y="4892847"/>
            <a:ext cx="2430852" cy="372597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422281" y="2793600"/>
            <a:ext cx="49616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defRPr/>
            </a:pPr>
            <a:r>
              <a:rPr lang="fr-FR" sz="5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ma</a:t>
            </a:r>
            <a:r>
              <a:rPr lang="fr-FR" sz="5400" b="1" dirty="0">
                <a:solidFill>
                  <a:srgbClr val="106584"/>
                </a:solidFill>
                <a:latin typeface="Dosis" pitchFamily="2" charset="0"/>
              </a:rPr>
              <a:t> maitresse</a:t>
            </a:r>
          </a:p>
          <a:p>
            <a:pPr defTabSz="1371668">
              <a:defRPr/>
            </a:pPr>
            <a:r>
              <a:rPr lang="fr-FR" sz="5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mon</a:t>
            </a:r>
            <a:r>
              <a:rPr lang="fr-FR" sz="5400" b="1" dirty="0">
                <a:solidFill>
                  <a:srgbClr val="106584"/>
                </a:solidFill>
                <a:latin typeface="Dosis" pitchFamily="2" charset="0"/>
              </a:rPr>
              <a:t> maître</a:t>
            </a:r>
          </a:p>
          <a:p>
            <a:pPr defTabSz="1371668">
              <a:defRPr/>
            </a:pPr>
            <a:endParaRPr lang="fr-FR" sz="5400" b="1" dirty="0">
              <a:solidFill>
                <a:srgbClr val="106584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326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3B585-821B-4408-DD09-995BC6230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7F9C66-24BC-CB65-FE56-1E529DEA643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38003" y="6358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9AEAD7-5055-FD9F-CCD3-3D0B4310740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Qui est ton ami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répond : « Mon ami, c’est Karim 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FFD836BE-25E7-8EEC-03B2-D00407D6A13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4197" r="47894" b="52390"/>
          <a:stretch/>
        </p:blipFill>
        <p:spPr>
          <a:xfrm>
            <a:off x="1722809" y="4224062"/>
            <a:ext cx="3198165" cy="480390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6C1331C-4738-AA55-38E6-105279A482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3" name="Image 2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598E8B13-EB5C-7706-99D1-E4B4FB48100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971" y="4352483"/>
            <a:ext cx="2674067" cy="4675484"/>
          </a:xfrm>
          <a:prstGeom prst="rect">
            <a:avLst/>
          </a:prstGeom>
        </p:spPr>
      </p:pic>
      <p:pic>
        <p:nvPicPr>
          <p:cNvPr id="5" name="Image 4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EA5F01E9-E29C-5907-B120-0278489D543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681" y="4288273"/>
            <a:ext cx="3023354" cy="5114177"/>
          </a:xfrm>
          <a:prstGeom prst="rect">
            <a:avLst/>
          </a:prstGeom>
        </p:spPr>
      </p:pic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F267E9CE-C70D-A815-65BE-21866C77DC3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602809" y="2378419"/>
            <a:ext cx="3622831" cy="1470552"/>
          </a:xfrm>
          <a:prstGeom prst="wedgeEllipseCallout">
            <a:avLst>
              <a:gd name="adj1" fmla="val -5741"/>
              <a:gd name="adj2" fmla="val 7407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797804-95BB-1618-3D69-E1DAB8DBF227}"/>
              </a:ext>
            </a:extLst>
          </p:cNvPr>
          <p:cNvSpPr txBox="1"/>
          <p:nvPr/>
        </p:nvSpPr>
        <p:spPr>
          <a:xfrm>
            <a:off x="2022304" y="2792789"/>
            <a:ext cx="3004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Qui est ton ami ? </a:t>
            </a:r>
          </a:p>
        </p:txBody>
      </p:sp>
      <p:sp>
        <p:nvSpPr>
          <p:cNvPr id="11" name="Bulle narrative : ronde 10">
            <a:extLst>
              <a:ext uri="{FF2B5EF4-FFF2-40B4-BE49-F238E27FC236}">
                <a16:creationId xmlns:a16="http://schemas.microsoft.com/office/drawing/2014/main" id="{7DFDE30B-15C1-2EC1-B5EE-CE13E5E4FDC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135967" y="2642288"/>
            <a:ext cx="4437936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13963C5-7529-0EFF-A264-C4A8D5AA7830}"/>
              </a:ext>
            </a:extLst>
          </p:cNvPr>
          <p:cNvSpPr txBox="1"/>
          <p:nvPr/>
        </p:nvSpPr>
        <p:spPr>
          <a:xfrm>
            <a:off x="7555462" y="3056658"/>
            <a:ext cx="3834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Mon ami, c’est Karim.  </a:t>
            </a:r>
          </a:p>
        </p:txBody>
      </p:sp>
    </p:spTree>
    <p:extLst>
      <p:ext uri="{BB962C8B-B14F-4D97-AF65-F5344CB8AC3E}">
        <p14:creationId xmlns:p14="http://schemas.microsoft.com/office/powerpoint/2010/main" val="3050307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4AB13-5F51-2D2B-105A-5A2C402CD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7253F5-7DDF-E00C-A162-BD76575EA3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0385FF6-1C46-460C-5145-8B6E7358088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C331CF8-BD0F-1D8C-72F3-47E87D1A4E7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AB65AF7-717D-C7C8-31AC-2D126CFF903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F6BFC0E-84F1-4684-5E95-B14E627F67CA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898DA5C-9A6C-7C82-3354-D6218285EF8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3D5D126-59FC-8464-D3C6-1DF2C9221CA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03479E8-04A0-3D9E-B097-ABB5F35D750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B3A428F-311A-E73F-E70F-B880CB364D5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18005A5-EE60-6B8C-73FE-37A598BB823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Qui est ton ami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garçon, personne&#10;&#10;Description générée automatiquement">
            <a:extLst>
              <a:ext uri="{FF2B5EF4-FFF2-40B4-BE49-F238E27FC236}">
                <a16:creationId xmlns:a16="http://schemas.microsoft.com/office/drawing/2014/main" id="{2804CEB5-8186-E48E-5AC9-126390E8610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551" y="3723065"/>
            <a:ext cx="7000301" cy="46020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BD2A974-FEC7-2CE9-CA21-7D08780BCB8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est ton ami ? Montre-le-moi et dis son prénom.  </a:t>
            </a:r>
          </a:p>
        </p:txBody>
      </p:sp>
    </p:spTree>
    <p:extLst>
      <p:ext uri="{BB962C8B-B14F-4D97-AF65-F5344CB8AC3E}">
        <p14:creationId xmlns:p14="http://schemas.microsoft.com/office/powerpoint/2010/main" val="697910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8612" y="4168131"/>
            <a:ext cx="13387387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vu : Oui j’ai / Non je n’ai pas 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614917" y="3973541"/>
            <a:ext cx="4799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Non</a:t>
            </a:r>
            <a:r>
              <a:rPr lang="fr-FR" sz="5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, 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je </a:t>
            </a: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n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’ai </a:t>
            </a: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pas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004816" y="3953664"/>
            <a:ext cx="4267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5400" b="1" dirty="0">
                <a:solidFill>
                  <a:srgbClr val="7DBE00"/>
                </a:solidFill>
                <a:latin typeface="Dosis" pitchFamily="2" charset="0"/>
              </a:rPr>
              <a:t>Oui</a:t>
            </a:r>
            <a:r>
              <a:rPr lang="fr-FR" sz="5400" b="1" dirty="0">
                <a:solidFill>
                  <a:srgbClr val="106584"/>
                </a:solidFill>
                <a:latin typeface="Dosis" pitchFamily="2" charset="0"/>
              </a:rPr>
              <a:t>, 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j’ai</a:t>
            </a:r>
          </a:p>
        </p:txBody>
      </p:sp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9A4A3F-71D4-0414-8EE8-095F68DC02C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211641" y="5071807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43DE959-D06F-7AF9-0E2D-A8F19A52F4A1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8062386" y="5388144"/>
            <a:ext cx="1817374" cy="20270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347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B93C3C5-2C07-307F-B3AF-C7BB5AB7ABA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6116-76C9-7AF4-0300-975982A900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56715" y="6368876"/>
            <a:ext cx="2311792" cy="1403588"/>
          </a:xfrm>
          <a:prstGeom prst="rect">
            <a:avLst/>
          </a:prstGeom>
        </p:spPr>
      </p:pic>
      <p:pic>
        <p:nvPicPr>
          <p:cNvPr id="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0E6CBBCB-1A56-A9F1-AB2F-72029E8093C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855076" y="4454330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D82938CB-75A1-4798-F671-B0F2FD3C001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4197" r="47894" b="52390"/>
          <a:stretch/>
        </p:blipFill>
        <p:spPr>
          <a:xfrm>
            <a:off x="1722809" y="4224062"/>
            <a:ext cx="3198165" cy="4803905"/>
          </a:xfrm>
          <a:prstGeom prst="rect">
            <a:avLst/>
          </a:prstGeom>
        </p:spPr>
      </p:pic>
      <p:pic>
        <p:nvPicPr>
          <p:cNvPr id="11" name="Image 10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760842F5-770D-2FC2-16F0-60FE52178D0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971" y="4352483"/>
            <a:ext cx="2674067" cy="4675484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252ACB8-543A-0711-4A46-EE684CF409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02809" y="2378419"/>
            <a:ext cx="3622831" cy="1470552"/>
          </a:xfrm>
          <a:prstGeom prst="wedgeEllipseCallout">
            <a:avLst>
              <a:gd name="adj1" fmla="val -5741"/>
              <a:gd name="adj2" fmla="val 7407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F2B75A1-A683-8059-FD78-0EA4DF695313}"/>
              </a:ext>
            </a:extLst>
          </p:cNvPr>
          <p:cNvSpPr txBox="1"/>
          <p:nvPr/>
        </p:nvSpPr>
        <p:spPr>
          <a:xfrm>
            <a:off x="2051561" y="2564215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as une gomme ?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4DEED54C-1F9F-B12A-56AC-9064F25C183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135967" y="2642288"/>
            <a:ext cx="4437936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E3C3112-DADC-3660-8DD8-C1F7FB022374}"/>
              </a:ext>
            </a:extLst>
          </p:cNvPr>
          <p:cNvSpPr txBox="1"/>
          <p:nvPr/>
        </p:nvSpPr>
        <p:spPr>
          <a:xfrm>
            <a:off x="7722863" y="3056628"/>
            <a:ext cx="3634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8DC63F"/>
                </a:solidFill>
                <a:latin typeface="Dosis" pitchFamily="2" charset="0"/>
              </a:rPr>
              <a:t>Oui, j’ai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une gomme.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D1FE77C-C028-A906-88DE-B1ACFFB381B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Est-ce que tu as une gomme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répond : « Oui, j’ai une gomme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09557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CA1A5-769A-B068-DEA7-8C4186B1F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8077DE1-B230-0CA2-C761-A8D79E8DC9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F92D189-D023-DEE1-FC47-2AC52FC076E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F4485DD-CC99-6582-1A69-8F3E67572F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44083" y="7176235"/>
            <a:ext cx="2099567" cy="1274737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DEB6CBF2-996B-866F-ED56-6210C6FBBE2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406375" y="2378419"/>
            <a:ext cx="3622831" cy="1470552"/>
          </a:xfrm>
          <a:prstGeom prst="wedgeEllipseCallout">
            <a:avLst>
              <a:gd name="adj1" fmla="val 8791"/>
              <a:gd name="adj2" fmla="val 8726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86E69D8B-D36C-582A-C90F-79468D6AB90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490362" y="2537821"/>
            <a:ext cx="4034147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4DFAD89-DC99-348C-8645-3CADB6092CA9}"/>
              </a:ext>
            </a:extLst>
          </p:cNvPr>
          <p:cNvSpPr txBox="1"/>
          <p:nvPr/>
        </p:nvSpPr>
        <p:spPr>
          <a:xfrm>
            <a:off x="3049233" y="2537821"/>
            <a:ext cx="26606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  <a:latin typeface="Dosis" pitchFamily="2" charset="0"/>
              </a:rPr>
              <a:t>Non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, </a:t>
            </a:r>
            <a:r>
              <a:rPr lang="fr-FR" sz="3200" b="1" dirty="0">
                <a:solidFill>
                  <a:srgbClr val="FF0000"/>
                </a:solidFill>
                <a:latin typeface="Dosis" pitchFamily="2" charset="0"/>
              </a:rPr>
              <a:t>je n’ai pas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de gomme.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A67C539-8CA9-2403-368E-1DDED44057B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dit : « Est-ce que tu as une gomme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répond : « Non, je n’ai pas de gomme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F970E99-93DA-768A-9B4F-82B8441FAE9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90860" y="4450302"/>
            <a:ext cx="2352726" cy="400067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CA785BA-DC59-75A3-388E-F5FC8EF03A0B}"/>
              </a:ext>
            </a:extLst>
          </p:cNvPr>
          <p:cNvSpPr txBox="1"/>
          <p:nvPr/>
        </p:nvSpPr>
        <p:spPr>
          <a:xfrm>
            <a:off x="9214521" y="2715472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as une gomme ? </a:t>
            </a:r>
          </a:p>
        </p:txBody>
      </p:sp>
      <p:pic>
        <p:nvPicPr>
          <p:cNvPr id="1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295725DE-56E0-F1C3-98F7-6E77D42DAF15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847216" y="5430981"/>
            <a:ext cx="1449225" cy="161640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 descr="Une image contenant clipart, sourire, habits, illustration&#10;&#10;Description générée automatiquement">
            <a:extLst>
              <a:ext uri="{FF2B5EF4-FFF2-40B4-BE49-F238E27FC236}">
                <a16:creationId xmlns:a16="http://schemas.microsoft.com/office/drawing/2014/main" id="{494976F6-8EE9-9BA6-839A-A1F9ACE93F2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90362" y="4519084"/>
            <a:ext cx="2514347" cy="425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9442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F3514-0271-75B1-FBE9-3BED3BB76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69D7A11-AE0F-41E0-0D11-BAD92D42EB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1340BE-6BC8-963E-3ED7-FF3D83454B4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0641B45-E3EE-F649-7B4E-8A2A8866D833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A7A265D-047F-DEA8-CA51-D6DA43EE88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82021C-8CCE-DE50-97EA-F709DF58281F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F73012F-A2F5-FEC8-62EF-229BE93B395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E7892E1-DEC7-8586-75DF-1449D549E11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1B7FEB9-E79E-98E8-297C-1159EABE9B9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D7A1E42-6807-142C-3638-E805B603D8A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CCA97CE-A2E5-7FBE-9BCF-3107652C67B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363167"/>
            <a:ext cx="99330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as une gomme ?</a:t>
            </a:r>
          </a:p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Montre-la-moi. 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garçon, personne&#10;&#10;Description générée automatiquement">
            <a:extLst>
              <a:ext uri="{FF2B5EF4-FFF2-40B4-BE49-F238E27FC236}">
                <a16:creationId xmlns:a16="http://schemas.microsoft.com/office/drawing/2014/main" id="{3AC32BBF-ED96-1E94-1361-90A62049291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551" y="3723065"/>
            <a:ext cx="7000301" cy="46020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EBCFC67-6177-A328-5CF2-D6482FD0981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une gomme ? Après ta réponse, montre-la-moi.   </a:t>
            </a:r>
          </a:p>
        </p:txBody>
      </p:sp>
    </p:spTree>
    <p:extLst>
      <p:ext uri="{BB962C8B-B14F-4D97-AF65-F5344CB8AC3E}">
        <p14:creationId xmlns:p14="http://schemas.microsoft.com/office/powerpoint/2010/main" val="9290546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vu : C’est / Ce n’est pas.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614917" y="3973541"/>
            <a:ext cx="4799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Ce </a:t>
            </a: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n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’est </a:t>
            </a: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pas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004816" y="3953664"/>
            <a:ext cx="4267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C’est</a:t>
            </a:r>
          </a:p>
        </p:txBody>
      </p:sp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9A4A3F-71D4-0414-8EE8-095F68DC02C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211641" y="5071807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43DE959-D06F-7AF9-0E2D-A8F19A52F4A1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8062386" y="5388144"/>
            <a:ext cx="1817374" cy="20270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8932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1D86E-A562-A396-159F-8397B0984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673B82-21FB-BA2E-E57E-E99B3088806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21300" y="77734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5B5CE5-AE69-C17B-8073-78F435E51D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C’est une porte.».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7A7489-FFAB-BA7C-F7B6-AB7930ED5A1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/>
        </p:nvSpPr>
        <p:spPr>
          <a:xfrm>
            <a:off x="2486824" y="2213957"/>
            <a:ext cx="4371176" cy="1158997"/>
          </a:xfrm>
          <a:prstGeom prst="wedgeEllipseCallout">
            <a:avLst>
              <a:gd name="adj1" fmla="val 13453"/>
              <a:gd name="adj2" fmla="val 9451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porte.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EF44D6B-855D-68AC-2A89-C39444F317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9498" y="3650705"/>
            <a:ext cx="2311061" cy="4474077"/>
          </a:xfrm>
          <a:prstGeom prst="rect">
            <a:avLst/>
          </a:prstGeom>
        </p:spPr>
      </p:pic>
      <p:pic>
        <p:nvPicPr>
          <p:cNvPr id="9" name="Image 8" descr="Une image contenant clipart, sourire, habits, illustration&#10;&#10;Description générée automatiquement">
            <a:extLst>
              <a:ext uri="{FF2B5EF4-FFF2-40B4-BE49-F238E27FC236}">
                <a16:creationId xmlns:a16="http://schemas.microsoft.com/office/drawing/2014/main" id="{EE20676F-F8A7-A02A-3E66-F1FDD9EEF3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74" y="4002032"/>
            <a:ext cx="2575337" cy="425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905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D468-F543-B133-48A7-16E112B7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058A6C-3484-4B8E-B947-48F23E74A6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62BA472-3CA3-6F37-424B-FBE77ED16A5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72A284-15D3-B851-2064-71EB73C9D2C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95243C2-9232-7201-001D-22144B139A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6C5BB64-4516-C47F-A872-D7483F107354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9DF776C-CE89-2294-1E09-7734FFDD713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B095E16-2989-85C7-4E69-1C374C469061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683358-09D5-D96E-02FC-E0D093DB6F4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3036575-2496-8D6C-BDEE-C75D5DE954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6775" y="7044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1606F0-6F26-512E-603B-0E36497DFF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des objets et poser la question.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c’est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5BEA1-6CBF-5ABC-7D0D-CCB30548B8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Qu’est-ce que c’est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093D962-B51C-B8E2-DB47-2CBD0A39192C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902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8001E-6CC7-D9B3-42BD-C8AFAB45E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1684471-CAA4-D7FC-5FCD-5CAE0E77BF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8228ECF-A798-3F44-1D8C-4B30168FB2D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89A7446-C37A-D9DF-9DB9-7072BFBF453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dit : « Est-ce que c’est une fenêtre?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répond : « Non, ce n’est pas une fenêtre.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F09FEA-AF30-C77D-CF23-C9C6A224C2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4314" y="2590610"/>
            <a:ext cx="2311061" cy="4474077"/>
          </a:xfrm>
          <a:prstGeom prst="rect">
            <a:avLst/>
          </a:prstGeom>
        </p:spPr>
      </p:pic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B4602796-4E03-1E17-A9A1-DB5FDF9BF4C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66993" y="2389034"/>
            <a:ext cx="4034147" cy="1470552"/>
          </a:xfrm>
          <a:prstGeom prst="wedgeEllipseCallout">
            <a:avLst>
              <a:gd name="adj1" fmla="val -22525"/>
              <a:gd name="adj2" fmla="val 7134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ED0416-31F8-0867-5CE8-30338B973D9F}"/>
              </a:ext>
            </a:extLst>
          </p:cNvPr>
          <p:cNvSpPr txBox="1"/>
          <p:nvPr/>
        </p:nvSpPr>
        <p:spPr>
          <a:xfrm>
            <a:off x="9131917" y="2512451"/>
            <a:ext cx="37191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</a:t>
            </a:r>
          </a:p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c’est une fenêtre ?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57772C4-14CB-0B02-102D-04473E3EB11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6713" y="4450887"/>
            <a:ext cx="2296417" cy="3838699"/>
          </a:xfrm>
          <a:prstGeom prst="rect">
            <a:avLst/>
          </a:prstGeom>
        </p:spPr>
      </p:pic>
      <p:sp>
        <p:nvSpPr>
          <p:cNvPr id="14" name="Bulle narrative : ronde 13">
            <a:extLst>
              <a:ext uri="{FF2B5EF4-FFF2-40B4-BE49-F238E27FC236}">
                <a16:creationId xmlns:a16="http://schemas.microsoft.com/office/drawing/2014/main" id="{C4915DB5-17E5-94F8-5AF7-23BD7A8F5A50}"/>
              </a:ext>
            </a:extLst>
          </p:cNvPr>
          <p:cNvSpPr/>
          <p:nvPr/>
        </p:nvSpPr>
        <p:spPr>
          <a:xfrm>
            <a:off x="981184" y="2173569"/>
            <a:ext cx="4481946" cy="1648524"/>
          </a:xfrm>
          <a:prstGeom prst="wedgeEllipseCallout">
            <a:avLst>
              <a:gd name="adj1" fmla="val 17122"/>
              <a:gd name="adj2" fmla="val 7473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90">
              <a:defRPr/>
            </a:pP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Non,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n’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 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fenêtre.</a:t>
            </a:r>
          </a:p>
        </p:txBody>
      </p:sp>
      <p:pic>
        <p:nvPicPr>
          <p:cNvPr id="19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E65639B6-2402-B85B-5180-A1FE11C9E0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638245" y="5838137"/>
            <a:ext cx="1319366" cy="14715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19" descr="Une image contenant clipart, sourire, habits, illustration&#10;&#10;Description générée automatiquement">
            <a:extLst>
              <a:ext uri="{FF2B5EF4-FFF2-40B4-BE49-F238E27FC236}">
                <a16:creationId xmlns:a16="http://schemas.microsoft.com/office/drawing/2014/main" id="{5D64362B-BDCE-BA8A-6A9E-02C37C7061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16560" y="4539850"/>
            <a:ext cx="2474951" cy="383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787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CB130-A000-9208-1F5F-1B7758693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3FCB5B-9D86-0556-B4BB-E5182F7C6F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3442C3-E4D7-E340-8B65-A5B42FA8FEF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E44C886-9A6F-2B89-4ABE-4AA720C1EAF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558FB6F-8F30-1E49-CFE7-2AE640BBDBE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D9B6255-531D-2CFA-533D-24953E52AAC6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90F8F0D-E252-6691-DAF9-6F116F2C010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0443037-996D-1A30-E6F3-2A9CEC281D04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2EEA3A-6F1B-6DB7-0DCE-E6C92CD33A8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B0C33FD-1F1D-6005-C4B7-2ED4762C1EF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EBB8886-C4F4-D8F7-D4D4-FE15347D49B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363167"/>
            <a:ext cx="9933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c’est une fenêtre 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EDD008-8107-9622-CB79-485451A93AB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des choses et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c’est une fenêtre ? Qui veut répondre avec une phrase ?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D02EFA5-AD6E-0B00-2B65-8FE74BCAFCD2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060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Oui j’ai / Non je n’ai pas 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614917" y="3973541"/>
            <a:ext cx="4799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Non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’ai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004816" y="3953664"/>
            <a:ext cx="4267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7DBE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j’ai</a:t>
            </a:r>
          </a:p>
        </p:txBody>
      </p:sp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9A4A3F-71D4-0414-8EE8-095F68DC02C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211641" y="5071807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43DE959-D06F-7AF9-0E2D-A8F19A52F4A1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8152213" y="5390130"/>
            <a:ext cx="1724631" cy="19235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567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7EDF1-C2E9-C779-CBBE-081B8847E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6B0AB93-6500-1EA5-EE67-99CEE405B2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6C83B76-C5CE-79B4-31D7-E2F1280614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50112B-80C5-ED18-C2FF-2BE7BBC33AF7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559798" y="4577700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D01AF2BF-24B1-969C-8FE5-97BECB71A65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4197" r="47894" b="52390"/>
          <a:stretch/>
        </p:blipFill>
        <p:spPr>
          <a:xfrm>
            <a:off x="3045553" y="4352483"/>
            <a:ext cx="2876407" cy="4630033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56E32A12-45BE-5C39-CCC5-8EF36F956D4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602809" y="2378419"/>
            <a:ext cx="3622831" cy="1470552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5484BFA-8C80-7465-9841-2900A746C5B9}"/>
              </a:ext>
            </a:extLst>
          </p:cNvPr>
          <p:cNvSpPr txBox="1"/>
          <p:nvPr/>
        </p:nvSpPr>
        <p:spPr>
          <a:xfrm>
            <a:off x="2051561" y="2564215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as un crayon ?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9490C3B8-0459-4C4A-6185-5D7128358B4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135967" y="2642288"/>
            <a:ext cx="4437936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C0C872D-BDDF-E5E1-D497-4DDAEF294FD4}"/>
              </a:ext>
            </a:extLst>
          </p:cNvPr>
          <p:cNvSpPr txBox="1"/>
          <p:nvPr/>
        </p:nvSpPr>
        <p:spPr>
          <a:xfrm>
            <a:off x="7722863" y="3056628"/>
            <a:ext cx="33169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7DBE00"/>
                </a:solidFill>
                <a:latin typeface="Dosis" pitchFamily="2" charset="0"/>
              </a:rPr>
              <a:t>Oui, j’ai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un crayon.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26A35E9-F97A-2E23-656F-C7016A1414E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Est-ce que tu as un crayon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répond : « Oui, j’ai un crayon.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D578BD6-C0E9-FE03-BA8F-B6C0539905C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447" y="6491138"/>
            <a:ext cx="1566675" cy="1926340"/>
          </a:xfrm>
          <a:prstGeom prst="rect">
            <a:avLst/>
          </a:prstGeom>
        </p:spPr>
      </p:pic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833299F9-4E49-23A2-7697-B93B75FBBF0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395" y="4352483"/>
            <a:ext cx="2674067" cy="467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516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29247-4941-1A4F-0404-807C693A1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E8A71A0-EC66-D36B-C44A-28F166DA75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D990363-7B12-F53E-1E01-6332D5DCFBC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CC2719CE-09BD-C474-C550-3231C44596F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602809" y="2378419"/>
            <a:ext cx="3622831" cy="1470552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9DC566D-98BC-95FE-E4FA-D4778D15E423}"/>
              </a:ext>
            </a:extLst>
          </p:cNvPr>
          <p:cNvSpPr txBox="1"/>
          <p:nvPr/>
        </p:nvSpPr>
        <p:spPr>
          <a:xfrm>
            <a:off x="1964889" y="2575086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Dosis" pitchFamily="2" charset="0"/>
              </a:rPr>
              <a:t>Non,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je</a:t>
            </a:r>
            <a:r>
              <a:rPr lang="fr-FR" sz="3200" b="1" dirty="0">
                <a:solidFill>
                  <a:srgbClr val="FF0000"/>
                </a:solidFill>
                <a:latin typeface="Dosis" pitchFamily="2" charset="0"/>
              </a:rPr>
              <a:t> n’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ai</a:t>
            </a:r>
            <a:r>
              <a:rPr lang="fr-FR" sz="3200" b="1" dirty="0">
                <a:solidFill>
                  <a:srgbClr val="FF0000"/>
                </a:solidFill>
                <a:latin typeface="Dosis" pitchFamily="2" charset="0"/>
              </a:rPr>
              <a:t> pas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de crayon.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C19A3372-E0B1-AC41-9C06-3E6D13D0A52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135967" y="2642288"/>
            <a:ext cx="4437936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6F552B-8327-F7D4-30FA-4524BDA484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515" y="6438030"/>
            <a:ext cx="1566675" cy="1926340"/>
          </a:xfrm>
          <a:prstGeom prst="rect">
            <a:avLst/>
          </a:prstGeom>
        </p:spPr>
      </p:pic>
      <p:pic>
        <p:nvPicPr>
          <p:cNvPr id="10" name="Image 9" descr="Une image contenant clipart, sourire, habits, illustration&#10;&#10;Description générée automatiquement">
            <a:extLst>
              <a:ext uri="{FF2B5EF4-FFF2-40B4-BE49-F238E27FC236}">
                <a16:creationId xmlns:a16="http://schemas.microsoft.com/office/drawing/2014/main" id="{B4C6DE4D-AB08-4D91-5757-F8F16ED0027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1745" y="4409635"/>
            <a:ext cx="2674066" cy="457288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5B37258-03DA-F9E7-3DE0-6E376A5DAB95}"/>
              </a:ext>
            </a:extLst>
          </p:cNvPr>
          <p:cNvSpPr txBox="1"/>
          <p:nvPr/>
        </p:nvSpPr>
        <p:spPr>
          <a:xfrm>
            <a:off x="7905600" y="2850447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as un crayon ? </a:t>
            </a:r>
          </a:p>
        </p:txBody>
      </p:sp>
      <p:pic>
        <p:nvPicPr>
          <p:cNvPr id="1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822BBFC-808B-2DE7-4656-56E9920FCB1D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302349" y="4821627"/>
            <a:ext cx="1449225" cy="161640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9465086-064B-C988-0012-F4EF399C5D9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dit : « Est-ce que tu as un crayon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répond : « Non, je n’ai pas de crayon.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9CD8A232-BCDB-997A-C81E-153DA41B2FB0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>
            <a:off x="3121169" y="4352483"/>
            <a:ext cx="2876407" cy="46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148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DB9BA-E662-01AC-FBA0-3AA819BB7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7D43E-994C-E692-D3B8-A291FDF19E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04A250-761D-689D-DA82-07CEC7D42DA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9300ADA-7C10-170C-BBF3-702FE241011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9E1101D-1989-63BB-CB15-46FB21EB057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C0C258F-8B82-69F3-6900-5C2DE7C5ACC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CF75FC9-1220-1841-99D3-18D2E84F535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48070DA-0883-BA01-B3A1-32E450A779D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B0BA19A-0002-C898-2FB1-545B1D6F271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31CD57-299A-5C56-A4E1-45A957D557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F2489E-DD70-0895-91B3-B73A19520C9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363167"/>
            <a:ext cx="99330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as un crayon ?</a:t>
            </a:r>
          </a:p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Montre-le-moi. 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7776F9-49A3-9987-B4A5-7D8FB3C5A43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 crayon ? Après ta réponse, montre-le-moi.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95F2810-E46C-A116-8080-4B325554E6D9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874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625B6-E0F4-1A98-41EE-D51A3AF45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D828D5-2748-B8EA-2EAA-EB1A9F3B1DF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CB41E7-2264-7CB9-8C4E-887F432CFC4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88" y="771385"/>
            <a:ext cx="11793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Répétons ensemble.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45E2449-C03D-ABAA-75B2-896716A95B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BCE54E-5766-3305-8F32-A74A375E7E6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85800" y="4773846"/>
            <a:ext cx="329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trousse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2D1DE99-A5A8-1998-2CAA-20DDBD2CEA7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257691" y="4770338"/>
            <a:ext cx="224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crayon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DD8136C-2ABD-E3FF-6415-68245B21312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963679" y="4770338"/>
            <a:ext cx="2812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règle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159EB5-0943-C031-6872-16AD6AC7CAA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692" y="6670133"/>
            <a:ext cx="1263882" cy="155403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7F715F3-434A-6B33-0763-E18E7598FD4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041" y="2441943"/>
            <a:ext cx="1566675" cy="1926340"/>
          </a:xfrm>
          <a:prstGeom prst="rect">
            <a:avLst/>
          </a:prstGeom>
        </p:spPr>
      </p:pic>
      <p:pic>
        <p:nvPicPr>
          <p:cNvPr id="7" name="Image 6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3CA0D0B8-B8D0-8AC3-A2ED-DDF8E20E372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165" y="6670133"/>
            <a:ext cx="1350868" cy="1472610"/>
          </a:xfrm>
          <a:prstGeom prst="rect">
            <a:avLst/>
          </a:prstGeom>
        </p:spPr>
      </p:pic>
      <p:pic>
        <p:nvPicPr>
          <p:cNvPr id="9" name="Image 8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62AC44DB-1811-FD0A-D2B7-1766B3466D5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542" y="2441943"/>
            <a:ext cx="2007128" cy="246790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C4D3CE2-46FB-76B5-F923-833317AF87A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576430" y="7070904"/>
            <a:ext cx="1494479" cy="85470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12A8437-A9DC-8BFF-15F6-35A5684BC08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36511" y="2614650"/>
            <a:ext cx="1462184" cy="179786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20560C2-4C8B-F51F-56ED-6852B2986AE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441545">
            <a:off x="10722298" y="2614411"/>
            <a:ext cx="1556733" cy="191411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2B10026-9882-E51E-C5B9-62A3CF8CD43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353329" y="4765570"/>
            <a:ext cx="224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stylo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AF8580CF-63A1-D222-D6B3-DCB4B3A8452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702294" y="8439440"/>
            <a:ext cx="2812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gomme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9508589C-E4EF-1177-05CE-A793B1A897D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968904" y="8435875"/>
            <a:ext cx="2418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ciseaux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20B67825-2A30-3B74-DD3C-5D30B8BB26B0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335599" y="8431485"/>
            <a:ext cx="28125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crayons </a:t>
            </a:r>
          </a:p>
          <a:p>
            <a:pPr algn="ctr" defTabSz="1371635">
              <a:defRPr/>
            </a:pPr>
            <a:r>
              <a:rPr lang="fr-FR" sz="3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 couleurs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39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070A2-FA39-9D39-9926-7D351951D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3B7D9A0-5CEC-A231-93E7-288B06F4809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B6C6136-55EB-8ED1-DDC1-AD7DB2090B0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8328" y="719671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dire les mots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E22D810-2D46-A89C-96EF-E683BA097F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09013" y="607195"/>
            <a:ext cx="1272621" cy="786384"/>
          </a:xfrm>
          <a:prstGeom prst="roundRect">
            <a:avLst>
              <a:gd name="adj" fmla="val 31362"/>
            </a:avLst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FC3C200-ABEE-1B7A-D117-CBF7B5FAE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478" y="7170196"/>
            <a:ext cx="1263882" cy="155403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CEB0B0C-C913-2FDB-7392-316C0803C6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27" y="2942006"/>
            <a:ext cx="1566675" cy="1926340"/>
          </a:xfrm>
          <a:prstGeom prst="rect">
            <a:avLst/>
          </a:prstGeom>
        </p:spPr>
      </p:pic>
      <p:pic>
        <p:nvPicPr>
          <p:cNvPr id="20" name="Image 19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5427C1C9-6FF7-DED9-FF47-75B83C5AA2D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951" y="7170196"/>
            <a:ext cx="1350868" cy="1472610"/>
          </a:xfrm>
          <a:prstGeom prst="rect">
            <a:avLst/>
          </a:prstGeom>
        </p:spPr>
      </p:pic>
      <p:pic>
        <p:nvPicPr>
          <p:cNvPr id="21" name="Image 20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A1D8946-3044-AC5A-B95C-8EFB0FAB0CA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328" y="2779689"/>
            <a:ext cx="2007128" cy="246790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4972517-7FFD-A2F2-69D0-2F702A8965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68216" y="7570967"/>
            <a:ext cx="1494479" cy="85470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DF0C12D-F841-65EA-D226-A712987DD8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28297" y="3114713"/>
            <a:ext cx="1462184" cy="179786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754442DE-EB56-01B5-FCC2-BF7BF9EF4D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441545">
            <a:off x="10814084" y="3114474"/>
            <a:ext cx="1556733" cy="191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8281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F758-44FD-01FA-EA7D-C10CD291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3FC2D8-9417-4A7F-CD4F-42A2AA08519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2A244E-19D4-2372-46B0-F69F0798A38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3E180-2331-08D5-04C8-0AEFD26E5C2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0F5E6EF-2A6D-948A-6CEB-D6022C7AA88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B3CC6D2-C86C-90DA-AD63-9EE7BFC659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60224E-E746-3857-85B8-53D536D901A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FB827B7-80BD-3871-B594-37B6D47DD72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0F3B93CC-6872-291C-035A-59C4004A55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47E51A-1FBD-2B59-4124-9A2AB0E97B9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retenir ! Dans … , il y a … 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52FA41-0549-AF2C-378A-26D9CF1B3D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2AD7D3E-DBF4-FE80-0549-523BF32AA35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8"/>
            <a:ext cx="9893145" cy="2588886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0AC4E0-28F0-DAB6-156B-E905BB26EB9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795867" y="431456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…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4362B1-F328-F816-E164-040C6BE7871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42439" y="4314567"/>
            <a:ext cx="4853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i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 y a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34332623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22A5A-C8E6-2405-1F0E-69856FC95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11AAA14-D7EC-2B44-A95E-62C3CBA524E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C8F9415D-2A8F-34F5-C952-1E06B9B8BEA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054068" y="1985136"/>
            <a:ext cx="4132795" cy="1545383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6A3E6EA-787D-EF21-5B87-1304C88BCA5C}"/>
              </a:ext>
            </a:extLst>
          </p:cNvPr>
          <p:cNvSpPr txBox="1"/>
          <p:nvPr/>
        </p:nvSpPr>
        <p:spPr>
          <a:xfrm>
            <a:off x="5764883" y="2224533"/>
            <a:ext cx="31069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Dans ma trousse, </a:t>
            </a:r>
          </a:p>
          <a:p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il y a une règle.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67650E-4B8D-FF89-3AB3-A852F05CFD6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Dans ma trousse, il y a une règle.».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BC2707D-F072-5CBA-9768-1D3264C003F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10" name="Image 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C70CD611-3D73-3CCE-4290-8AC5CC0EF5A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91904" y="3843017"/>
            <a:ext cx="2550165" cy="4458847"/>
          </a:xfrm>
          <a:prstGeom prst="rect">
            <a:avLst/>
          </a:prstGeom>
        </p:spPr>
      </p:pic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5542DD6B-C767-2480-DFA2-B44090F9A9A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611" y="5743575"/>
            <a:ext cx="2129434" cy="2618293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FEC36BD-5284-2A29-56F7-AEBDCEF29898}"/>
              </a:ext>
            </a:extLst>
          </p:cNvPr>
          <p:cNvSpPr/>
          <p:nvPr/>
        </p:nvSpPr>
        <p:spPr>
          <a:xfrm>
            <a:off x="7256198" y="4585126"/>
            <a:ext cx="2787915" cy="137276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 cap="rnd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3E08A78-CA39-9981-A741-29CAC3F9B2D3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93875">
            <a:off x="7917067" y="4369287"/>
            <a:ext cx="1548115" cy="173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576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01FC7-8B19-AF35-8FFB-11AECC961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ED2FB2B-5DF6-17C7-5902-1B11EC6AD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57DED9-5A4D-0C01-F1EF-8357CB03227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9DBF6A4-F364-2CA8-B3B1-D8646175C8C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49451C6-8074-B89D-5CC5-10197F8E94B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39CD919-7916-8B19-E84F-88C6B00FA25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312F34E-4F01-A832-21B5-198CA1EF5B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35E41DC-03A0-F461-C141-3651AA577BB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7A5535E-C839-D87B-BE2F-24D4C4C47E6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ADACB13-027A-A211-171C-D8654F07B1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8338" y="64147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A0D94AA-3D08-B75B-6FFD-52514E83504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3442" y="513847"/>
            <a:ext cx="11714221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Il y a quoi dans ta trousse ? Ouvre ta trousse, et dis-moi ce que tu as dedans.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8C1BF6-5A0C-9EA1-787F-677AF983F56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Il y a quoi dans ta trousse ?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E393F79-1C21-27C3-7AC4-9E5B79FD973D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821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C531-19CC-EB99-8DD9-A39D7C5C2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BED2A94-DD4C-68D9-74B9-50E7F7096F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FA3C9FB-299D-CB2F-834C-43FCC24E82F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C4B2E74-FDD5-CAC3-A1C7-2A5096898B6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07465" y="4467631"/>
            <a:ext cx="2812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l’arabe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56841ED-9140-9F9B-4981-0B69AE456CC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953367" y="8495821"/>
            <a:ext cx="2812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sport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EAE2E06-7B24-6E7E-8091-545AAC5575F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000064" y="4467630"/>
            <a:ext cx="33448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français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4049F25-4B9E-3F5C-1C83-FBD6EFE5582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716274" y="8528331"/>
            <a:ext cx="4913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mathématiques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B41F35E-BC37-A20F-BDB5-F593A676B3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75094" y="2216460"/>
            <a:ext cx="2245106" cy="189194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72C6C29-E957-F11F-4294-88687B604E1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36456" y="2292172"/>
            <a:ext cx="2530505" cy="195149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4F18D75-C4F5-546F-B1A5-3CCBC59D6F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05622" y="6395670"/>
            <a:ext cx="2534553" cy="2066636"/>
          </a:xfrm>
          <a:prstGeom prst="rect">
            <a:avLst/>
          </a:prstGeom>
        </p:spPr>
      </p:pic>
      <p:pic>
        <p:nvPicPr>
          <p:cNvPr id="33" name="Image 32" descr="Une image contenant dessin humoristique&#10;&#10;Description générée automatiquement">
            <a:extLst>
              <a:ext uri="{FF2B5EF4-FFF2-40B4-BE49-F238E27FC236}">
                <a16:creationId xmlns:a16="http://schemas.microsoft.com/office/drawing/2014/main" id="{561CF92B-2B02-8620-B213-18925B92073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51"/>
          <a:stretch/>
        </p:blipFill>
        <p:spPr>
          <a:xfrm>
            <a:off x="7629525" y="6218840"/>
            <a:ext cx="3460395" cy="204354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9CBE48C-3A58-32C1-3EBA-7E3F638DCB3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46623" y="776578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 Répétez après moi.  </a:t>
            </a:r>
          </a:p>
        </p:txBody>
      </p:sp>
    </p:spTree>
    <p:extLst>
      <p:ext uri="{BB962C8B-B14F-4D97-AF65-F5344CB8AC3E}">
        <p14:creationId xmlns:p14="http://schemas.microsoft.com/office/powerpoint/2010/main" val="5657847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31CC0-0B9B-9067-4CF2-FC98C34F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D0F0211-E6F6-0A49-9CCA-1F8ACB4EFB4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CC4A98F-0713-47BD-D457-00E077D982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7169" y="2945123"/>
            <a:ext cx="2245106" cy="189194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0CDF830-0EFF-819D-D372-C9CB08C223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0756" y="3049410"/>
            <a:ext cx="2530505" cy="195149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24AB5A6-21C8-FFDE-5880-0A3131B1BE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5622" y="6395670"/>
            <a:ext cx="2534553" cy="2066636"/>
          </a:xfrm>
          <a:prstGeom prst="rect">
            <a:avLst/>
          </a:prstGeom>
        </p:spPr>
      </p:pic>
      <p:pic>
        <p:nvPicPr>
          <p:cNvPr id="33" name="Image 32" descr="Une image contenant dessin humoristique&#10;&#10;Description générée automatiquement">
            <a:extLst>
              <a:ext uri="{FF2B5EF4-FFF2-40B4-BE49-F238E27FC236}">
                <a16:creationId xmlns:a16="http://schemas.microsoft.com/office/drawing/2014/main" id="{3AE25D38-0322-A2E5-CFC8-1FE65948C9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51"/>
          <a:stretch/>
        </p:blipFill>
        <p:spPr>
          <a:xfrm>
            <a:off x="7629525" y="6218840"/>
            <a:ext cx="3460395" cy="20435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5229B4F-13C4-755B-2AF3-C79AF52C6AF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8328" y="719671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dire les mots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47663F0-BC22-1AFD-6A0D-150AF57E4B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09013" y="607195"/>
            <a:ext cx="1272621" cy="786384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5515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8F038-3635-55A2-545F-A9AF1811C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74600B7-D7D5-B094-E3FF-A081F95D52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6058296-28A7-D699-9736-9D9A369E621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0E8C50-2992-1961-CA17-17E2509B843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9117AAD-3A46-A220-6A07-192867B6E5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2C2ED73-6AA9-38BB-069B-0EBE747F89E5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31903D4-CDA0-8FD1-BBAC-DEC6B598430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9B06C10-E749-3B76-8C47-4E0EB2D7C114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F22B2E-0C15-930F-5D7A-16796882B8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7E2954-72BA-00B5-2A65-0C1E98DD58D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BDA63B-C111-E8F7-1D6A-826DE05ED3F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les jours de la semaine. Répétez après moi.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919526-6494-C247-8318-F0EFA91ECB7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16769BF-5CF0-4186-B211-EB0112CD88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18895" y="3910227"/>
            <a:ext cx="8678210" cy="120852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71EF9C0-54FC-90B6-EF4E-E7D856C074F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1452" y="5726637"/>
            <a:ext cx="12046638" cy="114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994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Hier / Aujourd’hui / Demain.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0EF898E-C24D-1C62-A543-B34CE7D5C8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99553" y="3633924"/>
            <a:ext cx="10546994" cy="358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62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AD28A-FBB0-0D42-8903-4F49A5C68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DC89C47-CC83-43B7-FD6C-F44805A629C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F299E47-FC5F-0B14-80BF-9437FF57EBA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Aujourd’hui, c’est lundi.».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D4F6D63-7324-5047-8FE5-8471ACDFC5C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75DEE9BA-6E66-6CC5-11C9-6B9D83270C19}"/>
              </a:ext>
            </a:extLst>
          </p:cNvPr>
          <p:cNvSpPr/>
          <p:nvPr/>
        </p:nvSpPr>
        <p:spPr>
          <a:xfrm>
            <a:off x="5067757" y="1985136"/>
            <a:ext cx="4650086" cy="1490835"/>
          </a:xfrm>
          <a:prstGeom prst="wedgeEllipseCallout">
            <a:avLst>
              <a:gd name="adj1" fmla="val -37983"/>
              <a:gd name="adj2" fmla="val 742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Aujourd’hui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 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’est 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lun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1A79D9D-781C-1BEE-54FF-BC058E32EE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069" y="5369432"/>
            <a:ext cx="4673388" cy="1031368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042E7B5-B899-F98C-5B6E-33A64ABE9FD7}"/>
              </a:ext>
            </a:extLst>
          </p:cNvPr>
          <p:cNvSpPr/>
          <p:nvPr/>
        </p:nvSpPr>
        <p:spPr>
          <a:xfrm>
            <a:off x="6357938" y="4917568"/>
            <a:ext cx="2257425" cy="189346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C9A12DF-6A81-D23B-872F-9FED685357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057844" y="4085644"/>
            <a:ext cx="1575567" cy="407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627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quel jour, aujourd’hui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CB5D1B92-509A-6E5C-7DE6-990DC1DA1AA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1D5D878-0B3E-6A4C-3BDA-9CCCFDBAA96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909EA3-CE2B-967E-534E-C0C08BF4F84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C’est quel jour, aujourd’hui ?</a:t>
            </a:r>
          </a:p>
        </p:txBody>
      </p:sp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4A86D-A344-86D3-4010-556769A23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7BB383F-1018-C48B-DB10-A526592AA4A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CACFB0-0F73-B3FF-4A50-229E1F5A31D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Aujourd’hui,  j’ai français.».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1E09B23-4FB8-315E-36A1-33CC1DDD2A5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10" name="Image 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E2E2F5C7-17A1-1191-921D-D0AB9147BE3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91904" y="3843017"/>
            <a:ext cx="2550165" cy="445884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AE1436F2-4099-9C8D-CC87-EE1DC2B7FABC}"/>
              </a:ext>
            </a:extLst>
          </p:cNvPr>
          <p:cNvSpPr/>
          <p:nvPr/>
        </p:nvSpPr>
        <p:spPr>
          <a:xfrm>
            <a:off x="5067757" y="1985136"/>
            <a:ext cx="4650086" cy="1490835"/>
          </a:xfrm>
          <a:prstGeom prst="wedgeEllipseCallout">
            <a:avLst>
              <a:gd name="adj1" fmla="val -37983"/>
              <a:gd name="adj2" fmla="val 742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Aujourd’hui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  j’ai français.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2C836F-6993-5B5F-3435-7F1E19FB6B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26947" y="4991364"/>
            <a:ext cx="2383897" cy="200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799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EE9EC-263C-CAA8-1A57-72CCFDFF6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21AFE96-564D-90D6-2E84-37ACE58758D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as quelle matière aujourd’hui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240E5AAF-A2E8-56D3-1686-9B4ABD1AEC1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9113DD7-B20C-EA95-D2C2-404FB93CB69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CAD304D-2246-D306-2602-AF14DA6CAB4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Tu as quelle matière aujourd’hui ?</a:t>
            </a:r>
          </a:p>
        </p:txBody>
      </p:sp>
    </p:spTree>
    <p:extLst>
      <p:ext uri="{BB962C8B-B14F-4D97-AF65-F5344CB8AC3E}">
        <p14:creationId xmlns:p14="http://schemas.microsoft.com/office/powerpoint/2010/main" val="5394979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72A61-7B3C-63EF-0274-D7B329B88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C268F8C-B773-0801-09CA-4F289FF4DC8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44E2A0B-FF50-D938-069E-A6CDCD3C7A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Demain, c’est mardi.».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B3C21A0-59C9-0239-3E15-4D1219F07D0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62814231-5827-B248-2B05-6D2B0D4845EB}"/>
              </a:ext>
            </a:extLst>
          </p:cNvPr>
          <p:cNvSpPr/>
          <p:nvPr/>
        </p:nvSpPr>
        <p:spPr>
          <a:xfrm>
            <a:off x="5067757" y="1985136"/>
            <a:ext cx="3861931" cy="1490835"/>
          </a:xfrm>
          <a:prstGeom prst="wedgeEllipseCallout">
            <a:avLst>
              <a:gd name="adj1" fmla="val -37983"/>
              <a:gd name="adj2" fmla="val 742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Demain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’est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mardi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670F418-845B-C490-52E8-F03BFCE1FF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069" y="5369432"/>
            <a:ext cx="4673388" cy="1031368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40450231-C2B2-1799-CE55-17EA2E4B5348}"/>
              </a:ext>
            </a:extLst>
          </p:cNvPr>
          <p:cNvSpPr/>
          <p:nvPr/>
        </p:nvSpPr>
        <p:spPr>
          <a:xfrm>
            <a:off x="8615361" y="4917568"/>
            <a:ext cx="2257425" cy="189346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01F9B6-4950-738F-205F-60B4F5F754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057844" y="4085644"/>
            <a:ext cx="1575567" cy="407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27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E59DB-FCEB-8ADE-4287-3EE5948F9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88FBA490-A568-E534-178F-D67FE8C802B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quel jour, demain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15A06BB8-88AC-5A42-217A-D34C9978814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8FD6BD2-C57B-F5E2-C249-2F7A5085EDA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2E26ED2-7283-67EF-FCD0-CFCF42FF635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C’est quel jour, demain ?</a:t>
            </a:r>
          </a:p>
        </p:txBody>
      </p:sp>
    </p:spTree>
    <p:extLst>
      <p:ext uri="{BB962C8B-B14F-4D97-AF65-F5344CB8AC3E}">
        <p14:creationId xmlns:p14="http://schemas.microsoft.com/office/powerpoint/2010/main" val="33472264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E3E08-B5E9-AACC-FE26-95820BB58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5FA6147-D012-F33A-F8CF-414F0334244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296EA6-198B-C03C-5BF0-DBC583CDA0F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demain,  j’ai arabe.».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93E8E99-F921-AEEC-D4E9-6BF41B6E258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10" name="Image 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2D265E54-73E9-7A5A-D5CD-823D53528A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91904" y="3843017"/>
            <a:ext cx="2550165" cy="445884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2ED73130-D66D-817E-0EBE-A3941C226680}"/>
              </a:ext>
            </a:extLst>
          </p:cNvPr>
          <p:cNvSpPr/>
          <p:nvPr/>
        </p:nvSpPr>
        <p:spPr>
          <a:xfrm>
            <a:off x="5067757" y="1985136"/>
            <a:ext cx="3547606" cy="1490835"/>
          </a:xfrm>
          <a:prstGeom prst="wedgeEllipseCallout">
            <a:avLst>
              <a:gd name="adj1" fmla="val -37983"/>
              <a:gd name="adj2" fmla="val 742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emain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j’ai arabe.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5343A3A-712A-206A-AC3B-EE8772D024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57217" y="5359781"/>
            <a:ext cx="2281940" cy="175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734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BB093-C593-DCBF-51A1-BC58B7FB4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1D0013A8-8615-1F6C-8B60-DD9B191BBB5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as quelle matière demain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629E483-3291-E7C8-68A1-281377B70F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E93D95A-7E12-2E00-9FB9-97536F66030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3DD810C-1E0B-210D-D2A9-76DD24E0F00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Tu as quelle matière demain ?</a:t>
            </a:r>
          </a:p>
        </p:txBody>
      </p:sp>
    </p:spTree>
    <p:extLst>
      <p:ext uri="{BB962C8B-B14F-4D97-AF65-F5344CB8AC3E}">
        <p14:creationId xmlns:p14="http://schemas.microsoft.com/office/powerpoint/2010/main" val="831867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C910C-6817-F61B-A815-05EBC8AE3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F2BC36B-41DA-B029-29A1-F7E76D187A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DE67072-5D53-4340-B267-B904409F717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8CBE57-3365-68F7-0D5F-CC84603CFF5B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828B810-93C9-60FC-B93C-DF9B0475112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1CEDD88-47F5-0B91-DD49-04AE22CA15AD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192775C-A979-75EF-68A2-2A295CE6DDB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B049F77-264C-6FC5-2DC0-2ED31C16B7A9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9C2DBB8-473E-98AA-EA45-4A077D901CFC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50B531-DF32-56DE-5B7C-D3B8C19B00E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9DF6B9-A856-1B4C-95E2-E1962FE560D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88" y="771385"/>
            <a:ext cx="11793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vu ces mots. Répétons ensemble.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3789D9-7BE1-03A5-8EEB-277890F3C6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EBC3D3D8-1DE2-99B3-F455-73BA6595561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1538" y="4773846"/>
            <a:ext cx="3108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lire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6436AE-7558-1886-3A1C-64B8CB7CA8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80375" y="4770338"/>
            <a:ext cx="2812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écrire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B096C21-2871-1D37-9824-1BC2A3A1E63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337253" y="4770281"/>
            <a:ext cx="224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effacer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3070608-3557-9B0C-BCF6-96FFB3DC597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7135830" y="4765891"/>
            <a:ext cx="298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dessiner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75C74C95-0944-0839-8D24-97587B92C35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623038" y="2592141"/>
            <a:ext cx="1591874" cy="195732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1B4A5901-EF12-9E50-CAC9-EF3E4CAF8D7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83275" y="2569545"/>
            <a:ext cx="1718158" cy="2112599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CBC46A26-59DA-A4F1-1AAF-33A9C4CA8BF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689614" y="2820863"/>
            <a:ext cx="1718158" cy="1873002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C6FE3C7C-C5EA-BA24-240B-00900A03114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874093" y="6404963"/>
            <a:ext cx="1533679" cy="1885769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E7396BCD-3289-E4FB-5743-075FFA951A5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26066" y="6190979"/>
            <a:ext cx="1869161" cy="1829497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6C0C81AD-22EE-1CF1-A714-D8F82F94FDC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623596" y="6387931"/>
            <a:ext cx="1533679" cy="1885769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12F2D31-C967-77BC-00C7-81E5F3F07D8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425656" y="6461234"/>
            <a:ext cx="1775777" cy="1829498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09E6CA72-345D-2605-45BD-B31E6C524AA3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784" y="3155015"/>
            <a:ext cx="1197008" cy="1198362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CC95F22D-83DA-4C6B-2074-F8F97A46B560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71538" y="8439440"/>
            <a:ext cx="3108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parler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0A908A3-3CC5-854C-0420-10769D8390D9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980375" y="8435932"/>
            <a:ext cx="2812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écouter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2BF94BAD-BA9A-4E55-63C2-FF687614A95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337253" y="8435875"/>
            <a:ext cx="224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jouer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68E4B3E4-E101-AD74-A947-4DD97A0C3E66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7135830" y="8431485"/>
            <a:ext cx="2985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regarder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5865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64730-75D0-11B5-ED80-DF4C54385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CB5026C-16FF-5107-537F-8A9239A6E7E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1F92EE-0DC8-2E2F-0783-052F5ED6B95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800FBBB-C37E-4996-4D47-DB245F437A08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29FEB94-46F9-A63C-0730-EE54BACF9FB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7C42A33-84A6-D97E-B4D8-73AE16E9CDB6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AB9C196-62B3-9FB7-3E67-B65A394E688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1BCE46F-1637-EF64-B4C1-0A851D9BDD4A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68ED4F1-B9B3-14FC-9A81-964379D09DDB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8BC145D-01F5-058F-8019-604C5E9889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233448EF-9AFA-7C86-4C09-CBAB519D15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23038" y="2592141"/>
            <a:ext cx="1591874" cy="195732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95219CED-BDB7-F1CC-658F-511FC292CD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3275" y="2569545"/>
            <a:ext cx="1718158" cy="2112599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14CB8636-70DD-60F5-149F-168EC124B2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89614" y="2820863"/>
            <a:ext cx="1718158" cy="1873002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220CB1CE-301B-93BD-4D05-F9915B3D5C0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74093" y="6404963"/>
            <a:ext cx="1533679" cy="1885769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871C9951-9553-B942-9D81-6F9E94C8F7C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26066" y="6190979"/>
            <a:ext cx="1869161" cy="1829497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B04752B4-A85B-1F48-F205-B94FD1B0271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23596" y="6387931"/>
            <a:ext cx="1533679" cy="1885769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E133C3B-887D-F84E-55B3-E00EF65436E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25656" y="6461234"/>
            <a:ext cx="1775777" cy="1829498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2FE5EF1A-C40A-1005-37D7-173D7D11184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784" y="3155015"/>
            <a:ext cx="1197008" cy="119836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6850FFE-4D83-EAC0-485B-F46A2298EE9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8328" y="762535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dire les mots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CA09BD-86BC-E959-53DF-BF311B4AE9C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09013" y="650059"/>
            <a:ext cx="1272621" cy="786384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9087324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: Oui, je fais / Non je ne fais pas 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903322" y="3989339"/>
            <a:ext cx="56705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Non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ne </a:t>
            </a:r>
            <a:r>
              <a:rPr kumimoji="0" lang="fr-F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fai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s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636121" y="3973541"/>
            <a:ext cx="4267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7DBE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fais</a:t>
            </a:r>
          </a:p>
        </p:txBody>
      </p:sp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9A4A3F-71D4-0414-8EE8-095F68DC02C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916908" y="5070794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43DE959-D06F-7AF9-0E2D-A8F19A52F4A1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7666438" y="5252297"/>
            <a:ext cx="1724631" cy="19235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8247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DE374-D7BB-7884-2C76-A27FA4F6D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A86EB16-E843-BCFE-2E5E-7F1EBEF610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6281B79-8117-4213-5BE2-133EBC80287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En classe, je lis et j’écris 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3E33A02-A059-4A5A-EB39-EC0943E2711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10" name="Image 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FAA41693-FA22-9CFD-032F-D251BCEAA90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91904" y="3843017"/>
            <a:ext cx="2550165" cy="4458847"/>
          </a:xfrm>
          <a:prstGeom prst="rect">
            <a:avLst/>
          </a:prstGeom>
        </p:spPr>
      </p:pic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89C8A655-BF3B-6455-79F3-3755F71F0D15}"/>
              </a:ext>
            </a:extLst>
          </p:cNvPr>
          <p:cNvSpPr/>
          <p:nvPr/>
        </p:nvSpPr>
        <p:spPr>
          <a:xfrm>
            <a:off x="4328267" y="1798238"/>
            <a:ext cx="4206118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classe, je lis et j’écris 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6D7516-6780-CA9E-2672-3BEE7C451E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61863" y="3864478"/>
            <a:ext cx="1836722" cy="22583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8A9F048-F073-0A08-0B33-1342DAC390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05302" y="6051220"/>
            <a:ext cx="1982432" cy="243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179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A8342-B3F9-5C70-2455-A9974565A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C3E5CC92-B69D-C73F-24CB-7602B05739D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fais quoi en classe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06963C4-59A5-E0D7-FF99-715AD45A7A9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6314023-A8F4-AF52-038E-36EAEB3DB2D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057543E-E618-0989-4B0B-7DFAA4F77EF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Tu fais quoi en classe ?</a:t>
            </a:r>
          </a:p>
        </p:txBody>
      </p:sp>
    </p:spTree>
    <p:extLst>
      <p:ext uri="{BB962C8B-B14F-4D97-AF65-F5344CB8AC3E}">
        <p14:creationId xmlns:p14="http://schemas.microsoft.com/office/powerpoint/2010/main" val="14884208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7F14E-421F-B360-BFF7-E4ABD16FD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65940CF-F892-E026-88FB-60AC16CBA1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3687B6D-F77F-3CE4-27B7-95812B8F8AE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9" name="Image 8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2E0E607F-E4F3-5304-9F03-365A643F2DE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4197" r="47894" b="52390"/>
          <a:stretch/>
        </p:blipFill>
        <p:spPr>
          <a:xfrm>
            <a:off x="3045553" y="4352483"/>
            <a:ext cx="2876407" cy="4630033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5F521D5-34B5-3122-D90D-5EB373D187A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4401" y="2166862"/>
            <a:ext cx="4437936" cy="1682109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6ACE3C3-018A-8EE0-9723-67F7F67E71C2}"/>
              </a:ext>
            </a:extLst>
          </p:cNvPr>
          <p:cNvSpPr txBox="1"/>
          <p:nvPr/>
        </p:nvSpPr>
        <p:spPr>
          <a:xfrm>
            <a:off x="914400" y="2507063"/>
            <a:ext cx="44379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fais des dessins en classe ?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35946C51-CE0C-4649-7821-A49C8EDD7D4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43775" y="2642288"/>
            <a:ext cx="4230128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32A9603-BAA9-A6DE-4984-AB84875DF287}"/>
              </a:ext>
            </a:extLst>
          </p:cNvPr>
          <p:cNvSpPr txBox="1"/>
          <p:nvPr/>
        </p:nvSpPr>
        <p:spPr>
          <a:xfrm>
            <a:off x="7551407" y="3085204"/>
            <a:ext cx="4084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DBE00"/>
                </a:solidFill>
                <a:latin typeface="Dosis" pitchFamily="2" charset="0"/>
              </a:rPr>
              <a:t>Oui, je fais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des dessins.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C14DC70-1373-DF2A-4DE6-B985A1DBEE8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Est-ce que tu fais des dessins en classe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répond : « Oui, je fais des dessins.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B6E19D69-ACD7-737F-0E47-3D86BF545D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82" y="4329757"/>
            <a:ext cx="2674067" cy="46754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3CE0EEA-C9B2-00CB-2C5D-C78C2C28E6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91806" y="5482310"/>
            <a:ext cx="3066882" cy="3343275"/>
          </a:xfrm>
          <a:prstGeom prst="rect">
            <a:avLst/>
          </a:prstGeom>
        </p:spPr>
      </p:pic>
      <p:pic>
        <p:nvPicPr>
          <p:cNvPr id="11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F7FA83A-E7D9-BC7F-01B7-593434ACC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327138" y="4125834"/>
            <a:ext cx="1246765" cy="15441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5648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3336F-FDD1-5413-FB99-E507815E0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940EDB84-9895-49A9-477F-441129C8765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fais des dessins en classe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34E1A33D-782A-6051-EB72-3CA38DAE8D7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161541B-8F5C-BEF8-FEE1-379E47F80F3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034778C-959B-9899-0E93-8ECA3980FB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2900" y="2589100"/>
            <a:ext cx="1303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fais des dessins en classe ? </a:t>
            </a:r>
          </a:p>
        </p:txBody>
      </p:sp>
    </p:spTree>
    <p:extLst>
      <p:ext uri="{BB962C8B-B14F-4D97-AF65-F5344CB8AC3E}">
        <p14:creationId xmlns:p14="http://schemas.microsoft.com/office/powerpoint/2010/main" val="7597230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921F1-2EBB-F3C5-0A78-4FCC7D01C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53CF1F8-932D-7550-FC5F-C4F4AC5555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9B152F-77D7-44F8-1DD5-D27B727814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9" name="Image 8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04C33BD8-008B-D2EA-3F22-D24D05ADB46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4197" r="47894" b="52390"/>
          <a:stretch/>
        </p:blipFill>
        <p:spPr>
          <a:xfrm>
            <a:off x="3045553" y="4352483"/>
            <a:ext cx="2876407" cy="4630033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2F1B3E80-D0E5-BEEF-9FDC-7D38C328C7D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4401" y="2166862"/>
            <a:ext cx="4437936" cy="1682109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009CD43-EEF9-FBAE-E348-F1A663BF16B8}"/>
              </a:ext>
            </a:extLst>
          </p:cNvPr>
          <p:cNvSpPr txBox="1"/>
          <p:nvPr/>
        </p:nvSpPr>
        <p:spPr>
          <a:xfrm>
            <a:off x="914400" y="2507063"/>
            <a:ext cx="44379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fais du sport en classe ?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D327755-FB1F-2741-E192-F5CAAD8BEF0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Est-ce que tu fais du sport en classe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répond : « Non, je ne fais pas du sport en classe.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88A296C8-E3CB-B11E-3634-6B2F4B90C6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82" y="4329757"/>
            <a:ext cx="2674067" cy="4675484"/>
          </a:xfrm>
          <a:prstGeom prst="rect">
            <a:avLst/>
          </a:prstGeom>
        </p:spPr>
      </p:pic>
      <p:pic>
        <p:nvPicPr>
          <p:cNvPr id="3" name="Image 2" descr="Une image contenant dessin humoristique&#10;&#10;Description générée automatiquement">
            <a:extLst>
              <a:ext uri="{FF2B5EF4-FFF2-40B4-BE49-F238E27FC236}">
                <a16:creationId xmlns:a16="http://schemas.microsoft.com/office/drawing/2014/main" id="{3088DA40-F0EB-F812-A951-F69E171CC48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51"/>
          <a:stretch/>
        </p:blipFill>
        <p:spPr>
          <a:xfrm>
            <a:off x="8711433" y="5618598"/>
            <a:ext cx="4459248" cy="2633420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E0368760-31EA-9896-F392-79C96D1A0A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0520217" y="4428818"/>
            <a:ext cx="1283130" cy="14311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231697A6-5F0F-613D-2FA2-82ABD1F62D01}"/>
              </a:ext>
            </a:extLst>
          </p:cNvPr>
          <p:cNvSpPr/>
          <p:nvPr/>
        </p:nvSpPr>
        <p:spPr>
          <a:xfrm>
            <a:off x="6117436" y="2292165"/>
            <a:ext cx="5296535" cy="1544197"/>
          </a:xfrm>
          <a:prstGeom prst="wedgeEllipseCallout">
            <a:avLst>
              <a:gd name="adj1" fmla="val -17653"/>
              <a:gd name="adj2" fmla="val 7361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fais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 sport en classe.</a:t>
            </a:r>
          </a:p>
        </p:txBody>
      </p:sp>
    </p:spTree>
    <p:extLst>
      <p:ext uri="{BB962C8B-B14F-4D97-AF65-F5344CB8AC3E}">
        <p14:creationId xmlns:p14="http://schemas.microsoft.com/office/powerpoint/2010/main" val="35372375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9201A-55AE-4F82-5938-E00DC1202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DE50CE3C-505B-6212-1F1D-37F0473603C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fais du sport en classe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F13E766-F32C-51BB-3C28-A7378189A1F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0718A7-AFD3-A889-71D4-7EF93564D3A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892A4E8-637B-4723-6E76-F5F389AA18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2900" y="2589100"/>
            <a:ext cx="1303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fais du sport en classe ? </a:t>
            </a:r>
          </a:p>
        </p:txBody>
      </p:sp>
    </p:spTree>
    <p:extLst>
      <p:ext uri="{BB962C8B-B14F-4D97-AF65-F5344CB8AC3E}">
        <p14:creationId xmlns:p14="http://schemas.microsoft.com/office/powerpoint/2010/main" val="13296037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10621</TotalTime>
  <Words>1768</Words>
  <PresentationFormat>Personnalisé</PresentationFormat>
  <Paragraphs>267</Paragraphs>
  <Slides>71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71</vt:i4>
      </vt:variant>
    </vt:vector>
  </HeadingPairs>
  <TitlesOfParts>
    <vt:vector size="79" baseType="lpstr">
      <vt:lpstr>Dosis Bold</vt:lpstr>
      <vt:lpstr>Carelia</vt:lpstr>
      <vt:lpstr>Calibri</vt:lpstr>
      <vt:lpstr>Dosis</vt:lpstr>
      <vt:lpstr>Arial</vt:lpstr>
      <vt:lpstr>Cambria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2025-08-19T11:49:11Z</dcterms:modified>
</cp:coreProperties>
</file>