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ink/ink1.xml" ContentType="application/inkml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ink/ink2.xml" ContentType="application/inkml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ink/ink3.xml" ContentType="application/inkml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7"/>
  </p:notesMasterIdLst>
  <p:sldIdLst>
    <p:sldId id="2147482549" r:id="rId2"/>
    <p:sldId id="2147482700" r:id="rId3"/>
    <p:sldId id="2147482737" r:id="rId4"/>
    <p:sldId id="2147482461" r:id="rId5"/>
    <p:sldId id="2147482550" r:id="rId6"/>
    <p:sldId id="2147482702" r:id="rId7"/>
    <p:sldId id="2134806077" r:id="rId8"/>
    <p:sldId id="2147482704" r:id="rId9"/>
    <p:sldId id="2147482846" r:id="rId10"/>
    <p:sldId id="2147482845" r:id="rId11"/>
    <p:sldId id="2147482849" r:id="rId12"/>
    <p:sldId id="2147482705" r:id="rId13"/>
    <p:sldId id="2147482793" r:id="rId14"/>
    <p:sldId id="2147482794" r:id="rId15"/>
    <p:sldId id="2147482795" r:id="rId16"/>
    <p:sldId id="2147482796" r:id="rId17"/>
    <p:sldId id="2147482797" r:id="rId18"/>
    <p:sldId id="2147482529" r:id="rId19"/>
    <p:sldId id="2147482798" r:id="rId20"/>
    <p:sldId id="2147482530" r:id="rId21"/>
    <p:sldId id="2147482735" r:id="rId22"/>
    <p:sldId id="2147482736" r:id="rId23"/>
    <p:sldId id="2147482755" r:id="rId24"/>
    <p:sldId id="2147482756" r:id="rId25"/>
    <p:sldId id="2147482514" r:id="rId26"/>
    <p:sldId id="2134806092" r:id="rId27"/>
    <p:sldId id="391" r:id="rId28"/>
    <p:sldId id="2134805159" r:id="rId29"/>
    <p:sldId id="2134805160" r:id="rId30"/>
    <p:sldId id="412" r:id="rId31"/>
    <p:sldId id="2147482800" r:id="rId32"/>
    <p:sldId id="2147482801" r:id="rId33"/>
    <p:sldId id="2147482804" r:id="rId34"/>
    <p:sldId id="2147482805" r:id="rId35"/>
    <p:sldId id="2147482775" r:id="rId36"/>
    <p:sldId id="2147482523" r:id="rId37"/>
    <p:sldId id="2134808448" r:id="rId38"/>
    <p:sldId id="2134808449" r:id="rId39"/>
    <p:sldId id="2147482802" r:id="rId40"/>
    <p:sldId id="2147482803" r:id="rId41"/>
    <p:sldId id="2147482738" r:id="rId42"/>
    <p:sldId id="2147482739" r:id="rId43"/>
    <p:sldId id="2147482808" r:id="rId44"/>
    <p:sldId id="2147482809" r:id="rId45"/>
    <p:sldId id="2134805161" r:id="rId46"/>
    <p:sldId id="2134805162" r:id="rId47"/>
    <p:sldId id="2147482810" r:id="rId48"/>
    <p:sldId id="2134808450" r:id="rId49"/>
    <p:sldId id="2134808452" r:id="rId50"/>
    <p:sldId id="2147482806" r:id="rId51"/>
    <p:sldId id="2147482807" r:id="rId52"/>
    <p:sldId id="2147482706" r:id="rId53"/>
    <p:sldId id="2147482707" r:id="rId54"/>
    <p:sldId id="2147482567" r:id="rId55"/>
    <p:sldId id="2147482811" r:id="rId56"/>
    <p:sldId id="2147482722" r:id="rId57"/>
    <p:sldId id="2147482716" r:id="rId58"/>
    <p:sldId id="2147482717" r:id="rId59"/>
    <p:sldId id="2147482718" r:id="rId60"/>
    <p:sldId id="2147482719" r:id="rId61"/>
    <p:sldId id="2147482720" r:id="rId62"/>
    <p:sldId id="2147482721" r:id="rId63"/>
    <p:sldId id="2147482812" r:id="rId64"/>
    <p:sldId id="2147482813" r:id="rId65"/>
    <p:sldId id="2147482814" r:id="rId66"/>
    <p:sldId id="2147482449" r:id="rId67"/>
    <p:sldId id="2147482575" r:id="rId68"/>
    <p:sldId id="2147482843" r:id="rId69"/>
    <p:sldId id="2147482844" r:id="rId70"/>
    <p:sldId id="2147482573" r:id="rId71"/>
    <p:sldId id="2147482574" r:id="rId72"/>
    <p:sldId id="2147482485" r:id="rId73"/>
    <p:sldId id="2134805104" r:id="rId74"/>
    <p:sldId id="2134805105" r:id="rId75"/>
    <p:sldId id="2134805106" r:id="rId76"/>
    <p:sldId id="2147482464" r:id="rId77"/>
    <p:sldId id="2147482465" r:id="rId78"/>
    <p:sldId id="2147482466" r:id="rId79"/>
    <p:sldId id="2147482467" r:id="rId80"/>
    <p:sldId id="2134805121" r:id="rId81"/>
    <p:sldId id="2134805122" r:id="rId82"/>
    <p:sldId id="2134805127" r:id="rId83"/>
    <p:sldId id="2134805128" r:id="rId84"/>
    <p:sldId id="2134805129" r:id="rId85"/>
    <p:sldId id="2134805130" r:id="rId86"/>
    <p:sldId id="2147482815" r:id="rId87"/>
    <p:sldId id="2147482462" r:id="rId88"/>
    <p:sldId id="2147482463" r:id="rId89"/>
    <p:sldId id="2147482468" r:id="rId90"/>
    <p:sldId id="2147482469" r:id="rId91"/>
    <p:sldId id="2147482470" r:id="rId92"/>
    <p:sldId id="2147482471" r:id="rId93"/>
    <p:sldId id="2134805113" r:id="rId94"/>
    <p:sldId id="2134805120" r:id="rId95"/>
    <p:sldId id="2134805123" r:id="rId96"/>
    <p:sldId id="2134805124" r:id="rId97"/>
    <p:sldId id="2147482723" r:id="rId98"/>
    <p:sldId id="2147482545" r:id="rId99"/>
    <p:sldId id="2147482816" r:id="rId100"/>
    <p:sldId id="2147482817" r:id="rId101"/>
    <p:sldId id="2147482818" r:id="rId102"/>
    <p:sldId id="2147482476" r:id="rId103"/>
    <p:sldId id="2147482819" r:id="rId104"/>
    <p:sldId id="2147482547" r:id="rId105"/>
    <p:sldId id="2147482525" r:id="rId106"/>
    <p:sldId id="2147482820" r:id="rId107"/>
    <p:sldId id="2147482821" r:id="rId108"/>
    <p:sldId id="2147482725" r:id="rId109"/>
    <p:sldId id="2134805103" r:id="rId110"/>
    <p:sldId id="2134805139" r:id="rId111"/>
    <p:sldId id="2134805142" r:id="rId112"/>
    <p:sldId id="2147482766" r:id="rId113"/>
    <p:sldId id="2134805145" r:id="rId114"/>
    <p:sldId id="2147482526" r:id="rId115"/>
    <p:sldId id="2147482765" r:id="rId116"/>
    <p:sldId id="2147482726" r:id="rId117"/>
    <p:sldId id="2147482823" r:id="rId118"/>
    <p:sldId id="2147482822" r:id="rId119"/>
    <p:sldId id="2134808468" r:id="rId120"/>
    <p:sldId id="2147482727" r:id="rId121"/>
    <p:sldId id="2147482824" r:id="rId122"/>
    <p:sldId id="2134805243" r:id="rId123"/>
    <p:sldId id="2147482768" r:id="rId124"/>
    <p:sldId id="2147482825" r:id="rId125"/>
    <p:sldId id="2134805255" r:id="rId126"/>
    <p:sldId id="2134805257" r:id="rId127"/>
    <p:sldId id="2147482532" r:id="rId128"/>
    <p:sldId id="2147482826" r:id="rId129"/>
    <p:sldId id="2147482827" r:id="rId130"/>
    <p:sldId id="2147482829" r:id="rId131"/>
    <p:sldId id="2147482830" r:id="rId132"/>
    <p:sldId id="2147482831" r:id="rId133"/>
    <p:sldId id="2147482832" r:id="rId134"/>
    <p:sldId id="2147482833" r:id="rId135"/>
    <p:sldId id="2147482834" r:id="rId136"/>
    <p:sldId id="2147482835" r:id="rId137"/>
    <p:sldId id="2147482836" r:id="rId138"/>
    <p:sldId id="2147482841" r:id="rId139"/>
    <p:sldId id="2147482842" r:id="rId140"/>
    <p:sldId id="2147482548" r:id="rId141"/>
    <p:sldId id="2147482538" r:id="rId142"/>
    <p:sldId id="2147482745" r:id="rId143"/>
    <p:sldId id="2147482537" r:id="rId144"/>
    <p:sldId id="2147482837" r:id="rId145"/>
    <p:sldId id="2147482838" r:id="rId146"/>
    <p:sldId id="2147482497" r:id="rId147"/>
    <p:sldId id="2147482500" r:id="rId148"/>
    <p:sldId id="2147482728" r:id="rId149"/>
    <p:sldId id="2147482486" r:id="rId150"/>
    <p:sldId id="2147482746" r:id="rId151"/>
    <p:sldId id="2147482750" r:id="rId152"/>
    <p:sldId id="2147482839" r:id="rId153"/>
    <p:sldId id="2147482747" r:id="rId154"/>
    <p:sldId id="2134804847" r:id="rId155"/>
    <p:sldId id="2147482487" r:id="rId156"/>
    <p:sldId id="2147482481" r:id="rId157"/>
    <p:sldId id="2147482751" r:id="rId158"/>
    <p:sldId id="2147482520" r:id="rId159"/>
    <p:sldId id="2147482488" r:id="rId160"/>
    <p:sldId id="2147482489" r:id="rId161"/>
    <p:sldId id="2147482484" r:id="rId162"/>
    <p:sldId id="2147482521" r:id="rId163"/>
    <p:sldId id="2147482492" r:id="rId164"/>
    <p:sldId id="2147482491" r:id="rId165"/>
    <p:sldId id="2147482540" r:id="rId166"/>
    <p:sldId id="2147482729" r:id="rId167"/>
    <p:sldId id="2147482494" r:id="rId168"/>
    <p:sldId id="2147482730" r:id="rId169"/>
    <p:sldId id="2147482731" r:id="rId170"/>
    <p:sldId id="2134807344" r:id="rId171"/>
    <p:sldId id="2147482541" r:id="rId172"/>
    <p:sldId id="2147482840" r:id="rId173"/>
    <p:sldId id="2134804803" r:id="rId174"/>
    <p:sldId id="700" r:id="rId175"/>
    <p:sldId id="701" r:id="rId176"/>
  </p:sldIdLst>
  <p:sldSz cx="13716000" cy="10287000"/>
  <p:notesSz cx="6858000" cy="9144000"/>
  <p:embeddedFontLst>
    <p:embeddedFont>
      <p:font typeface="Abadi" panose="020B0604020104020204" pitchFamily="34" charset="0"/>
      <p:regular r:id="rId178"/>
    </p:embeddedFont>
    <p:embeddedFont>
      <p:font typeface="Amasis MT Pro" panose="02040504050005020304" pitchFamily="18" charset="0"/>
      <p:regular r:id="rId179"/>
      <p:bold r:id="rId180"/>
      <p:italic r:id="rId181"/>
      <p:boldItalic r:id="rId182"/>
    </p:embeddedFont>
    <p:embeddedFont>
      <p:font typeface="Arimo Italics" panose="020B0604020202020204" charset="0"/>
      <p:regular r:id="rId183"/>
      <p:italic r:id="rId184"/>
    </p:embeddedFont>
    <p:embeddedFont>
      <p:font typeface="Carelia" panose="020B0604020202020204" charset="0"/>
      <p:regular r:id="rId185"/>
    </p:embeddedFont>
    <p:embeddedFont>
      <p:font typeface="Daytona Condensed" panose="020B0506030503040204" pitchFamily="34" charset="0"/>
      <p:regular r:id="rId186"/>
    </p:embeddedFont>
    <p:embeddedFont>
      <p:font typeface="Dosis" panose="02010703020202060003" pitchFamily="2" charset="0"/>
      <p:regular r:id="rId187"/>
      <p:bold r:id="rId188"/>
    </p:embeddedFont>
    <p:embeddedFont>
      <p:font typeface="Dosis Bold" panose="020B0604020202020204" charset="0"/>
      <p:regular r:id="rId189"/>
      <p:bold r:id="rId190"/>
    </p:embeddedFont>
    <p:embeddedFont>
      <p:font typeface="Microsoft Uighur" panose="02000000000000000000" pitchFamily="2" charset="-78"/>
      <p:regular r:id="rId191"/>
      <p:bold r:id="rId1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550"/>
            <p14:sldId id="2147482702"/>
            <p14:sldId id="2134806077"/>
            <p14:sldId id="2147482704"/>
            <p14:sldId id="2147482846"/>
            <p14:sldId id="2147482845"/>
            <p14:sldId id="2147482849"/>
            <p14:sldId id="2147482705"/>
            <p14:sldId id="2147482793"/>
            <p14:sldId id="2147482794"/>
            <p14:sldId id="2147482795"/>
            <p14:sldId id="2147482796"/>
            <p14:sldId id="2147482797"/>
            <p14:sldId id="2147482529"/>
            <p14:sldId id="2147482798"/>
            <p14:sldId id="2147482530"/>
            <p14:sldId id="2147482735"/>
            <p14:sldId id="2147482736"/>
            <p14:sldId id="2147482755"/>
            <p14:sldId id="2147482756"/>
            <p14:sldId id="2147482514"/>
            <p14:sldId id="2134806092"/>
            <p14:sldId id="391"/>
            <p14:sldId id="2134805159"/>
            <p14:sldId id="2134805160"/>
            <p14:sldId id="412"/>
            <p14:sldId id="2147482800"/>
            <p14:sldId id="2147482801"/>
            <p14:sldId id="2147482804"/>
            <p14:sldId id="2147482805"/>
            <p14:sldId id="2147482775"/>
            <p14:sldId id="2147482523"/>
            <p14:sldId id="2134808448"/>
            <p14:sldId id="2134808449"/>
            <p14:sldId id="2147482802"/>
            <p14:sldId id="2147482803"/>
            <p14:sldId id="2147482738"/>
            <p14:sldId id="2147482739"/>
            <p14:sldId id="2147482808"/>
            <p14:sldId id="2147482809"/>
            <p14:sldId id="2134805161"/>
            <p14:sldId id="2134805162"/>
            <p14:sldId id="2147482810"/>
            <p14:sldId id="2134808450"/>
            <p14:sldId id="2134808452"/>
            <p14:sldId id="2147482806"/>
            <p14:sldId id="2147482807"/>
            <p14:sldId id="2147482706"/>
            <p14:sldId id="2147482707"/>
            <p14:sldId id="2147482567"/>
            <p14:sldId id="2147482811"/>
            <p14:sldId id="2147482722"/>
            <p14:sldId id="2147482716"/>
            <p14:sldId id="2147482717"/>
            <p14:sldId id="2147482718"/>
            <p14:sldId id="2147482719"/>
            <p14:sldId id="2147482720"/>
            <p14:sldId id="2147482721"/>
            <p14:sldId id="2147482812"/>
            <p14:sldId id="2147482813"/>
            <p14:sldId id="2147482814"/>
            <p14:sldId id="2147482449"/>
            <p14:sldId id="2147482575"/>
            <p14:sldId id="2147482843"/>
            <p14:sldId id="2147482844"/>
            <p14:sldId id="2147482573"/>
            <p14:sldId id="2147482574"/>
            <p14:sldId id="2147482485"/>
            <p14:sldId id="2134805104"/>
            <p14:sldId id="2134805105"/>
            <p14:sldId id="2134805106"/>
            <p14:sldId id="2147482464"/>
            <p14:sldId id="2147482465"/>
            <p14:sldId id="2147482466"/>
            <p14:sldId id="2147482467"/>
            <p14:sldId id="2134805121"/>
            <p14:sldId id="2134805122"/>
            <p14:sldId id="2134805127"/>
            <p14:sldId id="2134805128"/>
            <p14:sldId id="2134805129"/>
            <p14:sldId id="2134805130"/>
            <p14:sldId id="2147482815"/>
            <p14:sldId id="2147482462"/>
            <p14:sldId id="2147482463"/>
            <p14:sldId id="2147482468"/>
            <p14:sldId id="2147482469"/>
            <p14:sldId id="2147482470"/>
            <p14:sldId id="2147482471"/>
            <p14:sldId id="2134805113"/>
            <p14:sldId id="2134805120"/>
            <p14:sldId id="2134805123"/>
            <p14:sldId id="2134805124"/>
            <p14:sldId id="2147482723"/>
            <p14:sldId id="2147482545"/>
            <p14:sldId id="2147482816"/>
            <p14:sldId id="2147482817"/>
            <p14:sldId id="2147482818"/>
            <p14:sldId id="2147482476"/>
            <p14:sldId id="2147482819"/>
            <p14:sldId id="2147482547"/>
            <p14:sldId id="2147482525"/>
            <p14:sldId id="2147482820"/>
            <p14:sldId id="2147482821"/>
            <p14:sldId id="2147482725"/>
            <p14:sldId id="2134805103"/>
            <p14:sldId id="2134805139"/>
            <p14:sldId id="2134805142"/>
            <p14:sldId id="2147482766"/>
            <p14:sldId id="2134805145"/>
            <p14:sldId id="2147482526"/>
            <p14:sldId id="2147482765"/>
            <p14:sldId id="2147482726"/>
            <p14:sldId id="2147482823"/>
            <p14:sldId id="2147482822"/>
            <p14:sldId id="2134808468"/>
            <p14:sldId id="2147482727"/>
            <p14:sldId id="2147482824"/>
            <p14:sldId id="2134805243"/>
            <p14:sldId id="2147482768"/>
            <p14:sldId id="2147482825"/>
            <p14:sldId id="2134805255"/>
            <p14:sldId id="2134805257"/>
            <p14:sldId id="2147482532"/>
            <p14:sldId id="2147482826"/>
            <p14:sldId id="2147482827"/>
            <p14:sldId id="2147482829"/>
            <p14:sldId id="2147482830"/>
            <p14:sldId id="2147482831"/>
            <p14:sldId id="2147482832"/>
            <p14:sldId id="2147482833"/>
            <p14:sldId id="2147482834"/>
            <p14:sldId id="2147482835"/>
            <p14:sldId id="2147482836"/>
            <p14:sldId id="2147482841"/>
            <p14:sldId id="2147482842"/>
            <p14:sldId id="2147482548"/>
            <p14:sldId id="2147482538"/>
            <p14:sldId id="2147482745"/>
            <p14:sldId id="2147482537"/>
            <p14:sldId id="2147482837"/>
            <p14:sldId id="2147482838"/>
            <p14:sldId id="2147482497"/>
            <p14:sldId id="2147482500"/>
            <p14:sldId id="2147482728"/>
            <p14:sldId id="2147482486"/>
            <p14:sldId id="2147482746"/>
            <p14:sldId id="2147482750"/>
            <p14:sldId id="2147482839"/>
            <p14:sldId id="2147482747"/>
            <p14:sldId id="2134804847"/>
            <p14:sldId id="2147482487"/>
            <p14:sldId id="2147482481"/>
            <p14:sldId id="2147482751"/>
            <p14:sldId id="2147482520"/>
            <p14:sldId id="2147482488"/>
            <p14:sldId id="2147482489"/>
            <p14:sldId id="2147482484"/>
            <p14:sldId id="2147482521"/>
            <p14:sldId id="2147482492"/>
            <p14:sldId id="2147482491"/>
            <p14:sldId id="2147482540"/>
            <p14:sldId id="2147482729"/>
            <p14:sldId id="2147482494"/>
            <p14:sldId id="2147482730"/>
            <p14:sldId id="2147482731"/>
            <p14:sldId id="2134807344"/>
            <p14:sldId id="2147482541"/>
            <p14:sldId id="2147482840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53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font" Target="fonts/font1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font" Target="fonts/font4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font" Target="fonts/font15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font" Target="fonts/font5.fntdata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font" Target="fonts/font7.fntdata"/><Relationship Id="rId189" Type="http://schemas.openxmlformats.org/officeDocument/2006/relationships/font" Target="fonts/font12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font" Target="fonts/font2.fntdata"/><Relationship Id="rId195" Type="http://schemas.openxmlformats.org/officeDocument/2006/relationships/theme" Target="theme/theme1.xml"/><Relationship Id="rId190" Type="http://schemas.openxmlformats.org/officeDocument/2006/relationships/font" Target="fonts/font13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font" Target="fonts/font3.fntdata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font" Target="fonts/font9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microsoft.com/office/2015/10/relationships/revisionInfo" Target="revisionInfo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1T12:30:34.847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28/09/2025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tags" Target="../tags/tag170.xml"/><Relationship Id="rId7" Type="http://schemas.openxmlformats.org/officeDocument/2006/relationships/image" Target="../media/image27.sv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tags" Target="../tags/tag169.xml"/><Relationship Id="rId16" Type="http://schemas.openxmlformats.org/officeDocument/2006/relationships/image" Target="../media/image101.png"/><Relationship Id="rId20" Type="http://schemas.openxmlformats.org/officeDocument/2006/relationships/image" Target="../media/image91.jpeg"/><Relationship Id="rId1" Type="http://schemas.openxmlformats.org/officeDocument/2006/relationships/tags" Target="../tags/tag168.xml"/><Relationship Id="rId6" Type="http://schemas.openxmlformats.org/officeDocument/2006/relationships/image" Target="../media/image26.pn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tags" Target="../tags/tag171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tags" Target="../tags/tag174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173.xml"/><Relationship Id="rId16" Type="http://schemas.openxmlformats.org/officeDocument/2006/relationships/image" Target="../media/image102.png"/><Relationship Id="rId1" Type="http://schemas.openxmlformats.org/officeDocument/2006/relationships/tags" Target="../tags/tag172.xml"/><Relationship Id="rId6" Type="http://schemas.openxmlformats.org/officeDocument/2006/relationships/image" Target="../media/image27.svg"/><Relationship Id="rId11" Type="http://schemas.openxmlformats.org/officeDocument/2006/relationships/image" Target="../media/image97.png"/><Relationship Id="rId5" Type="http://schemas.openxmlformats.org/officeDocument/2006/relationships/image" Target="../media/image26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5" Type="http://schemas.openxmlformats.org/officeDocument/2006/relationships/image" Target="../media/image105.png"/><Relationship Id="rId4" Type="http://schemas.openxmlformats.org/officeDocument/2006/relationships/image" Target="../media/image27.sv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6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107.png"/><Relationship Id="rId4" Type="http://schemas.openxmlformats.org/officeDocument/2006/relationships/image" Target="../media/image27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4" Type="http://schemas.openxmlformats.org/officeDocument/2006/relationships/image" Target="../media/image27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4" Type="http://schemas.openxmlformats.org/officeDocument/2006/relationships/image" Target="../media/image27.sv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4" Type="http://schemas.openxmlformats.org/officeDocument/2006/relationships/image" Target="../media/image27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4" Type="http://schemas.openxmlformats.org/officeDocument/2006/relationships/image" Target="../media/image27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4" Type="http://schemas.openxmlformats.org/officeDocument/2006/relationships/image" Target="../media/image27.sv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4" Type="http://schemas.openxmlformats.org/officeDocument/2006/relationships/image" Target="../media/image27.sv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5" Type="http://schemas.openxmlformats.org/officeDocument/2006/relationships/image" Target="../media/image111.jpeg"/><Relationship Id="rId4" Type="http://schemas.openxmlformats.org/officeDocument/2006/relationships/image" Target="../media/image27.sv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5" Type="http://schemas.openxmlformats.org/officeDocument/2006/relationships/image" Target="../media/image112.jpe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4" Type="http://schemas.openxmlformats.org/officeDocument/2006/relationships/image" Target="../media/image27.sv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image" Target="../media/image7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4" Type="http://schemas.openxmlformats.org/officeDocument/2006/relationships/image" Target="../media/image27.sv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7.svg"/><Relationship Id="rId7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7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4" Type="http://schemas.openxmlformats.org/officeDocument/2006/relationships/image" Target="../media/image2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7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5" Type="http://schemas.openxmlformats.org/officeDocument/2006/relationships/image" Target="../media/image105.png"/><Relationship Id="rId4" Type="http://schemas.openxmlformats.org/officeDocument/2006/relationships/image" Target="../media/image27.sv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5" Type="http://schemas.openxmlformats.org/officeDocument/2006/relationships/image" Target="../media/image107.png"/><Relationship Id="rId4" Type="http://schemas.openxmlformats.org/officeDocument/2006/relationships/image" Target="../media/image27.sv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6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5" Type="http://schemas.openxmlformats.org/officeDocument/2006/relationships/image" Target="../media/image107.png"/><Relationship Id="rId4" Type="http://schemas.openxmlformats.org/officeDocument/2006/relationships/image" Target="../media/image27.sv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23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1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1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microsoft.com/office/2007/relationships/hdphoto" Target="../media/hdphoto1.wdp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image" Target="../media/image122.png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1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1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image" Target="../media/image1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6" Type="http://schemas.openxmlformats.org/officeDocument/2006/relationships/image" Target="../media/image125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customXml" Target="../ink/ink1.xml"/><Relationship Id="rId5" Type="http://schemas.openxmlformats.org/officeDocument/2006/relationships/image" Target="../media/image27.svg"/><Relationship Id="rId10" Type="http://schemas.openxmlformats.org/officeDocument/2006/relationships/image" Target="../media/image126.png"/><Relationship Id="rId4" Type="http://schemas.openxmlformats.org/officeDocument/2006/relationships/image" Target="../media/image26.png"/><Relationship Id="rId9" Type="http://schemas.openxmlformats.org/officeDocument/2006/relationships/image" Target="../media/image124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customXml" Target="../ink/ink2.xml"/><Relationship Id="rId5" Type="http://schemas.openxmlformats.org/officeDocument/2006/relationships/image" Target="../media/image27.svg"/><Relationship Id="rId10" Type="http://schemas.openxmlformats.org/officeDocument/2006/relationships/image" Target="../media/image126.png"/><Relationship Id="rId4" Type="http://schemas.openxmlformats.org/officeDocument/2006/relationships/image" Target="../media/image26.png"/><Relationship Id="rId9" Type="http://schemas.openxmlformats.org/officeDocument/2006/relationships/image" Target="../media/image124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customXml" Target="../ink/ink3.xml"/><Relationship Id="rId5" Type="http://schemas.openxmlformats.org/officeDocument/2006/relationships/image" Target="../media/image27.svg"/><Relationship Id="rId10" Type="http://schemas.openxmlformats.org/officeDocument/2006/relationships/image" Target="../media/image126.png"/><Relationship Id="rId4" Type="http://schemas.openxmlformats.org/officeDocument/2006/relationships/image" Target="../media/image26.png"/><Relationship Id="rId9" Type="http://schemas.openxmlformats.org/officeDocument/2006/relationships/image" Target="../media/image9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6" Type="http://schemas.openxmlformats.org/officeDocument/2006/relationships/image" Target="../media/image126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7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image" Target="../media/image1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7.pn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1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7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2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3.xml"/><Relationship Id="rId6" Type="http://schemas.openxmlformats.org/officeDocument/2006/relationships/image" Target="../media/image127.png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microsoft.com/office/2007/relationships/hdphoto" Target="../media/hdphoto1.wd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4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27.sv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5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27.sv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image" Target="../media/image134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image" Target="../media/image27.sv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26.png"/><Relationship Id="rId5" Type="http://schemas.openxmlformats.org/officeDocument/2006/relationships/tags" Target="../tags/tag27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69.xml"/><Relationship Id="rId9" Type="http://schemas.openxmlformats.org/officeDocument/2006/relationships/tags" Target="../tags/tag274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34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27.sv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26.png"/><Relationship Id="rId5" Type="http://schemas.openxmlformats.org/officeDocument/2006/relationships/tags" Target="../tags/tag2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78.xml"/><Relationship Id="rId9" Type="http://schemas.openxmlformats.org/officeDocument/2006/relationships/tags" Target="../tags/tag283.xml"/></Relationships>
</file>

<file path=ppt/slides/_rels/slide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image" Target="../media/image7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07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5" Type="http://schemas.openxmlformats.org/officeDocument/2006/relationships/image" Target="../media/image5.png"/><Relationship Id="rId10" Type="http://schemas.openxmlformats.org/officeDocument/2006/relationships/image" Target="../media/image139.svg"/><Relationship Id="rId4" Type="http://schemas.openxmlformats.org/officeDocument/2006/relationships/image" Target="../media/image136.svg"/><Relationship Id="rId9" Type="http://schemas.openxmlformats.org/officeDocument/2006/relationships/image" Target="../media/image1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6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37.png"/><Relationship Id="rId4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29.png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43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6.sv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5.png"/><Relationship Id="rId5" Type="http://schemas.openxmlformats.org/officeDocument/2006/relationships/tags" Target="../tags/tag48.xml"/><Relationship Id="rId15" Type="http://schemas.openxmlformats.org/officeDocument/2006/relationships/image" Target="../media/image45.png"/><Relationship Id="rId10" Type="http://schemas.openxmlformats.org/officeDocument/2006/relationships/image" Target="../media/image4.jpeg"/><Relationship Id="rId4" Type="http://schemas.openxmlformats.org/officeDocument/2006/relationships/tags" Target="../tags/tag4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5.jpeg"/><Relationship Id="rId10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52.png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5" Type="http://schemas.openxmlformats.org/officeDocument/2006/relationships/image" Target="../media/image55.png"/><Relationship Id="rId4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53.png"/><Relationship Id="rId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59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60.png"/><Relationship Id="rId4" Type="http://schemas.openxmlformats.org/officeDocument/2006/relationships/image" Target="../media/image2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5" Type="http://schemas.openxmlformats.org/officeDocument/2006/relationships/image" Target="../media/image51.png"/><Relationship Id="rId4" Type="http://schemas.openxmlformats.org/officeDocument/2006/relationships/image" Target="../media/image2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63.png"/><Relationship Id="rId4" Type="http://schemas.openxmlformats.org/officeDocument/2006/relationships/image" Target="../media/image27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0.xml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54.png"/><Relationship Id="rId4" Type="http://schemas.openxmlformats.org/officeDocument/2006/relationships/image" Target="../media/image27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72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27.svg"/><Relationship Id="rId9" Type="http://schemas.openxmlformats.org/officeDocument/2006/relationships/image" Target="../media/image74.png"/><Relationship Id="rId1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0.jpeg"/><Relationship Id="rId3" Type="http://schemas.openxmlformats.org/officeDocument/2006/relationships/tags" Target="../tags/tag18.xml"/><Relationship Id="rId21" Type="http://schemas.openxmlformats.org/officeDocument/2006/relationships/image" Target="../media/image23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1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27.svg"/><Relationship Id="rId11" Type="http://schemas.openxmlformats.org/officeDocument/2006/relationships/image" Target="../media/image75.png"/><Relationship Id="rId5" Type="http://schemas.openxmlformats.org/officeDocument/2006/relationships/image" Target="../media/image26.png"/><Relationship Id="rId15" Type="http://schemas.openxmlformats.org/officeDocument/2006/relationships/image" Target="../media/image54.png"/><Relationship Id="rId10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openxmlformats.org/officeDocument/2006/relationships/image" Target="../media/image73.png"/><Relationship Id="rId1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4.png"/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6" Type="http://schemas.openxmlformats.org/officeDocument/2006/relationships/image" Target="../media/image78.png"/><Relationship Id="rId11" Type="http://schemas.openxmlformats.org/officeDocument/2006/relationships/image" Target="../media/image51.png"/><Relationship Id="rId5" Type="http://schemas.openxmlformats.org/officeDocument/2006/relationships/image" Target="../media/image27.svg"/><Relationship Id="rId10" Type="http://schemas.openxmlformats.org/officeDocument/2006/relationships/image" Target="../media/image74.png"/><Relationship Id="rId4" Type="http://schemas.openxmlformats.org/officeDocument/2006/relationships/image" Target="../media/image26.png"/><Relationship Id="rId9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6" Type="http://schemas.openxmlformats.org/officeDocument/2006/relationships/image" Target="../media/image74.png"/><Relationship Id="rId11" Type="http://schemas.openxmlformats.org/officeDocument/2006/relationships/image" Target="../media/image54.png"/><Relationship Id="rId5" Type="http://schemas.openxmlformats.org/officeDocument/2006/relationships/image" Target="../media/image73.png"/><Relationship Id="rId10" Type="http://schemas.openxmlformats.org/officeDocument/2006/relationships/image" Target="../media/image53.png"/><Relationship Id="rId4" Type="http://schemas.openxmlformats.org/officeDocument/2006/relationships/image" Target="../media/image72.png"/><Relationship Id="rId9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27.svg"/><Relationship Id="rId11" Type="http://schemas.openxmlformats.org/officeDocument/2006/relationships/image" Target="../media/image75.png"/><Relationship Id="rId5" Type="http://schemas.openxmlformats.org/officeDocument/2006/relationships/image" Target="../media/image26.png"/><Relationship Id="rId15" Type="http://schemas.openxmlformats.org/officeDocument/2006/relationships/image" Target="../media/image54.png"/><Relationship Id="rId10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openxmlformats.org/officeDocument/2006/relationships/image" Target="../media/image73.png"/><Relationship Id="rId1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8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6" Type="http://schemas.openxmlformats.org/officeDocument/2006/relationships/image" Target="../media/image46.png"/><Relationship Id="rId11" Type="http://schemas.openxmlformats.org/officeDocument/2006/relationships/image" Target="../media/image75.png"/><Relationship Id="rId5" Type="http://schemas.openxmlformats.org/officeDocument/2006/relationships/image" Target="../media/image27.svg"/><Relationship Id="rId10" Type="http://schemas.openxmlformats.org/officeDocument/2006/relationships/image" Target="../media/image54.png"/><Relationship Id="rId4" Type="http://schemas.openxmlformats.org/officeDocument/2006/relationships/image" Target="../media/image26.png"/><Relationship Id="rId9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6" Type="http://schemas.openxmlformats.org/officeDocument/2006/relationships/image" Target="../media/image74.png"/><Relationship Id="rId11" Type="http://schemas.openxmlformats.org/officeDocument/2006/relationships/image" Target="../media/image54.png"/><Relationship Id="rId5" Type="http://schemas.openxmlformats.org/officeDocument/2006/relationships/image" Target="../media/image73.png"/><Relationship Id="rId10" Type="http://schemas.openxmlformats.org/officeDocument/2006/relationships/image" Target="../media/image53.png"/><Relationship Id="rId4" Type="http://schemas.openxmlformats.org/officeDocument/2006/relationships/image" Target="../media/image72.png"/><Relationship Id="rId9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image" Target="../media/image79.png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27.svg"/><Relationship Id="rId2" Type="http://schemas.openxmlformats.org/officeDocument/2006/relationships/tags" Target="../tags/tag106.xml"/><Relationship Id="rId16" Type="http://schemas.openxmlformats.org/officeDocument/2006/relationships/image" Target="../media/image82.png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26.png"/><Relationship Id="rId5" Type="http://schemas.openxmlformats.org/officeDocument/2006/relationships/tags" Target="../tags/tag109.xml"/><Relationship Id="rId15" Type="http://schemas.openxmlformats.org/officeDocument/2006/relationships/image" Target="../media/image81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image" Target="../media/image8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7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media" Target="../media/media1.mp3"/><Relationship Id="rId7" Type="http://schemas.openxmlformats.org/officeDocument/2006/relationships/image" Target="../media/image87.png"/><Relationship Id="rId2" Type="http://schemas.openxmlformats.org/officeDocument/2006/relationships/audio" Target="NULL" TargetMode="External"/><Relationship Id="rId1" Type="http://schemas.openxmlformats.org/officeDocument/2006/relationships/tags" Target="../tags/tag1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43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6.svg"/><Relationship Id="rId2" Type="http://schemas.openxmlformats.org/officeDocument/2006/relationships/tags" Target="../tags/tag116.xml"/><Relationship Id="rId16" Type="http://schemas.openxmlformats.org/officeDocument/2006/relationships/image" Target="../media/image45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5.png"/><Relationship Id="rId5" Type="http://schemas.openxmlformats.org/officeDocument/2006/relationships/tags" Target="../tags/tag119.xml"/><Relationship Id="rId15" Type="http://schemas.openxmlformats.org/officeDocument/2006/relationships/image" Target="../media/image44.svg"/><Relationship Id="rId10" Type="http://schemas.openxmlformats.org/officeDocument/2006/relationships/image" Target="../media/image4.jpeg"/><Relationship Id="rId4" Type="http://schemas.openxmlformats.org/officeDocument/2006/relationships/tags" Target="../tags/tag11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0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5" Type="http://schemas.openxmlformats.org/officeDocument/2006/relationships/image" Target="../media/image35.jpeg"/><Relationship Id="rId4" Type="http://schemas.openxmlformats.org/officeDocument/2006/relationships/image" Target="../media/image2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4" Type="http://schemas.openxmlformats.org/officeDocument/2006/relationships/image" Target="../media/image27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4" Type="http://schemas.openxmlformats.org/officeDocument/2006/relationships/image" Target="../media/image27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28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4" Type="http://schemas.openxmlformats.org/officeDocument/2006/relationships/image" Target="../media/image27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4" Type="http://schemas.openxmlformats.org/officeDocument/2006/relationships/image" Target="../media/image27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4" Type="http://schemas.openxmlformats.org/officeDocument/2006/relationships/image" Target="../media/image27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4" Type="http://schemas.openxmlformats.org/officeDocument/2006/relationships/image" Target="../media/image27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31.xml"/><Relationship Id="rId7" Type="http://schemas.openxmlformats.org/officeDocument/2006/relationships/image" Target="../media/image27.svg"/><Relationship Id="rId12" Type="http://schemas.openxmlformats.org/officeDocument/2006/relationships/image" Target="../media/image23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tags" Target="../tags/tag32.xml"/><Relationship Id="rId9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4" Type="http://schemas.openxmlformats.org/officeDocument/2006/relationships/image" Target="../media/image27.sv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4" Type="http://schemas.openxmlformats.org/officeDocument/2006/relationships/image" Target="../media/image27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4" Type="http://schemas.openxmlformats.org/officeDocument/2006/relationships/image" Target="../media/image27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91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4" Type="http://schemas.openxmlformats.org/officeDocument/2006/relationships/image" Target="../media/image27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tags" Target="../tags/tag163.xml"/><Relationship Id="rId7" Type="http://schemas.openxmlformats.org/officeDocument/2006/relationships/image" Target="../media/image27.sv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tags" Target="../tags/tag162.xml"/><Relationship Id="rId16" Type="http://schemas.openxmlformats.org/officeDocument/2006/relationships/image" Target="../media/image101.png"/><Relationship Id="rId20" Type="http://schemas.openxmlformats.org/officeDocument/2006/relationships/image" Target="../media/image91.jpeg"/><Relationship Id="rId1" Type="http://schemas.openxmlformats.org/officeDocument/2006/relationships/tags" Target="../tags/tag161.xml"/><Relationship Id="rId6" Type="http://schemas.openxmlformats.org/officeDocument/2006/relationships/image" Target="../media/image26.pn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tags" Target="../tags/tag164.xml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tags" Target="../tags/tag167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166.xml"/><Relationship Id="rId16" Type="http://schemas.openxmlformats.org/officeDocument/2006/relationships/image" Target="../media/image102.png"/><Relationship Id="rId1" Type="http://schemas.openxmlformats.org/officeDocument/2006/relationships/tags" Target="../tags/tag165.xml"/><Relationship Id="rId6" Type="http://schemas.openxmlformats.org/officeDocument/2006/relationships/image" Target="../media/image27.svg"/><Relationship Id="rId11" Type="http://schemas.openxmlformats.org/officeDocument/2006/relationships/image" Target="../media/image97.png"/><Relationship Id="rId5" Type="http://schemas.openxmlformats.org/officeDocument/2006/relationships/image" Target="../media/image26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7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3B1AF-8590-588A-F58C-B874F035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D737E7-D58D-E214-50E9-1AC84360F3D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122EA5B-934F-9AE5-449C-B0EB170D7FCE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30E4C1-338F-1111-0477-7D1BE335AB72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6B3B01C6-4C66-8DE0-EDF4-4BF2E50F11F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87D2B34-CB10-FE46-4DC3-E04C2BF8680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3F3BAFA-6423-79AF-0A4D-DBF654CB447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93061" y="602956"/>
            <a:ext cx="1201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Qu’est ce que tu dois faire quand tu vois ce pictogramme  « correction »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21BCDD-578E-C368-E8CD-C1E781B3E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3793724"/>
            <a:ext cx="368439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3456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F2C3-B1D5-49C5-D30A-81063B091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CF206E-9B55-D136-E967-2CAE274527A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39C5249-4755-740A-9DA8-6D5AD6279C8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1978D8-43FF-59B7-EE12-F7EFFA44A84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9758A14-82F9-A758-CEC9-EFF34D0D9C9B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C028D9AC-CD4C-ABB3-126C-0549349F27FB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A284EC52-1196-8207-6020-CE8C74E06FC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1D797B1-0CB8-AC87-5C3E-DBBAB468F08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68CF247-ED10-D9E5-3098-51A47F5002A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019047F4-3E98-8524-B0A5-022D6C5A4C8F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n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04918CD0-873F-2730-C683-3044560AB7EF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D06CA8E-A192-6A6B-35ED-F87629F8F2C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C69D85E-F763-D156-2B73-47BB18D5200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3E83120E-1FAC-3CC5-982C-775D93E0F0F0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B7D4C6D1-2289-F8E9-6AE0-F8A1ACA4E1A3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BACF7CC-C37F-B2D9-5652-834C0286B37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29502F4-3CD2-4AE9-E0CC-63FDCC20F9C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B28958B5-FFAB-93F6-671F-E61628A8F521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2B6A5709-6B52-8259-86A7-A3D61EDD4A5F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184DF7E-1110-4148-128A-608910CA6A7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61CD610-F31D-C608-66BF-8955472D629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70D31E74-7159-6D9B-F6C0-46D2C5E4800D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B21B7F23-9ED5-5745-22A8-1B85115D9DE7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25A00A7D-EBEC-8B21-C08B-01715CEB4AD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8DE9575-3F2F-A2D4-78E0-71AB69701CD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1D00C819-3B4A-58A9-B5B6-EDC3179DBBE8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86A77EEA-8163-17A1-82DE-73E8FE1002FA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C174F52-4467-CB7E-E4FD-9ECDB8BDB4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4EE1020-46F2-C4D1-9574-F66F9061D41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83D46DEB-E941-EB4C-44AA-4934B45FF96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1A4301CE-C27F-136B-3AAF-DACF56044322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860B5E99-E427-FCC3-40F5-F3C39FBBB56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BFF1C0A-AA0B-57BF-5DB6-F89F294804C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737762A-F92A-7FAC-BB1A-798396D17B8B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5D50FE9B-A316-63FF-7A7B-F443C15162AC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A78EEAAC-753F-0340-BE76-180EE3B7972C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ABCFD48-846F-156B-7D06-D072B11A13B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3B7B3395-7B06-DAA6-CAEE-A665E6F3EA38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3872A0C2-A76B-5996-E54D-8F9018267AB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C88B448-8D5D-E7A0-10B1-A1B7CC3D0803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5ED03FD7-C802-D1D8-BDAC-454A442C660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D1FA129A-E965-B544-320B-4D30A3ABE13E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B445C06A-559B-70E2-B599-5A385050B6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DD2F5A83-9162-24E9-6A44-1A24038F8A1A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EC6A5936-578B-9C55-C099-6C123C90EFF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EF0A6BBC-D718-6689-A9C9-4A8B2589326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D174757B-B393-8ED4-1A06-765063F90FDE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A9178DFE-EC9B-762E-51B7-E7998555295E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22E07E5-35CB-38BF-9655-C70F5A89676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9269545-420E-1124-016F-EAFC014B62D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lire l’arbre des syllabes avec la lettre n.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54590A-2544-741C-C710-E10E99AD322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B0B0BED-28F4-CCFE-AFEF-E39A89B3F07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32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1ECA8-D17C-7A30-0FC3-9CDDF702A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08456B-1862-23BA-29B9-C96171CADD2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D6F2EF8-E618-833B-3D63-A5A6919C0C6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04DAA8-A5C8-4CCD-B0C0-BC311C2F0D5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4022E3C1-F6B0-B00D-FEDE-86D236ED7AD9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1FB7BAEC-4076-55C1-8E2C-F2A6188E03E9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A5192B5B-4107-E467-C99C-8CC56B68915B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A032C03-4C25-AB7B-1233-B5D30AD3D34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1708889-E23C-0459-4AB8-E22F64002D9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104B0082-4CCA-DF23-54C5-50B7A343644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n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592ABA42-CF2F-5751-AA78-7BF192DB554C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22ECB9F-928E-3467-68AD-D48506F0A47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763DF53-9BAE-6356-CCEC-36EF6B8C483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2B3685CC-D25F-49CC-8A1B-3DC4DA89B5EA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11E2383C-CB66-62FB-1C7B-B96D80EFCC3D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9639372-18D2-5F97-3E33-B091CA24A87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AED0D93-880D-B3D2-5FEC-58AFD51E5B5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AF20DD4-DB17-F245-F760-35F5F7A1975D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DD5712A6-C48A-27D2-016B-E3218864D231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E58A37A-F685-BE19-A3E7-D8387151016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3B3A93B-EA99-BEB1-5FFF-40E26D495D2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B9DC244-DAB7-0401-BE76-2A798C1BF7E1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ABA0C08A-4477-FFAD-F0E6-24838477FC94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5522EB4-2A2B-4707-F4CF-69153881200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8D2ED2B-07F7-0512-2AB8-517BE34F751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C0D0A16F-2E65-93EB-8D35-962A4C6CE2D8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25BB224C-089F-94D6-2514-A9F7AEEEDCAC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40F3D73-95BF-B7BB-AFE0-504095191F0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FEBFD2C7-0E54-E032-4DC7-79704091AD5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9D0C1105-5BDA-E552-84DE-1111F658C0BE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4FBD8FE0-3AE4-7B4B-2CAB-B799B00F26F4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5276C86-BBCF-CCD8-8509-08191DE8A97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3ACC612-E15C-1AC7-DED1-D8ABA8361DE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8658DBDD-6C1E-EED6-09B7-6B1B10C8E1B1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760A1AF9-F976-8B66-A761-433D0FAF959A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92564203-A523-7469-09FB-8D887D198D94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DF120ED8-919E-E5CE-2842-25DE4FBDDCD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36CEC42E-ACA8-177D-83D7-08555F766617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992B0FD0-62A7-0B02-A1A0-91368356D320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CAA4C53C-058A-E405-C03D-415E29C32BCE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7341F48-E6D8-3C98-3E5A-E8E7819C1B0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DEF3980B-8950-0408-E887-9F43DC8DA5ED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133390CF-B15A-007E-8B2B-62D6104074A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1FCD2095-DABA-58F4-F389-C797D31A7EE9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4E9236BC-539E-9B76-B20C-7D2DFD89A33E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9C47EA9-D452-7123-A601-513121CB095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11F50543-84A5-C9AC-5940-05FD0BF9CE0E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né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49CA261C-2964-7E50-6E6B-F2DC58A5B514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978E501-E819-3AC9-F862-0545BA2E04C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44EB330-09B4-03E1-0D7A-177686DE02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02527" y="570701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A4A8F8B-7432-4720-3DA2-0CC0A60698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00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1263-7515-D8E7-6F7E-43BA2CB0E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964B39-8759-F0EE-8BF3-C8BED5FFFCF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5B55AD-76CB-C5C5-38C0-AAE16114151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825858-EC96-5F52-8A94-38306755929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6CC082-511E-407F-5326-F54E5C22C485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les syllabes.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F04D3B1-EED3-7A96-F290-AFB371C72BA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7D9D76-2A06-98D0-4551-8AF513E7F31E}"/>
              </a:ext>
            </a:extLst>
          </p:cNvPr>
          <p:cNvSpPr/>
          <p:nvPr/>
        </p:nvSpPr>
        <p:spPr>
          <a:xfrm>
            <a:off x="1550551" y="2552700"/>
            <a:ext cx="11158350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ma – mo – mu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mé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B873805-7BA9-BB15-86BD-08383527E679}"/>
              </a:ext>
            </a:extLst>
          </p:cNvPr>
          <p:cNvSpPr/>
          <p:nvPr/>
        </p:nvSpPr>
        <p:spPr>
          <a:xfrm>
            <a:off x="1825372" y="4824434"/>
            <a:ext cx="10608708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ni –na – né – nu 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141F219-8A07-B7D8-EDB9-8D5925A9788C}"/>
              </a:ext>
            </a:extLst>
          </p:cNvPr>
          <p:cNvSpPr/>
          <p:nvPr/>
        </p:nvSpPr>
        <p:spPr>
          <a:xfrm>
            <a:off x="1550551" y="7209443"/>
            <a:ext cx="11158350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umo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éma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ina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oni</a:t>
            </a:r>
            <a:endParaRPr lang="fr-MA" sz="160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0F75307-F03C-2E2D-6159-B817EE09A40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123508"/>
              </p:ext>
            </p:ext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87F28BF-ABC9-7314-A020-86BF72F781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68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77883-1F4B-0DBB-367C-59FBCEEBD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0E7D42-055A-CAD9-EB79-DF8914C6F5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D8E23E6-BAF2-9E57-4A32-69F651DC6D7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30D3044-0003-6BC7-B196-1B99C951377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1EF0D05-70FB-FCEB-E2EA-1B3A2544CA99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BB33A48-3E11-1E21-C971-B0EB841F90CE}"/>
              </a:ext>
            </a:extLst>
          </p:cNvPr>
          <p:cNvSpPr/>
          <p:nvPr/>
        </p:nvSpPr>
        <p:spPr>
          <a:xfrm>
            <a:off x="1550551" y="2552700"/>
            <a:ext cx="11158350" cy="1659082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ma – mo – mu - </a:t>
            </a:r>
            <a:r>
              <a:rPr lang="fr-FR" sz="9600" b="1" kern="0" spc="480" dirty="0" err="1">
                <a:solidFill>
                  <a:srgbClr val="106585"/>
                </a:solidFill>
                <a:latin typeface="Dosis" pitchFamily="2" charset="0"/>
              </a:rPr>
              <a:t>mé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F2D049C-DE99-6F4F-E025-FE2E9DB57D21}"/>
              </a:ext>
            </a:extLst>
          </p:cNvPr>
          <p:cNvSpPr/>
          <p:nvPr/>
        </p:nvSpPr>
        <p:spPr>
          <a:xfrm>
            <a:off x="1825372" y="4824434"/>
            <a:ext cx="10608708" cy="1659082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9600" b="1" kern="0" spc="480" dirty="0">
                <a:solidFill>
                  <a:srgbClr val="106585"/>
                </a:solidFill>
                <a:latin typeface="Dosis" pitchFamily="2" charset="0"/>
              </a:rPr>
              <a:t>ni –na – né – nu </a:t>
            </a:r>
            <a:endParaRPr lang="fr-MA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D4BD914-40F4-DE2E-C3E1-656442C87CD3}"/>
              </a:ext>
            </a:extLst>
          </p:cNvPr>
          <p:cNvSpPr/>
          <p:nvPr/>
        </p:nvSpPr>
        <p:spPr>
          <a:xfrm>
            <a:off x="1550551" y="7209443"/>
            <a:ext cx="11158350" cy="1659082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umo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–</a:t>
            </a:r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éma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– </a:t>
            </a:r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ina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- </a:t>
            </a:r>
            <a:r>
              <a:rPr lang="fr-FR" sz="8800" b="1" kern="0" spc="480" dirty="0" err="1">
                <a:solidFill>
                  <a:srgbClr val="106585"/>
                </a:solidFill>
                <a:latin typeface="Dosis" pitchFamily="2" charset="0"/>
              </a:rPr>
              <a:t>oni</a:t>
            </a:r>
            <a:endParaRPr lang="fr-MA" sz="160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C36714B-6DE7-FED9-7E61-A4844098B73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826" y="-9542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2175AFD0-C842-6D44-7B61-1C8904FDFC3D}"/>
              </a:ext>
            </a:extLst>
          </p:cNvPr>
          <p:cNvSpPr txBox="1"/>
          <p:nvPr/>
        </p:nvSpPr>
        <p:spPr>
          <a:xfrm>
            <a:off x="1416228" y="495300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Lisons ensemble.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9866C8F-7A97-7231-701F-32657633BB1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819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74DA-91F7-EE0A-693A-820F455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F7F26-5B9B-FCB9-2D26-A5F0B45552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1C4E71-D5EB-3806-DE54-1FECBADA8DD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D9AAC5A-0780-EEFE-4F4D-098C3AFDA78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96A1E6-8340-A370-5AAA-4A8E0EDA3E4C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0E1B9C-ED59-5EEF-0F45-2B630813525E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Ouvrez vos livrets à l’activité 1, page 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051954-B285-54D2-F9A5-50109CEA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575" y="2343334"/>
            <a:ext cx="4356849" cy="5524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EE18D-943A-E74D-4716-2AA9AF9DAC77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4472C4D-2B25-1B86-BFBE-C70F19BCA11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161221"/>
              </p:ext>
            </p:ext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6103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4B638-7A4F-F7EA-816D-A7F653B7F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B2A6B5-64BE-21C0-C82B-4FC727D2763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F8D8D-3EE2-4AAC-FDA1-DBC5406F6FA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758A5-B6A3-A8F8-4C34-6F2E10CB7C0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0C45BEC-56D1-C464-D58F-F5DF47EA9173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3EE75B0-E696-A9CC-08E8-D9641E7B1E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44384"/>
              </p:ext>
            </p:ext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361A169-44F0-8F63-4919-4BFEE55657FC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3F3B916C-E68B-5FDB-3BBE-2B535F3DB6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22C92-AF6D-9747-E66B-3ADC6E5D5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3720918"/>
            <a:ext cx="10125075" cy="39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5202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2DA88-1122-14BD-79A9-7B57C5163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EE89C9-8E56-622E-622C-7DE325FF89B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9326E48-3F53-2DE0-B6BA-9386A8758482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8C7F21-04D6-BCC1-A066-93797CA3E1C5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FBCDE20-4AB1-F7A6-8743-F4FD9BAD4D3D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16CA36-7179-3F22-9FFD-860F754F8706}"/>
              </a:ext>
            </a:extLst>
          </p:cNvPr>
          <p:cNvSpPr txBox="1"/>
          <p:nvPr/>
        </p:nvSpPr>
        <p:spPr>
          <a:xfrm>
            <a:off x="1587935" y="566395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Passez à l’activité 1, page 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7235D9-6A42-6D55-3605-E6036AEDB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9526" y="2343334"/>
            <a:ext cx="4216947" cy="5524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3CE75F-181C-1535-717C-96D6722E098F}"/>
              </a:ext>
            </a:extLst>
          </p:cNvPr>
          <p:cNvSpPr/>
          <p:nvPr/>
        </p:nvSpPr>
        <p:spPr>
          <a:xfrm>
            <a:off x="4267200" y="2857500"/>
            <a:ext cx="52578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DC6DE5B-4BAF-8B1A-D6EB-1229AFD135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3568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55F06-42DB-8D7E-BAA6-F0C62532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FC4B01-7F84-C693-85D6-3DB5841B0D3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5DFE68-09B7-7CB2-E634-27E4F36E02F7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7738A80-7863-50AE-C33C-CA8758FCF16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E0D80AF-4636-2EFD-E755-AC91530FC91E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8BBBCE9-889A-052A-34B0-84FA36D092D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834B1F52-3D90-5741-10A0-7BF02ABB1CB6}"/>
              </a:ext>
            </a:extLst>
          </p:cNvPr>
          <p:cNvSpPr txBox="1"/>
          <p:nvPr/>
        </p:nvSpPr>
        <p:spPr>
          <a:xfrm>
            <a:off x="971203" y="444970"/>
            <a:ext cx="122302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D3564D5A-E3FC-5AD3-2452-1393D30425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28859"/>
            <a:ext cx="1289923" cy="9785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9E3FB3-56A5-64A3-94D3-E173B518E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463" y="3753852"/>
            <a:ext cx="10125075" cy="391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453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2907-7262-8700-32D8-7AB7E808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A18EAC-5FC1-1B7B-5310-36422FA0759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86F910-D894-5301-C662-2A7B216B5B9D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C8AB261-8418-725B-DBD2-7C65CE3D0AD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(2)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mots</a:t>
            </a: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DB54C9-04BC-8523-D28C-DFAA18FCC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72" y="5524500"/>
            <a:ext cx="4035627" cy="3887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19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6931DE-F686-D652-3611-B6F4CBECBE3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A753F7-34A3-AF94-2A06-5F55E4AB4A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F3B06F-1015-E00B-1286-5CBACC5E89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735272"/>
            <a:ext cx="1109962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lit toujours de gauche à droite. 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79149" y="80266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000500" y="3948942"/>
            <a:ext cx="57150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25" b="1" kern="0" spc="480" dirty="0">
                <a:solidFill>
                  <a:srgbClr val="106585"/>
                </a:solidFill>
                <a:latin typeface="Dosis" pitchFamily="2" charset="0"/>
              </a:rPr>
              <a:t>lama</a:t>
            </a:r>
            <a:endParaRPr lang="fr-FR" sz="14925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A1B3F3-E058-CBEE-5C82-F227E73A8DF4}"/>
              </a:ext>
            </a:extLst>
          </p:cNvPr>
          <p:cNvCxnSpPr>
            <a:cxnSpLocks/>
          </p:cNvCxnSpPr>
          <p:nvPr/>
        </p:nvCxnSpPr>
        <p:spPr>
          <a:xfrm>
            <a:off x="5105400" y="6338058"/>
            <a:ext cx="3429000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B6AF275-B62A-5047-89C6-D6B51219233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DDF04C1-5661-FD45-A82E-BCD9FC6FA1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E8D71-E5A8-ED80-75F5-973D0865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25AC6-6AD0-7EB5-8184-EA3C954A87E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7AE73FA-374D-5AD5-5B35-565DEAE71F50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FDDFF8E-6AE3-09A6-14D7-1CE2BCD11D74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50F95BF3-15B4-2F43-82C3-5ED7BAAFA6D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38A086D-22C8-4353-E461-2D660A61611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CD1FD39D-77C9-33AC-9113-8B783CE6B6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0770" y="662194"/>
            <a:ext cx="1201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MA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Relire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ma réponse -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Comparer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avec la bonne réponse. </a:t>
            </a:r>
            <a:r>
              <a:rPr lang="fr-MA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Corriger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si c’est faux. 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Faire répéter les 3 étapes collectivement.</a:t>
            </a:r>
            <a:endParaRPr lang="fr-FR" sz="20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5A4022-887A-689F-2597-914452C7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756" y="4610100"/>
            <a:ext cx="3074790" cy="42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age 8">
            <a:extLst>
              <a:ext uri="{FF2B5EF4-FFF2-40B4-BE49-F238E27FC236}">
                <a16:creationId xmlns:a16="http://schemas.microsoft.com/office/drawing/2014/main" id="{CEA61E39-70B0-D4B8-05CE-945DBFD8F84C}"/>
              </a:ext>
            </a:extLst>
          </p:cNvPr>
          <p:cNvSpPr/>
          <p:nvPr/>
        </p:nvSpPr>
        <p:spPr>
          <a:xfrm>
            <a:off x="5562600" y="1946780"/>
            <a:ext cx="6553200" cy="4568319"/>
          </a:xfrm>
          <a:prstGeom prst="cloud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A3612A3-DBF7-49DE-4C3A-2B7F7A594F2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88708" y="2988612"/>
            <a:ext cx="35052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MA" sz="4000" dirty="0"/>
              <a:t>👀      </a:t>
            </a:r>
            <a:r>
              <a:rPr lang="fr-MA" sz="4000" b="1" dirty="0"/>
              <a:t>Relire.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4000" b="1" dirty="0"/>
              <a:t> </a:t>
            </a:r>
            <a:r>
              <a:rPr lang="fr-FR" sz="4000" dirty="0"/>
              <a:t>📖  </a:t>
            </a:r>
            <a:r>
              <a:rPr lang="fr-FR" sz="4000" b="1" dirty="0"/>
              <a:t>Comparer</a:t>
            </a:r>
            <a:r>
              <a:rPr lang="fr-FR" sz="4000" dirty="0"/>
              <a:t>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MA" sz="4000" b="1" dirty="0"/>
              <a:t> </a:t>
            </a:r>
            <a:r>
              <a:rPr lang="fr-MA" sz="4000" dirty="0"/>
              <a:t>✏️  </a:t>
            </a:r>
            <a:r>
              <a:rPr lang="fr-MA" sz="4000" b="1" dirty="0"/>
              <a:t>Corriger.</a:t>
            </a:r>
            <a:endParaRPr lang="fr-FR" sz="4000" dirty="0"/>
          </a:p>
          <a:p>
            <a:pPr defTabSz="1028727">
              <a:spcAft>
                <a:spcPts val="600"/>
              </a:spcAft>
              <a:defRPr/>
            </a:pPr>
            <a:r>
              <a:rPr lang="fr-FR" sz="4000" dirty="0"/>
              <a:t> </a:t>
            </a:r>
            <a:endParaRPr lang="fr-FR" sz="40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284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A51797-8B8A-7AC0-6046-F6DB0F4BF42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FC21F3-AB33-FAAC-B54B-F99EF57FE87A}"/>
              </a:ext>
            </a:extLst>
          </p:cNvPr>
          <p:cNvSpPr/>
          <p:nvPr/>
        </p:nvSpPr>
        <p:spPr>
          <a:xfrm>
            <a:off x="285752" y="3429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5E8836-6782-5EFA-0BBF-41CA6C0A0E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2390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247999" y="3718110"/>
            <a:ext cx="5220003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lama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4988967" y="5402365"/>
            <a:ext cx="342902" cy="1838694"/>
          </a:xfrm>
          <a:prstGeom prst="leftBracket">
            <a:avLst>
              <a:gd name="adj" fmla="val 74423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7446789" y="4960675"/>
            <a:ext cx="463540" cy="2626082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88A7448-B5AE-A778-29A9-084017A6EB6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Ecoutez comment je fais :  «l»  « a»  « la ».   « m »  «  a »  « ma ».      « la »  «  ma » .  «lama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ensemble «l»  « a»  « la ».   « m »  «  a »  « ma ».      « la »  «  ma » .  «lama ».</a:t>
            </a:r>
          </a:p>
        </p:txBody>
      </p:sp>
    </p:spTree>
    <p:extLst>
      <p:ext uri="{BB962C8B-B14F-4D97-AF65-F5344CB8AC3E}">
        <p14:creationId xmlns:p14="http://schemas.microsoft.com/office/powerpoint/2010/main" val="7360381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C8ACF4-D3D0-17D9-7E1D-8354852B2EB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0B7023-4057-6A2C-B570-21DF273DD38F}"/>
              </a:ext>
            </a:extLst>
          </p:cNvPr>
          <p:cNvSpPr/>
          <p:nvPr/>
        </p:nvSpPr>
        <p:spPr>
          <a:xfrm>
            <a:off x="265954" y="401979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5E34EB2-F703-1C14-4EFD-AD1AB5FD07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3507489" y="3718110"/>
            <a:ext cx="6701022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menu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04000651-0C53-8930-2F51-13E82A76EEE6}"/>
              </a:ext>
            </a:extLst>
          </p:cNvPr>
          <p:cNvSpPr/>
          <p:nvPr/>
        </p:nvSpPr>
        <p:spPr>
          <a:xfrm rot="16200000">
            <a:off x="5307821" y="4962661"/>
            <a:ext cx="317033" cy="2783325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12E2B72-C1C3-2E4B-0D19-FC765BA12F02}"/>
              </a:ext>
            </a:extLst>
          </p:cNvPr>
          <p:cNvSpPr/>
          <p:nvPr/>
        </p:nvSpPr>
        <p:spPr>
          <a:xfrm rot="16200000">
            <a:off x="8172647" y="5216912"/>
            <a:ext cx="317031" cy="227481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FB0699-87A6-BD11-005B-90A8B0C3C08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0AC5B44-7466-56CB-BA24-D9CB688A63A2}"/>
              </a:ext>
            </a:extLst>
          </p:cNvPr>
          <p:cNvSpPr txBox="1"/>
          <p:nvPr/>
        </p:nvSpPr>
        <p:spPr>
          <a:xfrm>
            <a:off x="1105086" y="502050"/>
            <a:ext cx="12177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m»  « e »  «  me ».   « n»  «  u »  «  nu ».      « me »  «  nu » .    « menu 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   « m»  « e »  «  me ».   « n»  «  u »  «  nu ».      « me »  «  nu » .    « menu ».</a:t>
            </a:r>
          </a:p>
        </p:txBody>
      </p:sp>
    </p:spTree>
    <p:extLst>
      <p:ext uri="{BB962C8B-B14F-4D97-AF65-F5344CB8AC3E}">
        <p14:creationId xmlns:p14="http://schemas.microsoft.com/office/powerpoint/2010/main" val="16182078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C5F51-5994-7D78-4716-413E77DB7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C0925D-34F8-7C23-7D7D-710C10CBA37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60CD00D-2AD8-956E-4CAE-B43B22D496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BC7AB13-85AA-7B26-16E9-C3162A1D74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091AEEE-9772-9864-D9C8-C4B3A1746844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202C4A-20BF-68C7-4F37-2EFA188753DC}"/>
              </a:ext>
            </a:extLst>
          </p:cNvPr>
          <p:cNvSpPr txBox="1"/>
          <p:nvPr/>
        </p:nvSpPr>
        <p:spPr>
          <a:xfrm>
            <a:off x="2821689" y="3718110"/>
            <a:ext cx="8072622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numéro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7A1B05F0-1989-2DBD-BC5B-58C046F3B0FD}"/>
              </a:ext>
            </a:extLst>
          </p:cNvPr>
          <p:cNvSpPr/>
          <p:nvPr/>
        </p:nvSpPr>
        <p:spPr>
          <a:xfrm rot="16200000">
            <a:off x="4027022" y="5489030"/>
            <a:ext cx="391359" cy="2222600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99FEEA5B-7CB4-7FF0-1701-A87AA6EE71D6}"/>
              </a:ext>
            </a:extLst>
          </p:cNvPr>
          <p:cNvSpPr/>
          <p:nvPr/>
        </p:nvSpPr>
        <p:spPr>
          <a:xfrm rot="16200000">
            <a:off x="6807176" y="5185507"/>
            <a:ext cx="391359" cy="2785999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F5DD5D9-F8ED-13F8-EFE9-2409103616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D94B562-15E0-E21D-7E26-3D4313981662}"/>
              </a:ext>
            </a:extLst>
          </p:cNvPr>
          <p:cNvSpPr txBox="1"/>
          <p:nvPr/>
        </p:nvSpPr>
        <p:spPr>
          <a:xfrm>
            <a:off x="1105086" y="502050"/>
            <a:ext cx="1232516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n»  « u»  «  nu ». «  m »  «  é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 r »  «  o »  «  ro ».   « nu 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ro » .  « numéro ».</a:t>
            </a:r>
          </a:p>
          <a:p>
            <a:pPr marL="0" lvl="1" defTabSz="685834"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 ensemble « n»  « u» «  nu ». «  m »  «  é »  «  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 r »  «  o »  «  ro ». « nu »  « </a:t>
            </a:r>
            <a:r>
              <a:rPr lang="fr-FR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 «  ro »« numéro ».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122ADD2-5304-4BB5-DBED-5A1B1FB47165}"/>
              </a:ext>
            </a:extLst>
          </p:cNvPr>
          <p:cNvSpPr/>
          <p:nvPr/>
        </p:nvSpPr>
        <p:spPr>
          <a:xfrm rot="16200000">
            <a:off x="9500999" y="5585360"/>
            <a:ext cx="369534" cy="1964468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465253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BAE111-0A51-B408-0A0B-A9688CC383A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706FC2-F4EF-8599-D514-7E1C766ED251}"/>
              </a:ext>
            </a:extLst>
          </p:cNvPr>
          <p:cNvSpPr/>
          <p:nvPr/>
        </p:nvSpPr>
        <p:spPr>
          <a:xfrm>
            <a:off x="265954" y="419100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E3F017-14A5-8AC5-D950-FF74E53B2F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D27B7B4-A211-D303-8652-390C526575C3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ami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10448E-3D38-EB85-4742-DA639D3D28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56283" y="592613"/>
            <a:ext cx="11818813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a»  «m» « i » .  « a »  « mi ».  « ami ».  Lisons ensemble « a»  «m» « i » .  « a »  « mi ».  « ami ». </a:t>
            </a: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09F795BA-1544-0F7F-0501-D5A678CD036B}"/>
              </a:ext>
            </a:extLst>
          </p:cNvPr>
          <p:cNvSpPr/>
          <p:nvPr/>
        </p:nvSpPr>
        <p:spPr>
          <a:xfrm rot="16200000">
            <a:off x="5499525" y="5663776"/>
            <a:ext cx="256508" cy="1044756"/>
          </a:xfrm>
          <a:prstGeom prst="leftBracket">
            <a:avLst>
              <a:gd name="adj" fmla="val 9966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6CC2AD8F-34C7-F89C-E54E-142CEFA6F67F}"/>
              </a:ext>
            </a:extLst>
          </p:cNvPr>
          <p:cNvSpPr/>
          <p:nvPr/>
        </p:nvSpPr>
        <p:spPr>
          <a:xfrm rot="16200000">
            <a:off x="7398171" y="5074854"/>
            <a:ext cx="256512" cy="2222600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9817100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2646-3AFA-F130-23E7-B7DD32EC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7F1747-08B7-3695-BDCC-16256A1340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DD6B773-9879-F1FE-FBD3-942E925CB1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B09CBED-1670-8D24-7113-A057A4D83F1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F9F8A40-71C5-002E-25FD-B3DDAA4AFD40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E7B3C9-0CE3-A36F-704B-2E0A492D0390}"/>
              </a:ext>
            </a:extLst>
          </p:cNvPr>
          <p:cNvSpPr txBox="1"/>
          <p:nvPr/>
        </p:nvSpPr>
        <p:spPr>
          <a:xfrm>
            <a:off x="3162300" y="3718110"/>
            <a:ext cx="7391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fumé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1EFD5D2-7339-6AD1-78D8-37EC1842021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A7AC818-728A-8098-A63E-E067CCD69A0E}"/>
              </a:ext>
            </a:extLst>
          </p:cNvPr>
          <p:cNvSpPr txBox="1"/>
          <p:nvPr/>
        </p:nvSpPr>
        <p:spPr>
          <a:xfrm>
            <a:off x="1105087" y="543433"/>
            <a:ext cx="123449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2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fumée. La lettre e est muette, je ne la prononce pas. Elle est en gris.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Donc je lis « f» « u » «fu». «m» « é »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</a:t>
            </a:r>
            <a:r>
              <a:rPr lang="fr-FR" sz="22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fu »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fumé ».Lisons  ensemble «« f»  « u »  «fu». «m» « é »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 </a:t>
            </a:r>
            <a:r>
              <a:rPr lang="fr-FR" sz="22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fu » « </a:t>
            </a:r>
            <a:r>
              <a:rPr lang="fr-FR" sz="22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« fumé ». </a:t>
            </a:r>
            <a:r>
              <a:rPr lang="fr-FR" sz="2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Fumée.</a:t>
            </a:r>
            <a:endParaRPr lang="fr-FR" sz="22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33D186EF-FA02-1AF2-BA0C-322296B7B442}"/>
              </a:ext>
            </a:extLst>
          </p:cNvPr>
          <p:cNvSpPr/>
          <p:nvPr/>
        </p:nvSpPr>
        <p:spPr>
          <a:xfrm rot="16200000">
            <a:off x="4604447" y="5391555"/>
            <a:ext cx="302432" cy="1738097"/>
          </a:xfrm>
          <a:prstGeom prst="leftBracket">
            <a:avLst>
              <a:gd name="adj" fmla="val 106746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1F2CB48A-CC51-4360-EB7D-FE95AD7DC046}"/>
              </a:ext>
            </a:extLst>
          </p:cNvPr>
          <p:cNvSpPr/>
          <p:nvPr/>
        </p:nvSpPr>
        <p:spPr>
          <a:xfrm rot="16200000">
            <a:off x="7212546" y="4708963"/>
            <a:ext cx="302434" cy="3103275"/>
          </a:xfrm>
          <a:prstGeom prst="leftBracket">
            <a:avLst>
              <a:gd name="adj" fmla="val 98665"/>
            </a:avLst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452805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95C17-8875-046F-C7A5-BC430EF2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47D11C-867C-ABA8-F3DE-9DF463FC829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D9A47ED-3A31-37D8-DAB5-2DE4A89048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9968B70-90D1-F446-24DB-21CBCE25533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277E7B1-287D-D65E-8FC4-3998833B537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E4B652E-47F6-E1DC-0535-FF04DE6AD0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FF0664-15CD-824F-8D6F-0885C5F88DF7}"/>
              </a:ext>
            </a:extLst>
          </p:cNvPr>
          <p:cNvSpPr txBox="1"/>
          <p:nvPr/>
        </p:nvSpPr>
        <p:spPr>
          <a:xfrm>
            <a:off x="4114800" y="3718110"/>
            <a:ext cx="54864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7925" b="1" kern="0" spc="623" dirty="0">
                <a:solidFill>
                  <a:srgbClr val="106585"/>
                </a:solidFill>
                <a:latin typeface="Dosis" pitchFamily="2" charset="0"/>
              </a:rPr>
              <a:t>ni</a:t>
            </a:r>
            <a:r>
              <a:rPr lang="fr-FR" sz="17925" b="1" kern="0" spc="623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d</a:t>
            </a:r>
            <a:endParaRPr lang="fr-FR" sz="17925" kern="0" spc="623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293D90A-B980-FFB2-65E5-FD738171F30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BC14404-27AE-2161-D85A-9B24B526CB5D}"/>
              </a:ext>
            </a:extLst>
          </p:cNvPr>
          <p:cNvSpPr txBox="1"/>
          <p:nvPr/>
        </p:nvSpPr>
        <p:spPr>
          <a:xfrm>
            <a:off x="1398735" y="543433"/>
            <a:ext cx="12051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nid. La lettre  d est muette, je ne la prononce pas. Elle est en gris.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Donc je lis «  ni »</a:t>
            </a:r>
          </a:p>
          <a:p>
            <a:pPr marL="0" lvl="1" defTabSz="685834">
              <a:spcBef>
                <a:spcPct val="0"/>
              </a:spcBef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Lisons  ensemble « ni » 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nid</a:t>
            </a:r>
            <a:endParaRPr lang="fr-FR" sz="230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909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D4ED0-474F-B7EE-E91A-A81696E2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DA760-9F24-0D9E-8DDF-C7D6A2F44551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866B4C7-28CE-4FB9-3A5E-F2147389497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0C28C5-A4ED-BFF9-5610-1FC467DC899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en-US" sz="3200" dirty="0">
              <a:solidFill>
                <a:srgbClr val="215968"/>
              </a:solidFill>
              <a:latin typeface="Carelia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>
                <a:solidFill>
                  <a:srgbClr val="215968"/>
                </a:solidFill>
                <a:latin typeface="Carelia"/>
              </a:rPr>
              <a:t>Rebrassage de lecture (3)</a:t>
            </a:r>
            <a:endParaRPr lang="fr-FR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>
              <a:lnSpc>
                <a:spcPts val="6911"/>
              </a:lnSpc>
            </a:pPr>
            <a:r>
              <a:rPr lang="fr-FR" sz="4000" b="1" dirty="0">
                <a:solidFill>
                  <a:schemeClr val="accent1"/>
                </a:solidFill>
                <a:latin typeface="Dosis" pitchFamily="2" charset="0"/>
              </a:rPr>
              <a:t>Jeu du duel</a:t>
            </a:r>
            <a:endParaRPr lang="en-US" sz="3600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CCAE90B-2966-7258-952F-842EE6BA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981700"/>
            <a:ext cx="2286000" cy="17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29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F54F-EAB7-413D-ECC4-04919CDA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74A652-3B5F-A436-DF7C-44963EDCFD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F42FDE8-8CE0-5FD1-1892-1CD2D2B93898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8651B20-B4E1-37FE-0E11-A2450FA9D20A}"/>
              </a:ext>
            </a:extLst>
          </p:cNvPr>
          <p:cNvGrpSpPr/>
          <p:nvPr/>
        </p:nvGrpSpPr>
        <p:grpSpPr>
          <a:xfrm>
            <a:off x="1009360" y="1463703"/>
            <a:ext cx="12001500" cy="7926101"/>
            <a:chOff x="0" y="0"/>
            <a:chExt cx="3895412" cy="255517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03C4A54-2F78-3BD9-693D-A46FD98CAA8F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36AA7F1-1B54-6088-4632-A8A14B1B083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2" tIns="38102" rIns="38102" bIns="38102" rtlCol="0" anchor="ctr"/>
            <a:lstStyle/>
            <a:p>
              <a:pPr algn="ctr" defTabSz="685869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390E966D-83AD-89AC-D918-7E72368BA447}"/>
              </a:ext>
            </a:extLst>
          </p:cNvPr>
          <p:cNvSpPr/>
          <p:nvPr/>
        </p:nvSpPr>
        <p:spPr>
          <a:xfrm>
            <a:off x="1318221" y="869870"/>
            <a:ext cx="929375" cy="892202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D7DD2-91C9-6A89-1F2E-B7C086A674D6}"/>
              </a:ext>
            </a:extLst>
          </p:cNvPr>
          <p:cNvSpPr txBox="1"/>
          <p:nvPr/>
        </p:nvSpPr>
        <p:spPr>
          <a:xfrm>
            <a:off x="2516462" y="2029157"/>
            <a:ext cx="8683076" cy="1242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Rebrassage de la lecture</a:t>
            </a:r>
          </a:p>
          <a:p>
            <a:pPr algn="ctr" defTabSz="685800">
              <a:lnSpc>
                <a:spcPts val="3026"/>
              </a:lnSpc>
              <a:defRPr/>
            </a:pP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relia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D89494E-0849-2DB1-8DA3-C57408F463CC}"/>
              </a:ext>
            </a:extLst>
          </p:cNvPr>
          <p:cNvSpPr txBox="1"/>
          <p:nvPr/>
        </p:nvSpPr>
        <p:spPr>
          <a:xfrm>
            <a:off x="2516462" y="3709057"/>
            <a:ext cx="8683076" cy="1088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Déroulement :</a:t>
            </a:r>
            <a:endParaRPr lang="fr-FR" sz="4400" dirty="0">
              <a:solidFill>
                <a:schemeClr val="accent5">
                  <a:lumMod val="75000"/>
                </a:schemeClr>
              </a:solidFill>
              <a:latin typeface="Dosis" panose="02010703020202060003" pitchFamily="2" charset="0"/>
            </a:endParaRPr>
          </a:p>
          <a:p>
            <a:pPr algn="ctr" defTabSz="685800">
              <a:lnSpc>
                <a:spcPts val="3026"/>
              </a:lnSpc>
              <a:defRPr/>
            </a:pP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relia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2F0F2CF-4A87-4D6C-79CF-9C29FDEC3779}"/>
              </a:ext>
            </a:extLst>
          </p:cNvPr>
          <p:cNvSpPr txBox="1"/>
          <p:nvPr/>
        </p:nvSpPr>
        <p:spPr>
          <a:xfrm>
            <a:off x="1676400" y="4691028"/>
            <a:ext cx="10606377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L’enseignant(e) fait passer </a:t>
            </a:r>
            <a:r>
              <a:rPr lang="fr-FR" sz="3200" b="1" dirty="0">
                <a:latin typeface="Dosis" panose="02010703020202060003" pitchFamily="2" charset="0"/>
              </a:rPr>
              <a:t>tous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 les élèves deux par deux et annonce le gagnant, de sorte que chacun lise au moins une fois les syllabes et mots de la liste 1 ou de la liste 2. Ainsi, à la fin de l ’activité, tous auront participé. </a:t>
            </a:r>
          </a:p>
          <a:p>
            <a:pPr defTabSz="457246"/>
            <a:r>
              <a:rPr lang="fr-MA" sz="32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Chaque élève montre 3 syllabes et / ou mots, et l’autre lit les mots. Par la suite les rôles seront échangés.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F8866F-C851-7B15-D014-606E5A0F914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</p:spTree>
    <p:extLst>
      <p:ext uri="{BB962C8B-B14F-4D97-AF65-F5344CB8AC3E}">
        <p14:creationId xmlns:p14="http://schemas.microsoft.com/office/powerpoint/2010/main" val="42041932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2B38E-F628-7C0C-D65B-D9E39AABF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12D0A2-78CC-C79B-47D3-4C8BCA41621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54E67F2-7C82-5ACC-6244-8B49544D6D6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C85578D-2383-E8C2-6A6D-2867D896F00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5EDC46-60FC-E2F2-9400-967FF71F952F}"/>
              </a:ext>
            </a:extLst>
          </p:cNvPr>
          <p:cNvSpPr txBox="1"/>
          <p:nvPr/>
        </p:nvSpPr>
        <p:spPr>
          <a:xfrm>
            <a:off x="659307" y="2247900"/>
            <a:ext cx="12407283" cy="8345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me    na    ni   </a:t>
            </a:r>
            <a:r>
              <a:rPr lang="fr-FR" sz="8625" b="1" kern="0" spc="480" dirty="0" err="1">
                <a:solidFill>
                  <a:srgbClr val="106585"/>
                </a:solidFill>
                <a:latin typeface="Dosis" pitchFamily="2" charset="0"/>
              </a:rPr>
              <a:t>mé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 mu   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no   mi    ma   nu   ne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ami   ni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né  mo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 ân</a:t>
            </a:r>
            <a:r>
              <a:rPr lang="fr-FR" sz="8625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FR" sz="8625" b="1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625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FR" sz="800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0778CC3-6B36-37E4-4880-F99301EDEF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5E68880-156A-0DB1-B266-AFC462F42D77}"/>
              </a:ext>
            </a:extLst>
          </p:cNvPr>
          <p:cNvSpPr txBox="1"/>
          <p:nvPr/>
        </p:nvSpPr>
        <p:spPr>
          <a:xfrm>
            <a:off x="1084799" y="685800"/>
            <a:ext cx="996420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FC65162-0D0D-5B27-42F4-00C6D7EFC6B9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F7D17450-E6E5-A469-64E6-B767D2E1B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485" y="471993"/>
            <a:ext cx="1176520" cy="82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9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B125C-A95B-AB21-474A-F2B6D7F32E5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8AF23F4-379F-448D-001B-4A780209FBC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0D6B16D-C2B1-5B6B-89B9-9A7EED237B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942FE5-60C2-A422-FC84-6F358514755A}"/>
              </a:ext>
            </a:extLst>
          </p:cNvPr>
          <p:cNvSpPr txBox="1"/>
          <p:nvPr/>
        </p:nvSpPr>
        <p:spPr>
          <a:xfrm>
            <a:off x="275853" y="2781300"/>
            <a:ext cx="13006567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Mali   lun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menu   mul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mami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mari   Milano  mur mar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narin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fini   momi</a:t>
            </a:r>
            <a:r>
              <a:rPr lang="fr-FR" sz="80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29772BF-8921-4117-D9EC-A72DC283608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BD14F32-CAE5-DD0D-C35F-6DEE21D50989}"/>
              </a:ext>
            </a:extLst>
          </p:cNvPr>
          <p:cNvSpPr txBox="1"/>
          <p:nvPr/>
        </p:nvSpPr>
        <p:spPr>
          <a:xfrm>
            <a:off x="1350230" y="758532"/>
            <a:ext cx="71737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va commencer le jeu. Qui veut passer au tableau?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6F560BE-FF5E-7EDB-81FD-858EB7BFD4E6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" name="Image 1" descr="Une image contenant habits, garç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B2B5EF7-7E08-CF62-9A71-BCB7D66EE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BA6D"/>
              </a:clrFrom>
              <a:clrTo>
                <a:srgbClr val="F8BA6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66268"/>
            <a:ext cx="1176520" cy="8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2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93AE8-033D-C3EB-4F7B-36A605729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EF3ACA-9B97-9685-1DE0-25B5C7F0D0F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CE7B903-A0BE-1351-5A79-DF239CF76796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2311CB-834D-1C41-7598-BA191B87217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Mots-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outils</a:t>
            </a:r>
            <a:r>
              <a:rPr lang="en-US" sz="3600" dirty="0">
                <a:solidFill>
                  <a:srgbClr val="215968"/>
                </a:solidFill>
                <a:latin typeface="Carelia"/>
              </a:rPr>
              <a:t>:</a:t>
            </a:r>
          </a:p>
          <a:p>
            <a:pPr algn="ctr" defTabSz="685834">
              <a:lnSpc>
                <a:spcPts val="6911"/>
              </a:lnSpc>
              <a:defRPr/>
            </a:pPr>
            <a:r>
              <a:rPr lang="fr-FR" sz="4400" b="1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est – c’est - voici</a:t>
            </a:r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3870AB-2300-08BA-BCB3-A5209F96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0994" y="5385173"/>
            <a:ext cx="34290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41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0B33-8B55-3A47-9270-F87228A9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816518-568C-2DBE-0384-97DBA491F39C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D188146-A0C0-9F18-5C04-FD82A768924C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        est – c’est - voici</a:t>
            </a:r>
            <a:endParaRPr lang="en-US" sz="6600" dirty="0">
              <a:solidFill>
                <a:srgbClr val="106585"/>
              </a:solidFill>
              <a:latin typeface="Dosis" pitchFamily="2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1F3269C-C631-3BC6-41AC-3F8EC96039F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2166E5-FDD7-1DA8-DFBB-FF0A9622128A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outils.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4D17086-22E9-B0B4-97B3-E2CB5FE2F03D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9A317F1C-5BBE-3DC2-BDEB-5F9749923D70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A05092D-B43D-E281-7246-12D80600E1A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0" y="3760396"/>
            <a:ext cx="5293619" cy="568840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E88556B-AFBD-CEFF-1915-E9982F20958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0099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4ADDEE-3F60-1084-241F-E4EC64AF2AD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8DF596D-FA10-B6EC-D31B-0E0F3577D33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2BC6730-AF9C-0715-8375-80E347D13AF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D2A32F-05A5-F7AF-EE88-90009D50EE05}"/>
              </a:ext>
            </a:extLst>
          </p:cNvPr>
          <p:cNvSpPr txBox="1"/>
          <p:nvPr/>
        </p:nvSpPr>
        <p:spPr>
          <a:xfrm>
            <a:off x="3928364" y="3112175"/>
            <a:ext cx="58592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est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EBE633-4B5C-EBED-9A42-9090BE7D2C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7D89965-A911-D7B9-F01F-E0A8C1DC4179}"/>
              </a:ext>
            </a:extLst>
          </p:cNvPr>
          <p:cNvSpPr txBox="1"/>
          <p:nvPr/>
        </p:nvSpPr>
        <p:spPr>
          <a:xfrm>
            <a:off x="1538462" y="3889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e, s et t.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 . Lisons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596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30D88-AB91-27DB-4296-9D37EC4DD73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5108F44-987D-43E5-8913-C064E4EFC1F3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05D5889-D596-F1FB-4460-714926F4777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F1C70F-6077-7010-3523-E801079FAA1A}"/>
              </a:ext>
            </a:extLst>
          </p:cNvPr>
          <p:cNvSpPr txBox="1"/>
          <p:nvPr/>
        </p:nvSpPr>
        <p:spPr>
          <a:xfrm>
            <a:off x="1266564" y="6438900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aytona Condensed" panose="020B0506030503040204" pitchFamily="34" charset="0"/>
              </a:rPr>
              <a:t>I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l </a:t>
            </a: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est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 malad</a:t>
            </a:r>
            <a:r>
              <a:rPr lang="fr-FR" sz="1035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035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644815"/>
            <a:ext cx="9144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malade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il est malade .</a:t>
            </a:r>
          </a:p>
          <a:p>
            <a:pPr defTabSz="685834"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est » sert à monter comment est ce garçon.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289E4B-A383-2549-194A-05A298AEBC5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7B862749-DFE3-7D39-4FEF-D18527B72A2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3" name="Image 2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5AF4F198-4AF1-5A41-DF9C-EFAA5D8FD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6" y="2007549"/>
            <a:ext cx="2929127" cy="32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9569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BB60-26B2-41EA-5ACA-18198B42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405599-54F7-65C5-DDAA-2382F70B9DD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B1BEC5E-3CA8-47BD-B6D1-C3B7BD8415A6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1C504C5-AF22-1472-71F0-051FA9B39FB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59EA123-0A76-0B10-FA96-5A186D07CC7A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F70673-38A0-C796-2CDD-21F47118E05D}"/>
              </a:ext>
            </a:extLst>
          </p:cNvPr>
          <p:cNvSpPr txBox="1"/>
          <p:nvPr/>
        </p:nvSpPr>
        <p:spPr>
          <a:xfrm>
            <a:off x="1058804" y="7200900"/>
            <a:ext cx="118398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Le jardin </a:t>
            </a:r>
            <a:r>
              <a:rPr lang="fr-FR" sz="8800" b="1" kern="0" spc="480" dirty="0">
                <a:solidFill>
                  <a:srgbClr val="FFC000"/>
                </a:solidFill>
                <a:latin typeface="Dosis" pitchFamily="2" charset="0"/>
              </a:rPr>
              <a:t>est</a:t>
            </a:r>
            <a:r>
              <a:rPr lang="fr-FR" sz="8800" b="1" kern="0" spc="480" dirty="0">
                <a:solidFill>
                  <a:srgbClr val="106585"/>
                </a:solidFill>
                <a:latin typeface="Dosis" pitchFamily="2" charset="0"/>
              </a:rPr>
              <a:t>  sal</a:t>
            </a:r>
            <a:r>
              <a:rPr lang="fr-FR" sz="880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880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FD56A8-6700-18DB-DC32-47A7A9837EF8}"/>
              </a:ext>
            </a:extLst>
          </p:cNvPr>
          <p:cNvSpPr txBox="1"/>
          <p:nvPr/>
        </p:nvSpPr>
        <p:spPr>
          <a:xfrm>
            <a:off x="1371600" y="644815"/>
            <a:ext cx="9144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jardin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sale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ensemble: 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jardin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sale.</a:t>
            </a:r>
          </a:p>
          <a:p>
            <a:pPr defTabSz="685834"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est » sert à monter comment est le jardin.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7BC3056-897D-1718-2C54-5F8A795EA8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0CC2EC29-91B7-FBEE-AA2F-7EBEE572D8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9C5CAE-48E4-75BC-2FC5-CD62E0CEC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564" y="2163023"/>
            <a:ext cx="6944872" cy="40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94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9BDB62-D40B-5613-4E52-5083B534C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E3E4-9BD7-025E-E20C-CD7174BC5EC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458B3BD-4E66-AE6E-D27C-8A03033B1E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953665-1BB4-CA8C-083A-0B0A856A62D0}"/>
              </a:ext>
            </a:extLst>
          </p:cNvPr>
          <p:cNvSpPr txBox="1"/>
          <p:nvPr/>
        </p:nvSpPr>
        <p:spPr>
          <a:xfrm>
            <a:off x="3971925" y="2952033"/>
            <a:ext cx="5772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est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83FF8E-26BF-D7F5-DE7F-A9188B7FCCF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ABC401E-74A4-3A08-9BAE-F69F5850CCC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B90F0072-5939-88D3-0515-9DFE9EADD5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9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267A33-0F7A-2956-0613-61FA7EC6442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0590D0-8F0E-19AB-B381-A5C9A628DD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BCE6CC-65C8-5CA2-EA33-FD8E08616B5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4E0AED-E9E9-4DEC-54F1-9AC48F05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66D53C0-AC98-BCAF-3E9A-62475CD3D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377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6B4D-E407-51F1-A35A-DBF7B64B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9E28AF-C602-582F-265D-88257879A11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3B2DE13-72FB-A609-D448-0AEEDB7C921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422D09-1B97-BC84-2E31-EF1E24F921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068EE2-2B4D-5573-EA31-0949B8CE52BE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56B008-B694-A936-1FDA-0335873335B1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est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2C07AB-E734-0696-B6D8-F085CB5E8E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281" y="2425371"/>
            <a:ext cx="7031438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B43FC5-BE17-C73E-E560-082E5656A1DB}"/>
              </a:ext>
            </a:extLst>
          </p:cNvPr>
          <p:cNvSpPr txBox="1"/>
          <p:nvPr/>
        </p:nvSpPr>
        <p:spPr>
          <a:xfrm>
            <a:off x="4266068" y="3443033"/>
            <a:ext cx="5183864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1500" b="1" kern="0" spc="480" dirty="0">
                <a:solidFill>
                  <a:schemeClr val="bg1"/>
                </a:solidFill>
                <a:latin typeface="Dosis" pitchFamily="2" charset="0"/>
              </a:rPr>
              <a:t>est </a:t>
            </a:r>
            <a:endParaRPr lang="fr-FR" sz="215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16B2F84-8745-BD43-C2EB-9FACD71A76B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1795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B45BE-EF3E-DA08-16A6-A4C7B39D9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8A0E83-105D-8308-80FD-3FF406F743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0C22314-93E7-DA8C-A861-58087413C14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A0EFF7-A12B-C107-5909-DD5ECB36589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FF7F10D-A3CA-3D44-F954-8D223182EC78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7CF931-0C8D-AFAF-E24C-9F5603BA8AF4}"/>
              </a:ext>
            </a:extLst>
          </p:cNvPr>
          <p:cNvSpPr txBox="1"/>
          <p:nvPr/>
        </p:nvSpPr>
        <p:spPr>
          <a:xfrm>
            <a:off x="2649982" y="3112175"/>
            <a:ext cx="8416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C’est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3DAA565-F8CB-C9B4-BC7E-02EAF72B51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DFFE42D-7403-7E7E-E28B-0ED3111910A3}"/>
              </a:ext>
            </a:extLst>
          </p:cNvPr>
          <p:cNvSpPr txBox="1"/>
          <p:nvPr/>
        </p:nvSpPr>
        <p:spPr>
          <a:xfrm>
            <a:off x="1538462" y="388976"/>
            <a:ext cx="12393604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c’ ,e, s et t . </a:t>
            </a:r>
            <a:r>
              <a:rPr lang="en-US" sz="2000" b="1" i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Montrer</a:t>
            </a:r>
            <a:r>
              <a:rPr lang="en-US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aux </a:t>
            </a:r>
            <a:r>
              <a:rPr lang="en-US" sz="2000" b="1" i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élèves</a:t>
            </a:r>
            <a:r>
              <a:rPr lang="en-US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comment </a:t>
            </a:r>
            <a:r>
              <a:rPr lang="en-US" sz="2000" b="1" i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000" b="1" i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l’apostrophe</a:t>
            </a:r>
            <a:r>
              <a:rPr lang="en-US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. Lisons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652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377C-B590-1995-0450-0BA883A3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67EE6D-AE1B-AE07-C2D2-5FDD528D220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EC0663E-985A-60CE-4E3A-E38E43276B8E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39C57A-321A-FE5D-D073-72236B289F0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5A9AA7-C0B8-E4BB-9530-53A12AA089C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8EC1A4-858A-8A66-B5A3-76ACCBFEB4A6}"/>
              </a:ext>
            </a:extLst>
          </p:cNvPr>
          <p:cNvSpPr txBox="1"/>
          <p:nvPr/>
        </p:nvSpPr>
        <p:spPr>
          <a:xfrm>
            <a:off x="1266564" y="6438900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C’est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 un ni</a:t>
            </a:r>
            <a:r>
              <a:rPr lang="fr-FR" sz="1035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d.</a:t>
            </a:r>
            <a:endParaRPr lang="fr-FR" sz="1035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975A92-EFD6-1449-EB37-AAEA2522DE88}"/>
              </a:ext>
            </a:extLst>
          </p:cNvPr>
          <p:cNvSpPr txBox="1"/>
          <p:nvPr/>
        </p:nvSpPr>
        <p:spPr>
          <a:xfrm>
            <a:off x="1283388" y="574389"/>
            <a:ext cx="10934715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c’est un nid</a:t>
            </a:r>
          </a:p>
          <a:p>
            <a:pPr defTabSz="685834">
              <a:defRPr/>
            </a:pPr>
            <a:r>
              <a:rPr lang="fr-FR" sz="21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Dire aux élèves que « C’est » sert à montrer ou présenter quelqu’un ou quelque chose.</a:t>
            </a:r>
            <a:endParaRPr lang="fr-MA" sz="21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1C0BE14-DD66-EF82-3845-4F543CE184B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AC02503F-3779-75B8-EFFB-DB07BF8A9A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423F9F-0882-D823-ABED-80D342B86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338" y="2285115"/>
            <a:ext cx="5974288" cy="3125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72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55273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1277600" cy="462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images, et pour chacune, vous écrirez le mot correspondant.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F4CC4A-AA1B-5883-ABF3-EC108B094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230" y="6331421"/>
            <a:ext cx="2668176" cy="1657976"/>
          </a:xfrm>
          <a:prstGeom prst="rect">
            <a:avLst/>
          </a:prstGeom>
        </p:spPr>
      </p:pic>
      <p:pic>
        <p:nvPicPr>
          <p:cNvPr id="12" name="Image 11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E1EB78A3-C58C-A5A8-59ED-EB1F990050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90" y="6049205"/>
            <a:ext cx="1526098" cy="1995232"/>
          </a:xfrm>
          <a:prstGeom prst="rect">
            <a:avLst/>
          </a:prstGeom>
        </p:spPr>
      </p:pic>
      <p:pic>
        <p:nvPicPr>
          <p:cNvPr id="3" name="Image 2" descr="Une image contenant dessin, garço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F22B1BA0-AD20-48CD-C7B8-068BF6542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3DFC6"/>
              </a:clrFrom>
              <a:clrTo>
                <a:srgbClr val="F3D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7" y="3489600"/>
            <a:ext cx="2274123" cy="23274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F38FBAA-261A-39F2-F5CA-B5A42F6FB9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2523" y="3489600"/>
            <a:ext cx="2274123" cy="23968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0187053-00CD-3469-0F59-0EC26B35C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554" y="3661038"/>
            <a:ext cx="1959169" cy="23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777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616AC-51D5-26B8-FD51-8FB0CE2D8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29B221-BA18-4A0F-0ABC-DED38E9DCF4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7E801F-B7F1-80BA-E5A7-7DA256772E5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1E101B3-4EEF-88CF-2671-CE76469D10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E31AB21-69B5-352C-3472-372B968063D3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311997-A936-5529-5B62-F1A4158E1B4D}"/>
              </a:ext>
            </a:extLst>
          </p:cNvPr>
          <p:cNvSpPr txBox="1"/>
          <p:nvPr/>
        </p:nvSpPr>
        <p:spPr>
          <a:xfrm>
            <a:off x="2747963" y="3112175"/>
            <a:ext cx="82200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C’est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7640982-4FCA-D7E2-9128-58AF5E8CC13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46C9AADB-A2E0-83A8-7542-70F0B503E39A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EE1FEB5-F765-DA39-6295-1D695F2BD1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1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B0F11-5974-155F-F9A7-139ACB4E0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D39E0C-3379-DE40-B1CA-650B7C0DECC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6662AA8-99B0-7CDE-ECF2-18819C3A32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B0C585F-006C-EA14-319D-455D15DC38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CDF954B-1088-A872-61F9-3E9CEC06E490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3BEBD4-FAEF-06C0-ABB9-292B49C9E6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4F26A0-5FE5-970F-99AA-6C5D43DE40C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2CD15D3C-4637-43D7-557E-9FD5156BEAF1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086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9E902-1C2F-E3D4-9585-9E15D201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30D4DC-3680-B7CA-64B4-6BE0DF8127C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70470C-9A42-ABBD-E860-CE3519B08DF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9C26616-A3EC-1A45-FE0F-6D1785E6CF3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A2A8E3C-CC32-18A4-B542-99A92E74BDB7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8F6544-7E8E-5520-0237-C3DAA14C452F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c’est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01239D-A51C-C2D0-41C5-0EFB8326C1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4354" y="2425372"/>
            <a:ext cx="7307292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68FD5A-026A-54B7-9B0E-79AB6CEB3479}"/>
              </a:ext>
            </a:extLst>
          </p:cNvPr>
          <p:cNvSpPr txBox="1"/>
          <p:nvPr/>
        </p:nvSpPr>
        <p:spPr>
          <a:xfrm>
            <a:off x="3666248" y="3950866"/>
            <a:ext cx="638350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00" b="1" kern="0" spc="480" dirty="0">
                <a:solidFill>
                  <a:schemeClr val="bg1"/>
                </a:solidFill>
                <a:latin typeface="Dosis" pitchFamily="2" charset="0"/>
              </a:rPr>
              <a:t>C’est </a:t>
            </a:r>
            <a:endParaRPr lang="fr-FR" sz="14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D0DB253-08C4-0B44-0BAF-9B5A8A0A074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72406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70741-8047-0CF6-C094-091978EB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741C9B-A449-379C-8657-8C63F55A8F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35E857-FC39-B005-0E7D-2BEF322AF35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BA179F1-C7E0-BA16-9681-138AFDF5C11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3A355FD-4E26-125A-A0C8-5A76069C16C9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B4E1C12-B872-E0EE-3FC1-2BB1703FE2ED}"/>
              </a:ext>
            </a:extLst>
          </p:cNvPr>
          <p:cNvSpPr txBox="1"/>
          <p:nvPr/>
        </p:nvSpPr>
        <p:spPr>
          <a:xfrm>
            <a:off x="2649982" y="3112175"/>
            <a:ext cx="84160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voici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41400A4-C8B0-92B3-2C06-C14A2E3B5A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-27709" y="6856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65DFEC14-7121-7A79-E3EF-14D1B913C72B}"/>
              </a:ext>
            </a:extLst>
          </p:cNvPr>
          <p:cNvSpPr txBox="1"/>
          <p:nvPr/>
        </p:nvSpPr>
        <p:spPr>
          <a:xfrm>
            <a:off x="1538462" y="388976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voici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s’écrit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avec les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lettres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v ,o,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, c  et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Voici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 . Lisons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voici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537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8CEAC-E9A1-F48E-F25F-65D2DB61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BF599C-94DF-82E4-8362-837C92ECC0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F950F3A-3898-5876-F267-448E146D259D}"/>
              </a:ext>
            </a:extLst>
          </p:cNvPr>
          <p:cNvSpPr/>
          <p:nvPr/>
        </p:nvSpPr>
        <p:spPr>
          <a:xfrm>
            <a:off x="275855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C701A5-7A0A-9884-7079-9C5048FBBC3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5C22D0F-6597-E210-5F99-762C8904F40D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1D843B-BB66-7FCC-785E-B2E195C926D6}"/>
              </a:ext>
            </a:extLst>
          </p:cNvPr>
          <p:cNvSpPr txBox="1"/>
          <p:nvPr/>
        </p:nvSpPr>
        <p:spPr>
          <a:xfrm>
            <a:off x="1266564" y="6438900"/>
            <a:ext cx="1183983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10350" b="1" kern="0" spc="480" dirty="0">
                <a:solidFill>
                  <a:srgbClr val="FFC000"/>
                </a:solidFill>
                <a:latin typeface="Dosis" pitchFamily="2" charset="0"/>
              </a:rPr>
              <a:t>voici</a:t>
            </a:r>
            <a:r>
              <a:rPr lang="fr-FR" sz="10350" b="1" kern="0" spc="480" dirty="0">
                <a:solidFill>
                  <a:srgbClr val="106585"/>
                </a:solidFill>
                <a:latin typeface="Dosis" pitchFamily="2" charset="0"/>
              </a:rPr>
              <a:t>  un ni</a:t>
            </a:r>
            <a:r>
              <a:rPr lang="fr-FR" sz="10350" b="1" kern="0" spc="48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d.</a:t>
            </a:r>
            <a:endParaRPr lang="fr-FR" sz="10350" kern="0" spc="48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2EFC0B-DE98-7952-10B2-9BD1E347386F}"/>
              </a:ext>
            </a:extLst>
          </p:cNvPr>
          <p:cNvSpPr txBox="1"/>
          <p:nvPr/>
        </p:nvSpPr>
        <p:spPr>
          <a:xfrm>
            <a:off x="1371600" y="644815"/>
            <a:ext cx="11125200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voici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voici un nid.</a:t>
            </a:r>
          </a:p>
          <a:p>
            <a:pPr defTabSz="685834">
              <a:defRPr/>
            </a:pPr>
            <a:r>
              <a:rPr lang="fr-FR" sz="21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Dire aux élèves que « Voici » et « C’est » servent à montrer ou présenter quelqu’un ou quelque chose</a:t>
            </a:r>
            <a:r>
              <a:rPr lang="fr-MA" sz="2100" b="1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DFB8BA-16B7-F23E-0AD3-1628567EC39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0985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ED802F9-BE65-791A-6010-E4D8E3C6A31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532433-0580-B94A-F0CE-723911EC9B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338" y="2285115"/>
            <a:ext cx="5974288" cy="3125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3505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55DFF-C910-6A00-41E0-A68A3307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3ABF0C-FEA5-93E2-8D3C-C01D71500E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4C16CBC-F2DA-C5B4-20D7-8999A093F6B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19631B-8C2D-C2C3-247D-5805893B16C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5B2CFFD-65BF-ABDE-E036-0EBB58C955DA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7427D9-079C-6145-81DD-A9C3A734AFA6}"/>
              </a:ext>
            </a:extLst>
          </p:cNvPr>
          <p:cNvSpPr txBox="1"/>
          <p:nvPr/>
        </p:nvSpPr>
        <p:spPr>
          <a:xfrm>
            <a:off x="2747963" y="3112175"/>
            <a:ext cx="82200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voici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10AEF8B-B959-5DDF-1FAD-80484C91EB9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48774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516344A2-6134-4460-6806-7762536F6E2F}"/>
              </a:ext>
            </a:extLst>
          </p:cNvPr>
          <p:cNvSpPr txBox="1"/>
          <p:nvPr/>
        </p:nvSpPr>
        <p:spPr>
          <a:xfrm>
            <a:off x="1428750" y="4953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a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bien “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voici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7157EC49-4AEE-24F0-FE10-1CA7901E7E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644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FE51-343F-8A95-8139-F4DC1DCA0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CB69EC-A309-200D-4697-DE9A850B766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064CFAB-6B3A-36FE-8F1D-FC4A43C7DA6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18173D6-C692-D455-1458-322A39EBF73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B6064B-11E4-66D0-5707-332A2090B8F0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94484F-A7D1-E9F2-91F5-86DBE7AB8F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8680" y="2615871"/>
            <a:ext cx="6538640" cy="505525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92A11A-6C35-E0C8-6EA9-6CBCA94077C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FB03A3BA-BE87-C17E-8B51-8366813873E2}"/>
              </a:ext>
            </a:extLst>
          </p:cNvPr>
          <p:cNvSpPr txBox="1"/>
          <p:nvPr/>
        </p:nvSpPr>
        <p:spPr>
          <a:xfrm>
            <a:off x="1428750" y="495300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ardoises.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Écrivez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voici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9729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6C132-3F73-D113-A5FE-C340A230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D232A-7380-75CE-2C2B-6F0533FE7F8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6B8F686-43C5-9861-B8BF-F93AA9588C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937A196-9422-2029-7D7A-FE52E556A2F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FAD8D0-0E61-13DE-E0FA-552C50FE4FE5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8535DBC-783E-DEA5-B6AF-C9D43CB8A4F9}"/>
              </a:ext>
            </a:extLst>
          </p:cNvPr>
          <p:cNvSpPr txBox="1"/>
          <p:nvPr/>
        </p:nvSpPr>
        <p:spPr>
          <a:xfrm>
            <a:off x="1676400" y="642505"/>
            <a:ext cx="1069026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: voici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67FFBB-46FB-4F9E-52C6-C3901CEF88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4354" y="2425372"/>
            <a:ext cx="7307292" cy="5436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F93EE3-8536-0CB0-72DA-B83C92AC27B6}"/>
              </a:ext>
            </a:extLst>
          </p:cNvPr>
          <p:cNvSpPr txBox="1"/>
          <p:nvPr/>
        </p:nvSpPr>
        <p:spPr>
          <a:xfrm>
            <a:off x="3666248" y="3950866"/>
            <a:ext cx="638350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4900" b="1" kern="0" spc="480" dirty="0">
                <a:solidFill>
                  <a:schemeClr val="bg1"/>
                </a:solidFill>
                <a:latin typeface="Dosis" pitchFamily="2" charset="0"/>
              </a:rPr>
              <a:t>voici </a:t>
            </a:r>
            <a:endParaRPr lang="fr-FR" sz="14900" kern="0" spc="480" dirty="0">
              <a:solidFill>
                <a:schemeClr val="bg1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5F626BD-A1D6-6270-E166-34D8A9550E6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9050"/>
          <a:ext cx="1339448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41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241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4792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177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0672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605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0AB9-0530-B4C7-4ADA-3B1065C8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41BF3-153E-6386-E379-015213269E7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B46EAE8-2F30-2877-ABEE-18D9CCB3768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86B814-A4C8-7375-C225-1CA877376CC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0C3C0D-82AA-8069-BB81-2D2DA616CBEC}"/>
              </a:ext>
            </a:extLst>
          </p:cNvPr>
          <p:cNvSpPr txBox="1"/>
          <p:nvPr/>
        </p:nvSpPr>
        <p:spPr>
          <a:xfrm>
            <a:off x="275853" y="2781300"/>
            <a:ext cx="13006567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est    -  c’est  -  voici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un – une  - des 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8C53B2-0A40-C37D-7417-A680185AC62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214BD54B-D0A2-D926-F1A7-81DA37F35B83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F77982-5208-8015-9C6B-59EC6AB9BDCA}"/>
              </a:ext>
            </a:extLst>
          </p:cNvPr>
          <p:cNvSpPr txBox="1"/>
          <p:nvPr/>
        </p:nvSpPr>
        <p:spPr>
          <a:xfrm>
            <a:off x="1324631" y="622668"/>
            <a:ext cx="11099623" cy="459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lire . Ecoutez bien et suivez avec moi.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6221C8-C78E-520F-4CFD-CB67A8FB99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15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A59CA-1AEE-3F75-2A7B-383D717B9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ACDD7E-F660-6B5F-C617-F8719B1DFC1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3D42249-4216-934A-35BB-1E171D92569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i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8D0132D-3B32-9772-FE44-2A60D6D41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FF1BB5-2336-783F-C0B7-C46102650CDA}"/>
              </a:ext>
            </a:extLst>
          </p:cNvPr>
          <p:cNvSpPr txBox="1"/>
          <p:nvPr/>
        </p:nvSpPr>
        <p:spPr>
          <a:xfrm>
            <a:off x="275853" y="2781300"/>
            <a:ext cx="13006567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est    -  c’est  -  voici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un – une  - des  </a:t>
            </a:r>
          </a:p>
          <a:p>
            <a:pPr algn="ctr" defTabSz="1028752">
              <a:lnSpc>
                <a:spcPct val="150000"/>
              </a:lnSpc>
              <a:spcAft>
                <a:spcPts val="1350"/>
              </a:spcAft>
              <a:defRPr/>
            </a:pPr>
            <a:r>
              <a:rPr lang="fr-FR" sz="8000" b="1" kern="0" spc="480" dirty="0">
                <a:solidFill>
                  <a:srgbClr val="106585"/>
                </a:solidFill>
                <a:latin typeface="Dosis" pitchFamily="2" charset="0"/>
              </a:rPr>
              <a:t> 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F98E9F1-5A30-F803-B5CB-E8DC8C9A80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EA6F64A9-CF75-E206-BD1F-3F4ACC481F7E}"/>
              </a:ext>
            </a:extLst>
          </p:cNvPr>
          <p:cNvSpPr txBox="1"/>
          <p:nvPr/>
        </p:nvSpPr>
        <p:spPr>
          <a:xfrm>
            <a:off x="1350230" y="758532"/>
            <a:ext cx="71737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Lisons ensemble.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A9EC408-3965-7BCD-DFAC-77EE0E6C6A04}"/>
              </a:ext>
            </a:extLst>
          </p:cNvPr>
          <p:cNvSpPr/>
          <p:nvPr/>
        </p:nvSpPr>
        <p:spPr>
          <a:xfrm>
            <a:off x="520068" y="74290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4F6A4D-D679-BFF3-2A2B-75F6AFF021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11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5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27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25.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0488" y="1990817"/>
            <a:ext cx="5455025" cy="6305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4419600" y="4508708"/>
            <a:ext cx="2403764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934C09E-7FAB-7AF8-5A9A-25843294299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E5B0F00-0D97-DCD7-8275-EA82E3072B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CB2AFE60-088B-A5E8-6F8F-DB9F2CEB56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7A86AD-DA7C-E1ED-8ECA-7C4E68C52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455" y="3184173"/>
            <a:ext cx="7863091" cy="391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Passez  à l’activité 2, page 26.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48D33A2-46D7-06AF-6A5E-B0BD3B2AB24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DE5ACA4-FB94-B447-267C-52812F043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1240" y="1827252"/>
            <a:ext cx="5173520" cy="6632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AAD5-9FD2-2E89-B02E-CDC4891DD21B}"/>
              </a:ext>
            </a:extLst>
          </p:cNvPr>
          <p:cNvSpPr/>
          <p:nvPr/>
        </p:nvSpPr>
        <p:spPr>
          <a:xfrm>
            <a:off x="4724400" y="4534656"/>
            <a:ext cx="2133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09C82D1-3730-CB09-50A5-935D356305B8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0EBF831-C0C7-7F5F-DE0B-64F3AD055B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97D241-4888-C168-2319-48A19C24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629" y="3459528"/>
            <a:ext cx="6273867" cy="337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F755-1F1E-BC06-2232-4341CC94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BE517-0556-3891-A4D0-A2F72927D14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365D36-FDAF-FD2D-E1D3-E981EE35CD5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A336F5A-C503-2684-2547-78D2B7E36B8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92978FB-646B-F5A1-E501-AB09961D7C8F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A135E8E-4E7F-3225-775A-B145A8BE0D48}"/>
              </a:ext>
            </a:extLst>
          </p:cNvPr>
          <p:cNvSpPr txBox="1"/>
          <p:nvPr/>
        </p:nvSpPr>
        <p:spPr>
          <a:xfrm>
            <a:off x="1340438" y="612899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 page 26.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312A4246-FD4A-A255-68E3-06098F252C5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451B9DA-9678-5E46-083C-FEE26F0E1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1240" y="1827252"/>
            <a:ext cx="5173520" cy="66324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C2DAAB-DD89-B16D-D173-B47E20AE26D8}"/>
              </a:ext>
            </a:extLst>
          </p:cNvPr>
          <p:cNvSpPr/>
          <p:nvPr/>
        </p:nvSpPr>
        <p:spPr>
          <a:xfrm>
            <a:off x="7105136" y="4491885"/>
            <a:ext cx="2133600" cy="12695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87881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F156-AEE2-8E4B-213D-6230109F0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93CF66-8C84-2DF7-60D6-F61498ECEB1F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B60CF67-5634-8BE4-5B83-9EDA1F2A66A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6E302EC-F624-B755-D173-6E6A42D9AF8C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2F7D0B9-BD1C-8A4B-9414-D057F5C65FD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B99A1878-238E-C7D8-CFE6-6C9498EDFD8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ACDEA83-F329-8460-D510-A6F1DB3A5EF5}"/>
              </a:ext>
            </a:extLst>
          </p:cNvPr>
          <p:cNvSpPr txBox="1"/>
          <p:nvPr/>
        </p:nvSpPr>
        <p:spPr>
          <a:xfrm>
            <a:off x="971203" y="444970"/>
            <a:ext cx="1223027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 à votre voisin à voix basse . Ensuite, échangez les rôles.</a:t>
            </a:r>
            <a:endParaRPr lang="fr-FR" sz="220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  <a:p>
            <a:pPr defTabSz="685834">
              <a:defRPr/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 (e ) circule entre les rangs et donne une rétroaction positive ou corrective.   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4" name="Image 3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0BC5ED91-9B6C-C33D-F567-D5AB7B05E3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132" y="357930"/>
            <a:ext cx="896406" cy="9785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FA843A-A49E-A5E5-865D-61AE0348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8629" y="3771770"/>
            <a:ext cx="6273867" cy="27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953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5AA2-E61F-D475-D638-104276C2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89C8C1-B018-65BC-4BEB-BE165D45C9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F533CC6-D3B3-E58B-DE5C-4887C7C0AA4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EBEF003-69C7-D354-7DFE-CC5F0F335E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520B073-9958-C59A-794E-3CC54380079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B4921DE-FA0F-6B96-C78E-53DE5C00CD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faites l’exercice 4 , page 25 et l’exercice 4, page 26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0BF05-8E13-12B8-6C20-D3AE6D67B89F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9E64D96-22C1-EF39-BE51-C5A825D0B353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53DE3E-A213-31A9-5401-362392ABF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4819AC-2800-2160-68F5-7995D6D13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410" y="2890532"/>
            <a:ext cx="4875990" cy="58805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542567-719D-CB93-8E39-BFB713094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652" y="2890533"/>
            <a:ext cx="4914948" cy="58805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DDEB4E-CC5E-3504-B3A4-3068B4079EAB}"/>
              </a:ext>
            </a:extLst>
          </p:cNvPr>
          <p:cNvSpPr/>
          <p:nvPr/>
        </p:nvSpPr>
        <p:spPr>
          <a:xfrm>
            <a:off x="7458398" y="6210300"/>
            <a:ext cx="4352602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B6FEE-E16B-FDC0-B750-BE0F4DCDF7F2}"/>
              </a:ext>
            </a:extLst>
          </p:cNvPr>
          <p:cNvSpPr/>
          <p:nvPr/>
        </p:nvSpPr>
        <p:spPr>
          <a:xfrm>
            <a:off x="1766455" y="6362700"/>
            <a:ext cx="4263448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272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E8358B-2AA3-6278-9142-E813AB85E606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2917912"/>
            <a:ext cx="8077200" cy="261572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51E688-5C35-A7B6-6839-95EAB3719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6409935"/>
            <a:ext cx="8077200" cy="27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Ecriture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4" name="TextBox 7">
            <a:extLst>
              <a:ext uri="{FF2B5EF4-FFF2-40B4-BE49-F238E27FC236}">
                <a16:creationId xmlns:a16="http://schemas.microsoft.com/office/drawing/2014/main" id="{ED99B960-3EDE-45CB-6389-9E593B3DE6FB}"/>
              </a:ext>
            </a:extLst>
          </p:cNvPr>
          <p:cNvSpPr txBox="1"/>
          <p:nvPr/>
        </p:nvSpPr>
        <p:spPr>
          <a:xfrm>
            <a:off x="3779436" y="3779024"/>
            <a:ext cx="615712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Dosis Bold"/>
              </a:rPr>
              <a:t>Des mots et des phrases simples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05765A-B50C-A03A-1E1D-FBA8A03E4C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5469287"/>
            <a:ext cx="3408419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19C-0905-5E09-5E11-434541ED5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EAC4D-DBD4-2EE4-0915-4B767881974E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916BEE-D5DA-71EB-93E9-AB8BF17870E2}"/>
              </a:ext>
            </a:extLst>
          </p:cNvPr>
          <p:cNvSpPr/>
          <p:nvPr/>
        </p:nvSpPr>
        <p:spPr>
          <a:xfrm>
            <a:off x="299607" y="25316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E0DECB0-6893-1B35-C9D6-FE7CD85BBFEF}"/>
              </a:ext>
            </a:extLst>
          </p:cNvPr>
          <p:cNvSpPr/>
          <p:nvPr/>
        </p:nvSpPr>
        <p:spPr>
          <a:xfrm>
            <a:off x="333257" y="253166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83E256-8A26-062D-23D5-9F6C46CF9F40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BAADBB26-9D9C-D79F-9A9C-D31B09ED876F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AC5E0A-3332-6FA3-BA1B-96ED198DE1E7}"/>
              </a:ext>
            </a:extLst>
          </p:cNvPr>
          <p:cNvSpPr txBox="1"/>
          <p:nvPr/>
        </p:nvSpPr>
        <p:spPr>
          <a:xfrm>
            <a:off x="1690243" y="432634"/>
            <a:ext cx="112727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écrire des mots contenant des syllabes avec les lettres « m » et « n »,  et des phrases simples.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5267AF1-C562-D9F3-E883-8C986E2A4BE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180197"/>
              </p:ext>
            </p:extLst>
          </p:nvPr>
        </p:nvGraphicFramePr>
        <p:xfrm>
          <a:off x="-23752" y="-98592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2E0AADBB-0E41-9FDE-C07F-19E449DC21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9" y="4160365"/>
            <a:ext cx="5321185" cy="56884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396180-B435-526D-9826-0A776E485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3741612"/>
            <a:ext cx="7630590" cy="14495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012505-E4CF-380A-CFB0-37CDD4D2A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826" y="5609951"/>
            <a:ext cx="7630590" cy="14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7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dessin, garçon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2A592E33-E0A0-5C56-DAF2-B5D93F95E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3DFC6"/>
              </a:clrFrom>
              <a:clrTo>
                <a:srgbClr val="F3DFC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29" y="2983050"/>
            <a:ext cx="3392943" cy="43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9569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2BCF2-7BFA-8942-331D-5C6F037D6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52EC4B-8301-2B48-0C28-87DB45E6190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BD7DD2-E04C-563B-62A3-0A3CB80C415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4F9602-AC6B-22F8-D103-72889E190E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7C0E76-2AAA-610D-387D-0A3E25522FEE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5E3F7AE-41D9-474B-2007-238936E0F6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D3D29F62-5405-537F-78C1-4DC2CD0B690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511CA1-324F-E0F7-EF70-33D103C78EF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08519B-8A3D-12DB-325F-0118BB50531F}"/>
              </a:ext>
            </a:extLst>
          </p:cNvPr>
          <p:cNvSpPr txBox="1"/>
          <p:nvPr/>
        </p:nvSpPr>
        <p:spPr>
          <a:xfrm>
            <a:off x="1207619" y="510742"/>
            <a:ext cx="11974980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un numéro.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12" name="Image 11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207577D9-3B54-74E0-00DE-DE2D2C39D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9" y="2828602"/>
            <a:ext cx="9183382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023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C575-BE7A-E666-DA44-6F3B31517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86C95-2494-45FE-52D2-21CF04B3CDF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4D12AF-944A-63FA-2E1D-4BE0A5BD28E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73D38EB-0184-750C-3730-85F8E1BC8E4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2EB75B-8EC8-AB83-1CA8-27E9BCEC2BA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AF55F8C-8EAA-AA53-7FD0-56FB3FDF08A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B8D63784-D099-19BF-BCC9-3D4F5CC2A6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582156B-96DC-4F08-E291-B7A29D9C5D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244DB3-A437-7B8E-71BF-E97F877CB1FB}"/>
              </a:ext>
            </a:extLst>
          </p:cNvPr>
          <p:cNvSpPr txBox="1"/>
          <p:nvPr/>
        </p:nvSpPr>
        <p:spPr>
          <a:xfrm>
            <a:off x="1114985" y="553890"/>
            <a:ext cx="1233506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Un numéro est composé de 2 mots: un et numéro.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J’entends un et j’écris les lettres u et n.</a:t>
            </a:r>
          </a:p>
        </p:txBody>
      </p:sp>
      <p:pic>
        <p:nvPicPr>
          <p:cNvPr id="8" name="Image 7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0349EE4F-70C9-EC7D-C80D-1CAD746B6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9" y="2828602"/>
            <a:ext cx="9183382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757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781C2-9C92-1B86-C7FF-6781938D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7A8F5-6CE8-B022-9F6F-3B63DA3302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401669-5A91-DB5C-2439-C8EE5F629D1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4B1CF5-5DBD-7DA4-6D82-E5924B2EC70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42BB5A0-2403-E2D1-4A8F-7994D07D76D9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653FE0-1511-E43D-DAA3-48C461106B6D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204BACEF-0138-30C3-FA1D-D51A700FC1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3C049E7E-A272-71D7-C21E-EFE9F9C879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10505" y="34290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3AE7B9-E9B2-E332-76B1-02D1BD4250BD}"/>
              </a:ext>
            </a:extLst>
          </p:cNvPr>
          <p:cNvSpPr txBox="1"/>
          <p:nvPr/>
        </p:nvSpPr>
        <p:spPr>
          <a:xfrm>
            <a:off x="1114985" y="553890"/>
            <a:ext cx="12335061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Quand j’entends numéro , j’entends 3 syllabes : nu,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et ro . J’entends nu , j’écris les lettres  n et u 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J’entends </a:t>
            </a:r>
            <a:r>
              <a:rPr lang="fr-FR" sz="230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mé</a:t>
            </a: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, j’écris les lettres m et é. J’entends ro, j’écris les lettres r et o.</a:t>
            </a:r>
          </a:p>
        </p:txBody>
      </p:sp>
      <p:pic>
        <p:nvPicPr>
          <p:cNvPr id="8" name="Image 7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67D5007E-E617-3443-377B-7C80B4D91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9" y="2828602"/>
            <a:ext cx="9183382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957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14AE-FA1B-A12C-67ED-F3E3A6417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81D598-90CA-9991-E301-1070B2072F0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BE77012-1938-481C-2203-B926EE8FAE64}"/>
              </a:ext>
            </a:extLst>
          </p:cNvPr>
          <p:cNvSpPr/>
          <p:nvPr/>
        </p:nvSpPr>
        <p:spPr>
          <a:xfrm>
            <a:off x="308613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E30A90C-3A98-549C-477A-F975BB2916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683D08-3D51-C13F-8737-6E03DEFEB167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BE25BBD-9FA1-9480-B182-06F5D835CF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36891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DE0F4C1D-9A99-B5DA-2F18-ADA906A374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285A2D-3497-1605-4AD8-9ABC58E047E9}"/>
              </a:ext>
            </a:extLst>
          </p:cNvPr>
          <p:cNvSpPr txBox="1"/>
          <p:nvPr/>
        </p:nvSpPr>
        <p:spPr>
          <a:xfrm>
            <a:off x="1374011" y="618797"/>
            <a:ext cx="11198989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deux mots.</a:t>
            </a:r>
          </a:p>
        </p:txBody>
      </p:sp>
      <p:pic>
        <p:nvPicPr>
          <p:cNvPr id="10" name="Image 9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2723AC10-4619-DEE1-FD6D-9C480461D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9" y="2828602"/>
            <a:ext cx="9183382" cy="4629796"/>
          </a:xfrm>
          <a:prstGeom prst="rect">
            <a:avLst/>
          </a:prstGeom>
        </p:spPr>
      </p:pic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961E0432-8380-1600-2FFE-A366889F6234}"/>
              </a:ext>
            </a:extLst>
          </p:cNvPr>
          <p:cNvSpPr/>
          <p:nvPr/>
        </p:nvSpPr>
        <p:spPr>
          <a:xfrm rot="5400000">
            <a:off x="7973549" y="4041315"/>
            <a:ext cx="359699" cy="396239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5E0113ED-3499-B712-4C77-0EC8F403DA04}"/>
              </a:ext>
            </a:extLst>
          </p:cNvPr>
          <p:cNvSpPr/>
          <p:nvPr/>
        </p:nvSpPr>
        <p:spPr>
          <a:xfrm rot="5400000">
            <a:off x="4773690" y="5217956"/>
            <a:ext cx="359697" cy="1609109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18579013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6D25D-3CE0-C835-087A-05173382AAF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0BD731-63F8-A865-8C62-84BD9DC97D1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E2E528-0AD8-294B-AB99-87A4FEFFD86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0A12F9-C1A6-EE6E-36FF-784EB27D4C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E237D27-0573-5DF6-E0AE-254B89EA0C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9928434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4323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A232-C0EA-D600-AF2D-5BDC8B19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EACEE-D969-EC38-669C-A023F8BDEA1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388356-AE82-0B20-A4EF-D6080BDA24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807DB-D7E6-CBD8-886D-04598A6750D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3A07E80-2FEA-4B56-9C0B-14E9C0B90F5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26369FF-F6C4-4752-77D2-BB70FE7784EA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CAFE11C-172F-F0FB-4649-685F43EE83C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165528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FE8736-13C4-7B05-CB3F-271FC107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09C88E-DA9C-BE8A-7F4F-1C0A8A9BB9CD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« un numéro » sur vos ardoises.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6847B7-F775-B51D-6AF9-DB4E78E4C7A8}"/>
              </a:ext>
            </a:extLst>
          </p:cNvPr>
          <p:cNvSpPr txBox="1"/>
          <p:nvPr/>
        </p:nvSpPr>
        <p:spPr>
          <a:xfrm>
            <a:off x="1462193" y="843138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8" name="Image 7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C6EAA894-11D9-7CB3-2565-7C560003F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9" y="2828602"/>
            <a:ext cx="9183382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37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B646-B807-C2D8-CC18-AF3830F1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A6F2F-0877-1CD0-8ECA-C34E14A96B8F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DB12489-1F3E-A59B-06EE-93D16EB61D0C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E43E5A5-4C1D-BFDD-7754-0CD25458E524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F0CB363-8BD7-8316-A4A1-48CD082A765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B5C89765-ED37-AB69-8B47-23AD14338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929444"/>
              </p:ext>
            </p:extLst>
          </p:nvPr>
        </p:nvGraphicFramePr>
        <p:xfrm>
          <a:off x="9946" y="691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7423F8B-11A1-A461-38D5-6742F4DD513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37443A-6E11-83F9-5929-D605487505AB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la phrase   c’est mamie.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6D95F1B-EBD0-C122-6B27-71B465800E71}"/>
              </a:ext>
            </a:extLst>
          </p:cNvPr>
          <p:cNvSpPr/>
          <p:nvPr/>
        </p:nvSpPr>
        <p:spPr>
          <a:xfrm>
            <a:off x="11049000" y="5495435"/>
            <a:ext cx="1524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Police, typographie, ligne, texte&#10;&#10;Le contenu généré par l’IA peut être incorrect.">
            <a:extLst>
              <a:ext uri="{FF2B5EF4-FFF2-40B4-BE49-F238E27FC236}">
                <a16:creationId xmlns:a16="http://schemas.microsoft.com/office/drawing/2014/main" id="{6F006BC3-3831-90AE-C1C6-2E73575F7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35" y="3576419"/>
            <a:ext cx="10069330" cy="313416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3B7B789-DCAD-758F-89D5-50B24E597CBB}"/>
              </a:ext>
            </a:extLst>
          </p:cNvPr>
          <p:cNvSpPr/>
          <p:nvPr/>
        </p:nvSpPr>
        <p:spPr>
          <a:xfrm>
            <a:off x="10972800" y="5676761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83252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DFBCB-B883-5B71-E781-E755D588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1633A0-C05C-4570-5AF0-91A66C2BA258}"/>
              </a:ext>
            </a:extLst>
          </p:cNvPr>
          <p:cNvSpPr/>
          <p:nvPr/>
        </p:nvSpPr>
        <p:spPr>
          <a:xfrm>
            <a:off x="0" y="-2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D77F25-45C1-6FCE-9277-97546025E484}"/>
              </a:ext>
            </a:extLst>
          </p:cNvPr>
          <p:cNvSpPr/>
          <p:nvPr/>
        </p:nvSpPr>
        <p:spPr>
          <a:xfrm>
            <a:off x="275852" y="32475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136981C-29DF-AA2E-9691-84423150D5F8}"/>
              </a:ext>
            </a:extLst>
          </p:cNvPr>
          <p:cNvSpPr/>
          <p:nvPr/>
        </p:nvSpPr>
        <p:spPr>
          <a:xfrm>
            <a:off x="251114" y="286543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DB94C73-753A-E283-760F-C515BDBD2788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ED9C624-22AF-C591-6ED7-F5DD1FEAF011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262C67D4-EE93-BE39-557E-34CC1B587E1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132127"/>
              </p:ext>
            </p:extLst>
          </p:nvPr>
        </p:nvGraphicFramePr>
        <p:xfrm>
          <a:off x="-3" y="-85196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216688D-B0E3-C350-D50E-7AAF316700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652473-B139-686E-1FC7-10B6AD419937}"/>
              </a:ext>
            </a:extLst>
          </p:cNvPr>
          <p:cNvSpPr txBox="1"/>
          <p:nvPr/>
        </p:nvSpPr>
        <p:spPr>
          <a:xfrm>
            <a:off x="1136116" y="442765"/>
            <a:ext cx="12043012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Cette phrase est composée de deux mots : 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c’est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et </a:t>
            </a:r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mamie</a:t>
            </a: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b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J’écris c’est avec c’ (apostrophe) et est. Puis j’écris mamie avec ma, mi et e (lettre muette). 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51DDDC-CE97-9BAF-0E23-F67864E75300}"/>
              </a:ext>
            </a:extLst>
          </p:cNvPr>
          <p:cNvSpPr/>
          <p:nvPr/>
        </p:nvSpPr>
        <p:spPr>
          <a:xfrm>
            <a:off x="10972800" y="5429211"/>
            <a:ext cx="1524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Police, typographie, ligne, texte&#10;&#10;Le contenu généré par l’IA peut être incorrect.">
            <a:extLst>
              <a:ext uri="{FF2B5EF4-FFF2-40B4-BE49-F238E27FC236}">
                <a16:creationId xmlns:a16="http://schemas.microsoft.com/office/drawing/2014/main" id="{54343FEF-1202-D828-4107-E8E999C9B2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35" y="3576419"/>
            <a:ext cx="10069330" cy="313416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DA88AB-F858-AADA-62B0-6E0E32F7614A}"/>
              </a:ext>
            </a:extLst>
          </p:cNvPr>
          <p:cNvSpPr/>
          <p:nvPr/>
        </p:nvSpPr>
        <p:spPr>
          <a:xfrm>
            <a:off x="10972800" y="5676761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853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AF5F7-DA72-AAA9-BCEE-88756DBA1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334D51-13E9-5C60-895C-8EC806464808}"/>
              </a:ext>
            </a:extLst>
          </p:cNvPr>
          <p:cNvSpPr/>
          <p:nvPr/>
        </p:nvSpPr>
        <p:spPr>
          <a:xfrm>
            <a:off x="-41293" y="1"/>
            <a:ext cx="13869542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F45EE87-79ED-4A75-5AC7-71762023F1B1}"/>
              </a:ext>
            </a:extLst>
          </p:cNvPr>
          <p:cNvSpPr/>
          <p:nvPr/>
        </p:nvSpPr>
        <p:spPr>
          <a:xfrm>
            <a:off x="350963" y="3063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7F8CC03-3945-EF6C-E678-A7DECA2EF06A}"/>
              </a:ext>
            </a:extLst>
          </p:cNvPr>
          <p:cNvSpPr/>
          <p:nvPr/>
        </p:nvSpPr>
        <p:spPr>
          <a:xfrm>
            <a:off x="316327" y="35038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78E5A72-F5DE-659D-0D1B-6DF87D2F22F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03D8A6FB-C153-AFD3-7731-9E520FF077D3}"/>
                  </a:ext>
                </a:extLst>
              </p14:cNvPr>
              <p14:cNvContentPartPr/>
              <p14:nvPr/>
            </p14:nvContentPartPr>
            <p14:xfrm>
              <a:off x="6511636" y="606822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3688EA7-13AF-C279-836E-9C3C6BF6E42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07316" y="6063905"/>
                <a:ext cx="9000" cy="9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9" name="Tableau 58">
            <a:extLst>
              <a:ext uri="{FF2B5EF4-FFF2-40B4-BE49-F238E27FC236}">
                <a16:creationId xmlns:a16="http://schemas.microsoft.com/office/drawing/2014/main" id="{7FB19DAE-494B-E1E7-7260-06EC381084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3860908"/>
              </p:ext>
            </p:extLst>
          </p:nvPr>
        </p:nvGraphicFramePr>
        <p:xfrm>
          <a:off x="27438" y="-36588"/>
          <a:ext cx="1320392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65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00654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0858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56327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7046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D55CF56-B4BB-581D-CC8C-6F37E16D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169" y="306312"/>
            <a:ext cx="1381080" cy="1120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67877D-0C0C-9E67-A25C-FFD7E409504B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majuscule. C majuscule et je termine la phrase par un point.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laisse un petit espace entre les lettres d’un même mot et un espace plus grand entre les deux mots</a:t>
            </a:r>
          </a:p>
        </p:txBody>
      </p:sp>
      <p:pic>
        <p:nvPicPr>
          <p:cNvPr id="3" name="Image 2" descr="Une image contenant Police, typographie, ligne, texte&#10;&#10;Le contenu généré par l’IA peut être incorrect.">
            <a:extLst>
              <a:ext uri="{FF2B5EF4-FFF2-40B4-BE49-F238E27FC236}">
                <a16:creationId xmlns:a16="http://schemas.microsoft.com/office/drawing/2014/main" id="{556546FA-449E-F8D9-AEBC-79AD753FD5F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35" y="3576419"/>
            <a:ext cx="10069330" cy="3134162"/>
          </a:xfrm>
          <a:prstGeom prst="rect">
            <a:avLst/>
          </a:prstGeom>
        </p:spPr>
      </p:pic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15DC1330-CBEA-026D-A4B7-CC88EE43C160}"/>
              </a:ext>
            </a:extLst>
          </p:cNvPr>
          <p:cNvSpPr/>
          <p:nvPr/>
        </p:nvSpPr>
        <p:spPr>
          <a:xfrm rot="5400000">
            <a:off x="8686653" y="4371456"/>
            <a:ext cx="359695" cy="3753235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8" name="Parenthèse fermante 7">
            <a:extLst>
              <a:ext uri="{FF2B5EF4-FFF2-40B4-BE49-F238E27FC236}">
                <a16:creationId xmlns:a16="http://schemas.microsoft.com/office/drawing/2014/main" id="{514CD9B2-F1DB-EFC7-6171-824F8D13397D}"/>
              </a:ext>
            </a:extLst>
          </p:cNvPr>
          <p:cNvSpPr/>
          <p:nvPr/>
        </p:nvSpPr>
        <p:spPr>
          <a:xfrm rot="5400000">
            <a:off x="4672797" y="4616790"/>
            <a:ext cx="359695" cy="3262566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DD1C668-4FAB-4FF3-568B-443B28FC6FE0}"/>
              </a:ext>
            </a:extLst>
          </p:cNvPr>
          <p:cNvSpPr/>
          <p:nvPr/>
        </p:nvSpPr>
        <p:spPr>
          <a:xfrm>
            <a:off x="10972800" y="5676761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412174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34375-CEE4-EBAF-3ED5-2DD76B1E1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959F63-561C-B0C4-6A6B-7204CA037D0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BE47FA-64F6-91AA-E112-F1F637B3B6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63E8995-7274-0ADD-57FD-1AA477CEDA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7FF41CA-75FE-88AB-E933-50612F1EAA9E}"/>
              </a:ext>
            </a:extLst>
          </p:cNvPr>
          <p:cNvSpPr/>
          <p:nvPr/>
        </p:nvSpPr>
        <p:spPr>
          <a:xfrm>
            <a:off x="731448" y="55245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BF3567A-7EB1-A258-E5AE-184DD3C65FB0}"/>
              </a:ext>
            </a:extLst>
          </p:cNvPr>
          <p:cNvSpPr txBox="1"/>
          <p:nvPr/>
        </p:nvSpPr>
        <p:spPr>
          <a:xfrm>
            <a:off x="1232690" y="495300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9CAF00-09BA-8C3C-81DA-A97F5A57FE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9D40F8-C11A-B078-4AC9-DCA3E47377A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2338679"/>
              </p:ext>
            </p:extLst>
          </p:nvPr>
        </p:nvGraphicFramePr>
        <p:xfrm>
          <a:off x="-17808" y="-36368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73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 je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Je 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68347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D87FD-FCE0-4C78-230C-E3542D484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54C6EC-E627-B353-5872-82E6B6B451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7A0DED-93F0-1B7A-5D41-66F55EC41C4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E0BF85D-9F90-C6AD-C889-B3E9B961BF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0A6D79-0A9F-23B4-E1C3-BA710400B31C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A9D1F706-C9B3-6FBC-43EC-69310CDC51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7499760"/>
              </p:ext>
            </p:extLst>
          </p:nvPr>
        </p:nvGraphicFramePr>
        <p:xfrm>
          <a:off x="0" y="-73085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CEF018E3-CAEA-89E7-F6F9-15533500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4863" y="491836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D38059-38D6-75C7-9B80-48D13B6438D9}"/>
              </a:ext>
            </a:extLst>
          </p:cNvPr>
          <p:cNvSpPr txBox="1"/>
          <p:nvPr/>
        </p:nvSpPr>
        <p:spPr>
          <a:xfrm>
            <a:off x="1455267" y="527055"/>
            <a:ext cx="119749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Ecrivez   c’est mamie.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2B1DC6-3D2B-37AD-B07C-9D1BE7C72FB3}"/>
              </a:ext>
            </a:extLst>
          </p:cNvPr>
          <p:cNvSpPr txBox="1"/>
          <p:nvPr/>
        </p:nvSpPr>
        <p:spPr>
          <a:xfrm>
            <a:off x="1455266" y="871431"/>
            <a:ext cx="11974981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3" name="Image 2" descr="Une image contenant Police, typographie, ligne, texte&#10;&#10;Le contenu généré par l’IA peut être incorrect.">
            <a:extLst>
              <a:ext uri="{FF2B5EF4-FFF2-40B4-BE49-F238E27FC236}">
                <a16:creationId xmlns:a16="http://schemas.microsoft.com/office/drawing/2014/main" id="{5EA97BFF-1D28-61BB-7F40-3AAE3AEC5D2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35" y="3576419"/>
            <a:ext cx="10069330" cy="3134162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2230FF3-E9F3-90FD-3D96-6F4280BEBA22}"/>
              </a:ext>
            </a:extLst>
          </p:cNvPr>
          <p:cNvSpPr/>
          <p:nvPr/>
        </p:nvSpPr>
        <p:spPr>
          <a:xfrm>
            <a:off x="10972800" y="5676761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46935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3EECD-5D13-6F79-41F3-F6DDF288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26343-2D09-7F57-7713-563AE9E25A4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775F7E-0FF1-C2EF-DA26-85532A4AEB0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F678657-E507-B7A7-8987-C85947EDFFA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6FF204-7409-6E4F-DB7B-FFF2FF50F7C5}"/>
              </a:ext>
            </a:extLst>
          </p:cNvPr>
          <p:cNvSpPr txBox="1"/>
          <p:nvPr/>
        </p:nvSpPr>
        <p:spPr>
          <a:xfrm>
            <a:off x="1207620" y="491731"/>
            <a:ext cx="11593980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EEC02F-FA8B-D500-5D59-2B087B816AF9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D426AED-26E7-3A67-25F0-A07B3565478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558338"/>
              </p:ext>
            </p:extLst>
          </p:nvPr>
        </p:nvGraphicFramePr>
        <p:xfrm>
          <a:off x="-24799" y="-31694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9FF3D116-C86C-41DB-DFE1-0B89CB8514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89580" y="361050"/>
            <a:ext cx="610777" cy="1103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B17F58-4662-613B-3363-8C13F2A90AAD}"/>
              </a:ext>
            </a:extLst>
          </p:cNvPr>
          <p:cNvSpPr txBox="1"/>
          <p:nvPr/>
        </p:nvSpPr>
        <p:spPr>
          <a:xfrm>
            <a:off x="1207619" y="510742"/>
            <a:ext cx="11974980" cy="841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Regardez comment je fais pour écrire cette phrase: Il a fini.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L’enseignant utilise le tableau pour écrire les modèles</a:t>
            </a:r>
          </a:p>
        </p:txBody>
      </p:sp>
      <p:pic>
        <p:nvPicPr>
          <p:cNvPr id="7" name="Image 6" descr="Une image contenant Police, ligne, texte, Graphique&#10;&#10;Le contenu généré par l’IA peut être incorrect.">
            <a:extLst>
              <a:ext uri="{FF2B5EF4-FFF2-40B4-BE49-F238E27FC236}">
                <a16:creationId xmlns:a16="http://schemas.microsoft.com/office/drawing/2014/main" id="{623C4B37-762B-8424-CA96-4DD8A58D9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0" y="2909575"/>
            <a:ext cx="8125959" cy="446784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941F1E4-68D9-B7A6-38E4-9676C752D8CA}"/>
              </a:ext>
            </a:extLst>
          </p:cNvPr>
          <p:cNvSpPr/>
          <p:nvPr/>
        </p:nvSpPr>
        <p:spPr>
          <a:xfrm>
            <a:off x="9220200" y="5981700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54220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E1AE-FAEE-9A8A-E674-E27F4A69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586B19-74A3-CD85-D408-DEA10F7372B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DED1750-8207-C565-37C0-0F93F85D597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B2A55F5-4A2F-6E28-D0BA-4A9A02EF19C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972C788-32BD-1879-69F0-0A0CF09927BC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55" name="Tableau 54">
            <a:extLst>
              <a:ext uri="{FF2B5EF4-FFF2-40B4-BE49-F238E27FC236}">
                <a16:creationId xmlns:a16="http://schemas.microsoft.com/office/drawing/2014/main" id="{BFBA068F-B2B2-10ED-765A-B1AF5D6F8E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3719669"/>
              </p:ext>
            </p:extLst>
          </p:nvPr>
        </p:nvGraphicFramePr>
        <p:xfrm>
          <a:off x="423680" y="-63132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A3768DD0-4C42-5D65-9887-0075BF553D03}"/>
              </a:ext>
            </a:extLst>
          </p:cNvPr>
          <p:cNvSpPr txBox="1"/>
          <p:nvPr/>
        </p:nvSpPr>
        <p:spPr>
          <a:xfrm>
            <a:off x="1310633" y="673731"/>
            <a:ext cx="11979392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La phrase «  Il a fini «  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est composée de trois mots: il ,a et  fini.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F46C1E-36C9-A888-5B8E-5C5DA5F5EA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81" y="282192"/>
            <a:ext cx="1240378" cy="1120448"/>
          </a:xfrm>
          <a:prstGeom prst="rect">
            <a:avLst/>
          </a:prstGeom>
        </p:spPr>
      </p:pic>
      <p:pic>
        <p:nvPicPr>
          <p:cNvPr id="10" name="Image 9" descr="Une image contenant Police, ligne, texte, Graphique&#10;&#10;Le contenu généré par l’IA peut être incorrect.">
            <a:extLst>
              <a:ext uri="{FF2B5EF4-FFF2-40B4-BE49-F238E27FC236}">
                <a16:creationId xmlns:a16="http://schemas.microsoft.com/office/drawing/2014/main" id="{5AA27619-8B06-301F-DEB7-5AD7447507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0" y="2909575"/>
            <a:ext cx="8125959" cy="4467849"/>
          </a:xfrm>
          <a:prstGeom prst="rect">
            <a:avLst/>
          </a:prstGeom>
        </p:spPr>
      </p:pic>
      <p:sp>
        <p:nvSpPr>
          <p:cNvPr id="12" name="Parenthèse fermante 11">
            <a:extLst>
              <a:ext uri="{FF2B5EF4-FFF2-40B4-BE49-F238E27FC236}">
                <a16:creationId xmlns:a16="http://schemas.microsoft.com/office/drawing/2014/main" id="{BBF11E63-BC39-A934-924A-FF2C78EFE2D1}"/>
              </a:ext>
            </a:extLst>
          </p:cNvPr>
          <p:cNvSpPr/>
          <p:nvPr/>
        </p:nvSpPr>
        <p:spPr>
          <a:xfrm rot="5400000">
            <a:off x="7998592" y="5665451"/>
            <a:ext cx="210213" cy="1909512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3" name="Parenthèse fermante 12">
            <a:extLst>
              <a:ext uri="{FF2B5EF4-FFF2-40B4-BE49-F238E27FC236}">
                <a16:creationId xmlns:a16="http://schemas.microsoft.com/office/drawing/2014/main" id="{9AB60888-2A5D-0504-8AA8-2A10A9FA4564}"/>
              </a:ext>
            </a:extLst>
          </p:cNvPr>
          <p:cNvSpPr/>
          <p:nvPr/>
        </p:nvSpPr>
        <p:spPr>
          <a:xfrm rot="5400000">
            <a:off x="6143293" y="6152618"/>
            <a:ext cx="210212" cy="91439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4" name="Parenthèse fermante 13">
            <a:extLst>
              <a:ext uri="{FF2B5EF4-FFF2-40B4-BE49-F238E27FC236}">
                <a16:creationId xmlns:a16="http://schemas.microsoft.com/office/drawing/2014/main" id="{13DD113A-A90A-42A4-7294-10919661D687}"/>
              </a:ext>
            </a:extLst>
          </p:cNvPr>
          <p:cNvSpPr/>
          <p:nvPr/>
        </p:nvSpPr>
        <p:spPr>
          <a:xfrm rot="5400000">
            <a:off x="4771694" y="6163008"/>
            <a:ext cx="210212" cy="9144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06215FD-8DE5-60C7-4459-B49E98D4A6FD}"/>
              </a:ext>
            </a:extLst>
          </p:cNvPr>
          <p:cNvSpPr/>
          <p:nvPr/>
        </p:nvSpPr>
        <p:spPr>
          <a:xfrm>
            <a:off x="9220200" y="5981700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17788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CDD7-C292-6B4B-09CB-5830C4DE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8D68EE-4EF9-BFD6-2219-786115DFCB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04DC59B-E4FE-022C-74D2-3F11B4169BB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C847F89-C8EC-F6D7-1EEA-6759937D565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6B6F1E9-1B2C-50A3-F6C4-68D7B5D5A811}"/>
              </a:ext>
            </a:extLst>
          </p:cNvPr>
          <p:cNvSpPr/>
          <p:nvPr/>
        </p:nvSpPr>
        <p:spPr>
          <a:xfrm>
            <a:off x="689567" y="71114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EEBD3E8-1EBC-0AA7-300F-F4C834DF08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5188340"/>
              </p:ext>
            </p:extLst>
          </p:nvPr>
        </p:nvGraphicFramePr>
        <p:xfrm>
          <a:off x="-19846" y="-71157"/>
          <a:ext cx="13154393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3CC4973-3E6F-6A10-E0A2-72E95F1407C7}"/>
              </a:ext>
            </a:extLst>
          </p:cNvPr>
          <p:cNvSpPr txBox="1"/>
          <p:nvPr/>
        </p:nvSpPr>
        <p:spPr>
          <a:xfrm>
            <a:off x="1061651" y="528861"/>
            <a:ext cx="11996568" cy="83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Je commence par une lettre majuscule « I » et je termine la phrase par un point.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2C86E93-5B30-7FFF-E7A6-8B6CF0C09FA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037" y="299484"/>
            <a:ext cx="1381080" cy="1120448"/>
          </a:xfrm>
          <a:prstGeom prst="rect">
            <a:avLst/>
          </a:prstGeom>
        </p:spPr>
      </p:pic>
      <p:pic>
        <p:nvPicPr>
          <p:cNvPr id="3" name="Image 2" descr="Une image contenant Police, ligne, texte, Graphique&#10;&#10;Le contenu généré par l’IA peut être incorrect.">
            <a:extLst>
              <a:ext uri="{FF2B5EF4-FFF2-40B4-BE49-F238E27FC236}">
                <a16:creationId xmlns:a16="http://schemas.microsoft.com/office/drawing/2014/main" id="{40D809A0-B38B-21C7-8746-701520C7A11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1" y="2909576"/>
            <a:ext cx="8125959" cy="4467849"/>
          </a:xfrm>
          <a:prstGeom prst="rect">
            <a:avLst/>
          </a:prstGeom>
        </p:spPr>
      </p:pic>
      <p:sp>
        <p:nvSpPr>
          <p:cNvPr id="16" name="Parenthèse fermante 15">
            <a:extLst>
              <a:ext uri="{FF2B5EF4-FFF2-40B4-BE49-F238E27FC236}">
                <a16:creationId xmlns:a16="http://schemas.microsoft.com/office/drawing/2014/main" id="{EC2A3BB3-334D-E0B8-3283-EB9181867044}"/>
              </a:ext>
            </a:extLst>
          </p:cNvPr>
          <p:cNvSpPr/>
          <p:nvPr/>
        </p:nvSpPr>
        <p:spPr>
          <a:xfrm rot="5400000">
            <a:off x="7998592" y="5665451"/>
            <a:ext cx="210213" cy="1909512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CE8E2955-4DF8-E407-B4BF-4FA9F6D34484}"/>
              </a:ext>
            </a:extLst>
          </p:cNvPr>
          <p:cNvSpPr/>
          <p:nvPr/>
        </p:nvSpPr>
        <p:spPr>
          <a:xfrm rot="5400000">
            <a:off x="6143293" y="6152618"/>
            <a:ext cx="210212" cy="914399"/>
          </a:xfrm>
          <a:prstGeom prst="rightBracket">
            <a:avLst>
              <a:gd name="adj" fmla="val 77272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8" name="Parenthèse fermante 17">
            <a:extLst>
              <a:ext uri="{FF2B5EF4-FFF2-40B4-BE49-F238E27FC236}">
                <a16:creationId xmlns:a16="http://schemas.microsoft.com/office/drawing/2014/main" id="{4707C216-DA3E-A840-58F0-4115283A5934}"/>
              </a:ext>
            </a:extLst>
          </p:cNvPr>
          <p:cNvSpPr/>
          <p:nvPr/>
        </p:nvSpPr>
        <p:spPr>
          <a:xfrm rot="5400000">
            <a:off x="4771694" y="6163008"/>
            <a:ext cx="210212" cy="914400"/>
          </a:xfrm>
          <a:prstGeom prst="rightBracket">
            <a:avLst>
              <a:gd name="adj" fmla="val 60037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32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363C86-8015-1E04-44EF-C1E151006493}"/>
              </a:ext>
            </a:extLst>
          </p:cNvPr>
          <p:cNvSpPr txBox="1"/>
          <p:nvPr/>
        </p:nvSpPr>
        <p:spPr>
          <a:xfrm>
            <a:off x="1087276" y="883194"/>
            <a:ext cx="11996568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Je laisse un petit espace entre les lettres d’un même mot et un espace plus grand entre les deux mots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0DEEEAA-1F9F-EABB-F377-45E7B5579DCC}"/>
              </a:ext>
            </a:extLst>
          </p:cNvPr>
          <p:cNvSpPr/>
          <p:nvPr/>
        </p:nvSpPr>
        <p:spPr>
          <a:xfrm>
            <a:off x="9220200" y="5981700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77630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5813-04A3-8B2F-7AD1-A387FACE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4C7EAB-5568-1C6E-2EAF-7AE9471C6C4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7A987A-9198-3738-94A1-4608568EBE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998785-22C7-6750-D042-57B2DAB31E61}"/>
              </a:ext>
            </a:extLst>
          </p:cNvPr>
          <p:cNvSpPr/>
          <p:nvPr/>
        </p:nvSpPr>
        <p:spPr>
          <a:xfrm>
            <a:off x="275852" y="286636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AC408E3-A255-6FC9-9E85-46A63270F6EE}"/>
              </a:ext>
            </a:extLst>
          </p:cNvPr>
          <p:cNvSpPr/>
          <p:nvPr/>
        </p:nvSpPr>
        <p:spPr>
          <a:xfrm>
            <a:off x="706711" y="70862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6FAD8D-A399-64FF-8F7F-75B8ECED939B}"/>
              </a:ext>
            </a:extLst>
          </p:cNvPr>
          <p:cNvSpPr txBox="1"/>
          <p:nvPr/>
        </p:nvSpPr>
        <p:spPr>
          <a:xfrm>
            <a:off x="1156866" y="652207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675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D06B70-A87E-5B0E-46B1-C0FFD9CBCF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3350" y="3060043"/>
            <a:ext cx="5389632" cy="4166918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B446795-339A-68C4-7EB5-98C170DD94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9984695"/>
              </p:ext>
            </p:extLst>
          </p:nvPr>
        </p:nvGraphicFramePr>
        <p:xfrm>
          <a:off x="0" y="-12899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33042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7219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C4FB-BED9-B0BA-8526-59648CE30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1C503-7ECF-49B2-FE2C-8F29B2D4EA3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CA77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324D7D9-421B-D657-3F2F-1D5A0244D01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3918FF5-02BC-7A3A-DCBA-339BF10122E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DF6EC38-1557-9162-1DBB-3D8AF46AE53D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73B2CAD-90B3-4456-E52D-953B25C211E8}"/>
              </a:ext>
            </a:extLst>
          </p:cNvPr>
          <p:cNvSpPr/>
          <p:nvPr/>
        </p:nvSpPr>
        <p:spPr>
          <a:xfrm>
            <a:off x="689567" y="71471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69C0112-2FB5-75AE-E202-7777B2BDEE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7272588"/>
              </p:ext>
            </p:extLst>
          </p:nvPr>
        </p:nvGraphicFramePr>
        <p:xfrm>
          <a:off x="20782" y="-80010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6F4F05-925A-2C66-9408-824F5E19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0357" y="685800"/>
            <a:ext cx="874782" cy="6858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B941B4-E6C0-0AC2-1BDD-4F3BC4B094F0}"/>
              </a:ext>
            </a:extLst>
          </p:cNvPr>
          <p:cNvSpPr txBox="1"/>
          <p:nvPr/>
        </p:nvSpPr>
        <p:spPr>
          <a:xfrm>
            <a:off x="1325491" y="513584"/>
            <a:ext cx="11974981" cy="83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3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« Il a fini» sur vos ardoises.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Police, ligne, texte, Graphique&#10;&#10;Le contenu généré par l’IA peut être incorrect.">
            <a:extLst>
              <a:ext uri="{FF2B5EF4-FFF2-40B4-BE49-F238E27FC236}">
                <a16:creationId xmlns:a16="http://schemas.microsoft.com/office/drawing/2014/main" id="{85FBF158-11C8-CE5F-644E-BFF15291CB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21" y="2909576"/>
            <a:ext cx="8125959" cy="446784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F3DE4DB-FB7B-D088-54DC-69401DA54003}"/>
              </a:ext>
            </a:extLst>
          </p:cNvPr>
          <p:cNvSpPr/>
          <p:nvPr/>
        </p:nvSpPr>
        <p:spPr>
          <a:xfrm>
            <a:off x="9220200" y="5981700"/>
            <a:ext cx="152400" cy="15253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59054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9B96-9595-2FD2-D6DA-697171B4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738E6D4-AF4C-798B-4120-5EAE0246191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54EE795-5167-E51E-DFE5-8DE7E7CD2CCE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49FFD28-110A-86BD-0DB1-1A1901820714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Pratique </a:t>
            </a:r>
            <a:r>
              <a:rPr lang="en-US" sz="7200" b="1" dirty="0" err="1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autonome</a:t>
            </a: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16178D-ED73-9397-A5BE-1510106CC58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D3FC358-C462-8C8D-BCA2-6368613A263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13C410D-74E2-A955-F134-3F5409D6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518313-F02F-A58C-A2A5-A576ADBF7B10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ar-MA" sz="2400" b="1" dirty="0">
                  <a:solidFill>
                    <a:srgbClr val="106585"/>
                  </a:solidFill>
                  <a:latin typeface="Dosis" pitchFamily="2" charset="0"/>
                </a:rPr>
                <a:t>2</a:t>
              </a: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35B4F0CB-4B0A-CAB1-5A87-CCB7A970AA12}"/>
              </a:ext>
            </a:extLst>
          </p:cNvPr>
          <p:cNvSpPr txBox="1"/>
          <p:nvPr/>
        </p:nvSpPr>
        <p:spPr>
          <a:xfrm>
            <a:off x="3159528" y="4042000"/>
            <a:ext cx="7685116" cy="167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Je m’exerce sur</a:t>
            </a:r>
          </a:p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 mon cahier d’activités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20E334-BBE6-B527-1D8A-FB6D96B4E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08" y="6255391"/>
            <a:ext cx="3742157" cy="239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C871-47C8-D793-AE65-02460624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57AD94A-FBDB-5876-8F20-317D1674FDF2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A4F211-3516-2B3F-356D-261187794BC1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D63C3D3-6535-03DD-30A0-730E45F6335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F526E6B-E300-A653-A1CB-F47DCE87BB9D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E77FC08-D989-A8FA-E9A8-1FC41103C03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0725277"/>
              </p:ext>
            </p:ext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6A7149B-63B0-30D2-A511-42610FC26D54}"/>
              </a:ext>
            </a:extLst>
          </p:cNvPr>
          <p:cNvSpPr txBox="1"/>
          <p:nvPr/>
        </p:nvSpPr>
        <p:spPr>
          <a:xfrm>
            <a:off x="1321941" y="552104"/>
            <a:ext cx="125319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25 puis à l’activité 5, page 26 </a:t>
            </a:r>
            <a:endParaRPr lang="fr-FR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26CD32-D4D0-6C6D-AD2D-F9289E9FA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941" y="2026539"/>
            <a:ext cx="4916661" cy="62339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AF0B3D-C2C5-D949-9185-DDD585C78207}"/>
              </a:ext>
            </a:extLst>
          </p:cNvPr>
          <p:cNvSpPr/>
          <p:nvPr/>
        </p:nvSpPr>
        <p:spPr>
          <a:xfrm>
            <a:off x="1484067" y="7200900"/>
            <a:ext cx="4953000" cy="876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6C666C-6A2D-6E6D-3CDD-0EF239B50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4124" y="2026539"/>
            <a:ext cx="4758783" cy="62339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38D6B7-F53B-DECF-13A9-B3B7F3E3A646}"/>
              </a:ext>
            </a:extLst>
          </p:cNvPr>
          <p:cNvSpPr/>
          <p:nvPr/>
        </p:nvSpPr>
        <p:spPr>
          <a:xfrm>
            <a:off x="7035860" y="7188155"/>
            <a:ext cx="4953000" cy="876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8075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7400" y="1980652"/>
            <a:ext cx="8802522" cy="24463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A526F3-782B-1278-87C7-EC6659404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5836" y="5753100"/>
            <a:ext cx="8802522" cy="21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C61D-7FA9-7C95-5A1B-B55F21DC8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A266AF-A5AE-C6CF-BE7E-724C75ACE58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13FE1EB-3FB8-FF13-A1B2-914ECF04A66F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499A6E-0538-AB49-CB40-EE2CF8F945B0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en-US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2FB83A6-227F-2E62-3C8A-3DA5C99168CC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C89EFDC-8C42-22E6-89F0-E85E7EECD85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EC71177-3A7E-A6DF-3B90-1A8097114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8BB584-CE88-57A9-2561-C95C871309F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9088B8A0-0A0A-D48E-1432-88CB880150BD}"/>
              </a:ext>
            </a:extLst>
          </p:cNvPr>
          <p:cNvSpPr txBox="1"/>
          <p:nvPr/>
        </p:nvSpPr>
        <p:spPr>
          <a:xfrm>
            <a:off x="3159528" y="4042000"/>
            <a:ext cx="7685116" cy="79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Dosis" pitchFamily="2" charset="0"/>
              </a:rPr>
              <a:t>Sauter sur les syllabes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A53AC3-6939-24E7-DCB8-0998994D5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747" y="6202164"/>
            <a:ext cx="3352800" cy="24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BBE13-C15B-2516-FDEE-99E1A9A31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94C568-1582-9BFB-A716-1D4882B3E49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3624461-78BD-2C66-0994-929E1B20080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87746C2-4D43-D2A2-5813-2E92ADFECF1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A05C56-36A1-0491-BDF1-B14B5513C8CA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72D3C82-2078-A57D-F18B-C8D3C2224F4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0DDE68-88CD-A87F-8C8A-188EB4806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D8A7"/>
              </a:clrFrom>
              <a:clrTo>
                <a:srgbClr val="FED8A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0" y="2830649"/>
            <a:ext cx="4146446" cy="462570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35A90EE-180A-99B3-687A-FB7D9F3F760D}"/>
              </a:ext>
            </a:extLst>
          </p:cNvPr>
          <p:cNvCxnSpPr>
            <a:cxnSpLocks/>
          </p:cNvCxnSpPr>
          <p:nvPr/>
        </p:nvCxnSpPr>
        <p:spPr>
          <a:xfrm flipH="1">
            <a:off x="4800600" y="5372100"/>
            <a:ext cx="11574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476D30E-5C1F-AD13-1513-C7D49FC2FECD}"/>
              </a:ext>
            </a:extLst>
          </p:cNvPr>
          <p:cNvSpPr/>
          <p:nvPr/>
        </p:nvSpPr>
        <p:spPr>
          <a:xfrm>
            <a:off x="5936673" y="5218814"/>
            <a:ext cx="914400" cy="952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59195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8808" y="270439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E94A21B-15F4-8E45-687E-805A80BC55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078014" cy="3365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EB18B51-C1F0-8074-6F51-07E5F5FA0BB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450644" y="-72363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89849" y="363347"/>
            <a:ext cx="1152939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 ».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C02F-37D5-B81F-5F4A-41A0A70C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940CB1D-A458-58E9-9860-92C9183FE3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3904F4-3FD9-5B64-ED1C-57799C8F76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91E2988-343C-A8ED-D1A1-FA576389F5A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8808" y="270439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FF6C099-29CA-381B-C0CB-52BF367A100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7A2767-DF16-1BC0-AD76-6A393CADAA5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078014" cy="3365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77DD484-3125-2391-5025-88390924624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9E880F-170D-4CD6-57E5-2B8D4064629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0948" y="583321"/>
            <a:ext cx="115293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 </a:t>
            </a: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0E4154-B843-0A25-474F-75968064A1F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CF9F117-18C5-8DCE-2AF4-4ACD1F1CCB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0" y="-58608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167704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741D3-7482-B211-08FD-C90DFA465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E97B55-1C08-6429-069E-0564BBB874A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68EFF3-60A4-7EBB-CFB5-9D2C60757A20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805DC9C-D194-9A8C-41DA-9A77BD06818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382DD3CD-FE7D-AA55-7335-A2E0EF29FD75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82D75D-445B-81B0-5FF8-A312B599723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des pages 25 et 26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C840AD5-91FC-7710-314C-EA1FF1A12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76" y="2757587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3B2CD2-1E48-0D10-D446-49D5EF5DF00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5183" y="2606237"/>
            <a:ext cx="3819265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FFE1A962-8774-6442-BD7A-DCEA34A6F90C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35751-8301-579E-76CA-F98C8092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3E7D939-5B39-2184-1E0A-980E8029CA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298" y="2649178"/>
            <a:ext cx="3571602" cy="62339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3D0D7C-093E-D9C4-F417-61C51357C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7324" y="2701694"/>
            <a:ext cx="3456915" cy="623392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50852B-3852-91EE-22B6-2EF315E63FFF}"/>
              </a:ext>
            </a:extLst>
          </p:cNvPr>
          <p:cNvSpPr/>
          <p:nvPr/>
        </p:nvSpPr>
        <p:spPr>
          <a:xfrm>
            <a:off x="4906439" y="2621650"/>
            <a:ext cx="3825680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33F200-017A-331A-4040-0265A144A967}"/>
              </a:ext>
            </a:extLst>
          </p:cNvPr>
          <p:cNvSpPr/>
          <p:nvPr/>
        </p:nvSpPr>
        <p:spPr>
          <a:xfrm>
            <a:off x="8944110" y="2665229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5265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8509-ECD3-2516-FA63-08A04626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B35CCA-3003-4AF9-8672-CC9255375C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08AB28F-F5C8-352B-FC4F-888F0F83FF0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BE160-6186-747C-2401-6F5189FA110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6F7EDE-AE23-DFC7-A2DE-36736F37256F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tu.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0EF6048-E6D5-B9DF-E412-E6F0082E8618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25B9-E4AE-73FC-260E-94073C800E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91108D-BB5E-A1B4-9373-2C8D6B988609}"/>
              </a:ext>
            </a:extLst>
          </p:cNvPr>
          <p:cNvSpPr txBox="1"/>
          <p:nvPr/>
        </p:nvSpPr>
        <p:spPr>
          <a:xfrm>
            <a:off x="3967718" y="4358763"/>
            <a:ext cx="548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800" b="1" dirty="0">
                <a:solidFill>
                  <a:schemeClr val="bg1"/>
                </a:solidFill>
                <a:latin typeface="Dosis" pitchFamily="2" charset="0"/>
              </a:rPr>
              <a:t>Tu </a:t>
            </a:r>
            <a:endParaRPr lang="fr-MA" sz="88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238FD5C-E8F6-BD6F-3679-C26E68F093E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217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179F-7F61-AE33-09C5-537906F86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2CB4B7-B02F-2314-3DA8-331DDA9B258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0B26FBA-668E-9B73-D838-0EB92EB9A09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B223017-3F88-0DCC-A347-8CF31C6406C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34F0D42-25E4-06D3-685C-EE14E9DDF0E1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D46F508-0FBF-082F-750B-E19144FE3F2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9A631B-435C-024C-E8F3-FD26F0ABA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2864427"/>
            <a:ext cx="4419600" cy="54864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8C1CB70-2527-CD2C-A1FD-FC73BAF5D51A}"/>
              </a:ext>
            </a:extLst>
          </p:cNvPr>
          <p:cNvSpPr/>
          <p:nvPr/>
        </p:nvSpPr>
        <p:spPr>
          <a:xfrm>
            <a:off x="3390900" y="2064327"/>
            <a:ext cx="7391400" cy="7086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84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DEA0E-8E36-82A1-2B74-1B5B71BF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4DD995-C7E1-78F1-BA9E-AEEB26DAD5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B305-82B9-DA44-E5FD-B76CF988857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84D3C3-2F91-D2EC-6CEC-BF90EFEE401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D4C4A7-666C-F375-628C-911C9932916D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. joli.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23C4A5-097C-5C73-C343-653BA9A1CCF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CB00F0-90A2-7590-6A9F-821B5827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557548-FA8C-9E46-ADE8-A521E94B18BC}"/>
              </a:ext>
            </a:extLst>
          </p:cNvPr>
          <p:cNvSpPr txBox="1"/>
          <p:nvPr/>
        </p:nvSpPr>
        <p:spPr>
          <a:xfrm>
            <a:off x="4572000" y="4358763"/>
            <a:ext cx="4343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joli </a:t>
            </a:r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27CCEFC-98CE-F06B-F94D-4CD2627E210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87018"/>
              </p:ext>
            </p:ext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296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DDE7EFE-E928-EA15-7E9F-3EF446003C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5FE5772-3C1A-B007-640B-51F37C183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0" y="2505203"/>
            <a:ext cx="8229600" cy="527659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00103F9-7BD5-4F9B-9BEC-DABF8ED69BBD}"/>
              </a:ext>
            </a:extLst>
          </p:cNvPr>
          <p:cNvSpPr/>
          <p:nvPr/>
        </p:nvSpPr>
        <p:spPr>
          <a:xfrm>
            <a:off x="1552319" y="5765024"/>
            <a:ext cx="7391400" cy="28956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Corrigez: sale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sale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3AFE34-FCAA-B392-E720-BD0065D99A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CCB4ACE6-8E49-6E89-FD22-BF7BF5E37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89009"/>
            <a:ext cx="3962400" cy="540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Corrigez, rire / il rit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8108" y="3837901"/>
            <a:ext cx="4343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rire</a:t>
            </a:r>
          </a:p>
          <a:p>
            <a:pPr algn="ctr" defTabSz="685834"/>
            <a:r>
              <a:rPr lang="fr-MA" sz="8800" dirty="0">
                <a:solidFill>
                  <a:schemeClr val="bg1"/>
                </a:solidFill>
                <a:latin typeface="Daytona Condensed" panose="020F0502020204030204" pitchFamily="34" charset="0"/>
              </a:rPr>
              <a:t>I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l ri</a:t>
            </a:r>
            <a:r>
              <a:rPr lang="fr-MA" sz="80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t.</a:t>
            </a:r>
            <a:endParaRPr lang="fr-MA" sz="8000" dirty="0">
              <a:solidFill>
                <a:schemeClr val="bg1">
                  <a:lumMod val="75000"/>
                </a:scheme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8EC2C71-D81B-D259-683D-724986BC39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890" y="-32601"/>
          <a:ext cx="13421837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1883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FBC31-1B27-427C-39E2-C9F308D5A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85836D-BE25-5D64-A258-FFB5DA9D1A21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82F4D2D-3D56-0B6C-2645-D286F698A7B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11F69-8F8D-5D6F-24C1-64AFFE79306B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10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100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Vocabulaire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 descr="Une image contenant Dessin d’enfant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942873A6-422A-6141-6004-0EB5796DD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54" y="5220784"/>
            <a:ext cx="3043892" cy="256058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062A083-3391-51E6-93DA-B96AB0109F90}"/>
              </a:ext>
            </a:extLst>
          </p:cNvPr>
          <p:cNvGrpSpPr/>
          <p:nvPr/>
        </p:nvGrpSpPr>
        <p:grpSpPr>
          <a:xfrm>
            <a:off x="381000" y="140104"/>
            <a:ext cx="2240841" cy="837796"/>
            <a:chOff x="3663231" y="3540342"/>
            <a:chExt cx="1037462" cy="3855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9BD265CE-AD6F-627E-5350-09CBD3E47A4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5A20F5-8B83-4399-8C04-FB0A3039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590645A-94C6-424D-FD2B-03415FA4F986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6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-367145" y="1905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40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D18BEC05-D612-F7E2-194E-B3EA5F2BB1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990602" y="3436001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0C15E862-7EF3-9E28-081D-4B7348D6991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4B88BE-8917-6FF8-E4B2-F9E69338768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855" y="3931604"/>
            <a:ext cx="10032545" cy="1966496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360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Comprendre et produire les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mots du vocabulaire: </a:t>
            </a:r>
          </a:p>
          <a:p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mur – homme – femme / dame – ami – malade – nid – nager – nuage - animaux.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FC7C3C-2E9F-74BB-F875-15B60CA7F57D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1222260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036BD8-5074-4841-8175-0BFD4C2A2969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42935A8-A97A-6B3B-F2F8-B65098115E8F}"/>
              </a:ext>
            </a:extLst>
          </p:cNvPr>
          <p:cNvSpPr/>
          <p:nvPr/>
        </p:nvSpPr>
        <p:spPr>
          <a:xfrm>
            <a:off x="315656" y="329019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EB34DBD-CB2E-4664-CA99-7906D8BFC2B6}"/>
              </a:ext>
            </a:extLst>
          </p:cNvPr>
          <p:cNvSpPr/>
          <p:nvPr/>
        </p:nvSpPr>
        <p:spPr>
          <a:xfrm>
            <a:off x="323860" y="329019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8F7B275E-7C39-7FC0-53EE-6F7F66675BFE}"/>
              </a:ext>
            </a:extLst>
          </p:cNvPr>
          <p:cNvSpPr/>
          <p:nvPr/>
        </p:nvSpPr>
        <p:spPr>
          <a:xfrm>
            <a:off x="3868531" y="2537560"/>
            <a:ext cx="8801100" cy="5882540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7F98F2AD-4714-73F4-16B5-1BFFC86DC8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4" y="3565834"/>
            <a:ext cx="5296816" cy="56884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833610" y="647700"/>
            <a:ext cx="94869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de nouveaux mots en français.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38A341B-24DE-5227-D091-69124CC5838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141513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E2F5C34-4C8F-B487-F2B5-0B7893A18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013" y="2674024"/>
            <a:ext cx="2432196" cy="1428039"/>
          </a:xfrm>
          <a:prstGeom prst="rect">
            <a:avLst/>
          </a:prstGeom>
        </p:spPr>
      </p:pic>
      <p:pic>
        <p:nvPicPr>
          <p:cNvPr id="17" name="Image 16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531D880A-F82B-5CC8-2193-9ED4FCDB17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75" y="5509173"/>
            <a:ext cx="1809990" cy="2722037"/>
          </a:xfrm>
          <a:prstGeom prst="rect">
            <a:avLst/>
          </a:prstGeom>
        </p:spPr>
      </p:pic>
      <p:pic>
        <p:nvPicPr>
          <p:cNvPr id="19" name="Image 18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C6755BB7-DEEE-1914-47F6-88B5178504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76" y="4388855"/>
            <a:ext cx="2718743" cy="1260815"/>
          </a:xfrm>
          <a:prstGeom prst="rect">
            <a:avLst/>
          </a:prstGeom>
        </p:spPr>
      </p:pic>
      <p:pic>
        <p:nvPicPr>
          <p:cNvPr id="23" name="Image 22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42DE0AC2-CF6F-6746-7E35-440BBBCDC9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252" y="6455233"/>
            <a:ext cx="2819097" cy="131963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72F2941-5C58-0034-4E47-A9ED0AE3C4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3403" y="2926396"/>
            <a:ext cx="2290224" cy="1167219"/>
          </a:xfrm>
          <a:prstGeom prst="rect">
            <a:avLst/>
          </a:prstGeom>
        </p:spPr>
      </p:pic>
      <p:pic>
        <p:nvPicPr>
          <p:cNvPr id="29" name="Image 28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84D2D8DD-CFEB-6EF9-1069-71043FE270E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28" y="2782296"/>
            <a:ext cx="2704888" cy="1428039"/>
          </a:xfrm>
          <a:prstGeom prst="rect">
            <a:avLst/>
          </a:prstGeom>
        </p:spPr>
      </p:pic>
      <p:pic>
        <p:nvPicPr>
          <p:cNvPr id="33" name="Image 32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EDDC758C-B38E-4BD7-3BCB-5EA7D5E1439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69" y="5649670"/>
            <a:ext cx="1965846" cy="2639352"/>
          </a:xfrm>
          <a:prstGeom prst="rect">
            <a:avLst/>
          </a:prstGeom>
        </p:spPr>
      </p:pic>
      <p:pic>
        <p:nvPicPr>
          <p:cNvPr id="41" name="Image 40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D7189F00-93A8-852E-DEF6-A559DFBC12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95" y="4307675"/>
            <a:ext cx="2373704" cy="1311233"/>
          </a:xfrm>
          <a:prstGeom prst="rect">
            <a:avLst/>
          </a:prstGeom>
        </p:spPr>
      </p:pic>
      <p:pic>
        <p:nvPicPr>
          <p:cNvPr id="43" name="Image 42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D005A19-FA3E-AEE6-DAD5-E69EB09933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60" y="4297737"/>
            <a:ext cx="2488910" cy="13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37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314CB8-F580-6E12-AFC2-BB017958615C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411B00-8F7B-81A9-0F9D-84342C5A8C1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D9AD033-DDCF-EE21-1071-46DA650C0FF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DFF8E7-25E4-9368-8051-6BB34E4E1B71}"/>
              </a:ext>
            </a:extLst>
          </p:cNvPr>
          <p:cNvSpPr txBox="1"/>
          <p:nvPr/>
        </p:nvSpPr>
        <p:spPr>
          <a:xfrm>
            <a:off x="1591220" y="587757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homme  . Comment vous dites homme  dans votre langue?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E2DA887-37D2-8DA1-4ADA-A30095E4A3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AF9C641-7C30-A3B0-EA08-1ABE9873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1760" y="2381250"/>
            <a:ext cx="4312480" cy="55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43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FDDEBF-8081-B90B-B20D-2722D7C753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558518-B1FA-F037-E2F7-C2A5C3FEE5EE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9B39482-4C28-B913-5000-EF6BB59FCB9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735217" y="64230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5381254" y="4433779"/>
            <a:ext cx="7398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homm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E080E1-0C66-E0F9-586E-C9D82C559582}"/>
              </a:ext>
            </a:extLst>
          </p:cNvPr>
          <p:cNvSpPr txBox="1"/>
          <p:nvPr/>
        </p:nvSpPr>
        <p:spPr>
          <a:xfrm>
            <a:off x="1188344" y="562593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homme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homme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77D9D4C-0845-138F-A35C-20B5DEDF35C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885C0C-92CF-72CD-D315-C7291D86B14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96FB62-26E3-425E-D4EB-22122E7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540501"/>
            <a:ext cx="3491345" cy="52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2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731" y="3716384"/>
            <a:ext cx="10209196" cy="546553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7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C72450-8DF5-56D2-FE74-CE798EEB8A9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755DDB3-8719-6B41-79E0-130448F251E5}"/>
              </a:ext>
            </a:extLst>
          </p:cNvPr>
          <p:cNvSpPr/>
          <p:nvPr/>
        </p:nvSpPr>
        <p:spPr>
          <a:xfrm>
            <a:off x="265954" y="56420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5B01982-2653-BFB4-CD3E-5F03A4CA974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540293-2C33-5C17-79E0-58F2405555DB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une femme . Comment vous dites femme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F2D079-CA2A-A183-34C7-EBF25D36BD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1468001-BF4C-A669-7086-A933E86B0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404" y="2342855"/>
            <a:ext cx="3861193" cy="56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3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F0838-9011-742F-75B1-87F471D6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4243B5-FD64-B3AD-891D-1D1FB2D7CDB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6F5687B-A29D-97EC-7C12-BC91E5FFBDAD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6ED0253-E4B3-3EE3-6029-7545183BFD8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B02E965-CFE5-FEC1-7969-29D82458FBBC}"/>
              </a:ext>
            </a:extLst>
          </p:cNvPr>
          <p:cNvSpPr/>
          <p:nvPr/>
        </p:nvSpPr>
        <p:spPr>
          <a:xfrm>
            <a:off x="700581" y="64230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84B0E4-5F72-03C6-C182-62F1A8E045FE}"/>
              </a:ext>
            </a:extLst>
          </p:cNvPr>
          <p:cNvSpPr txBox="1"/>
          <p:nvPr/>
        </p:nvSpPr>
        <p:spPr>
          <a:xfrm>
            <a:off x="5381254" y="4433779"/>
            <a:ext cx="7398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femm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252AF9E-1825-0035-F48B-37ADC0D400F0}"/>
              </a:ext>
            </a:extLst>
          </p:cNvPr>
          <p:cNvSpPr txBox="1"/>
          <p:nvPr/>
        </p:nvSpPr>
        <p:spPr>
          <a:xfrm>
            <a:off x="1125999" y="57348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femme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femme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EEA23B3-7008-29AD-13E7-934C171B957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12BD2F3-D46A-CDC2-2541-C98B1E8A04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4A603C-6F84-FE25-C5D0-BC04AEDB68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940" y="2540501"/>
            <a:ext cx="3470665" cy="52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8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F6BE8-D47E-D6C2-8211-67406A0D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3C1EA4-D744-AB19-425F-84625FC02D7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D8FB035-9EF4-9CA9-1462-C8E413276AD8}"/>
              </a:ext>
            </a:extLst>
          </p:cNvPr>
          <p:cNvSpPr/>
          <p:nvPr/>
        </p:nvSpPr>
        <p:spPr>
          <a:xfrm>
            <a:off x="275854" y="342901"/>
            <a:ext cx="13164293" cy="95249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4F6D19-DC16-4D68-F3C3-8EED5B1D413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B2A3D8F-1D4C-A4A6-0AF4-698CC6EEB0AF}"/>
              </a:ext>
            </a:extLst>
          </p:cNvPr>
          <p:cNvSpPr/>
          <p:nvPr/>
        </p:nvSpPr>
        <p:spPr>
          <a:xfrm>
            <a:off x="700581" y="64230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8E54E9-D559-20E6-FA4E-28D35FADE34A}"/>
              </a:ext>
            </a:extLst>
          </p:cNvPr>
          <p:cNvSpPr txBox="1"/>
          <p:nvPr/>
        </p:nvSpPr>
        <p:spPr>
          <a:xfrm>
            <a:off x="5381254" y="4433779"/>
            <a:ext cx="7398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Une dam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115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028C34-F981-87D5-38D4-DF27CD3593A5}"/>
              </a:ext>
            </a:extLst>
          </p:cNvPr>
          <p:cNvSpPr txBox="1"/>
          <p:nvPr/>
        </p:nvSpPr>
        <p:spPr>
          <a:xfrm>
            <a:off x="1125999" y="573488"/>
            <a:ext cx="914400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On dit aussi une dame</a:t>
            </a:r>
          </a:p>
          <a:p>
            <a:pPr marL="457200" lvl="2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dame. 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une dame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</a:t>
            </a:r>
            <a:endParaRPr lang="en-US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B53D5DF-0EE4-EC82-5E8B-AEFFD841D6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63E35DA-88E7-DFB6-A217-77787DC9BCB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287705-938C-A407-DCC7-6E05F46BF2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940" y="2540501"/>
            <a:ext cx="3470665" cy="52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83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24A5F-AE54-6A2A-0876-C2F3D627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5E5048-1E6E-E061-051C-EE4DD870EBE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B481EDB-4070-D6E3-5018-BAD3C8DCA6C6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0964C38-2B99-D654-2EFD-F5EFADEF579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7B937BF-9B15-AF3F-B1AB-F3D974A67DEB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774B73-3A9C-9E3A-8C90-7B771D1A2EB2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6A9084-69D7-9E78-7B8E-AC75E6DE979D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malade. Comment vous dites malade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7F8CFBC-19E5-F158-8417-B6D1FEF078B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9ED5147-22E9-89EA-7175-36CC617ECE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1877" y="2850404"/>
            <a:ext cx="6858000" cy="4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81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08E71-F6DD-7005-457E-082D9E3CF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01D244-95D6-2FCD-B9CA-16885889E9C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EB23C10-2150-CD2B-E741-53BDD6BE525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E6679F-1897-735A-53E9-D036565EB23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3689FC6-D151-B73A-A60B-964DD9EF6BE4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B0B68F-3E2D-BBD1-535C-F9D32DC5D1EB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malade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malade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1734C12-1F1B-B7A8-E95C-E0904ABBFBB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102B2BF-C10D-1426-1CB9-3E555FF725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13D7C84-E8C7-9643-BF1C-65D98CC68491}"/>
              </a:ext>
            </a:extLst>
          </p:cNvPr>
          <p:cNvSpPr txBox="1"/>
          <p:nvPr/>
        </p:nvSpPr>
        <p:spPr>
          <a:xfrm>
            <a:off x="7162800" y="4269906"/>
            <a:ext cx="535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malad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EEDD6E-1985-8C46-D7F7-A629BFA8C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0" y="3463636"/>
            <a:ext cx="4143747" cy="31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4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5444F-227B-47F5-2851-A3731E4DF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6E3BBC-785F-B1B8-77E9-864B5E42345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87644A0-9507-DF1A-54C5-9D81A994A0E6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CB0915F-A5EC-7109-E334-A066CC189F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F4577FB-5845-6903-C433-63480F8501C0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0D6278-E0EC-C200-0122-D9B87707F2A9}"/>
              </a:ext>
            </a:extLst>
          </p:cNvPr>
          <p:cNvSpPr txBox="1"/>
          <p:nvPr/>
        </p:nvSpPr>
        <p:spPr>
          <a:xfrm>
            <a:off x="393345" y="7345965"/>
            <a:ext cx="1292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Elle est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malad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DA0BAF-9337-2948-0711-5302531914F9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Elle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malade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“Elle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malade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F619026-C690-679E-7416-9D67725713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F5AD302-6411-01C8-A326-5EE5CAE5C2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3" name="Image 12" descr="Une image contenant clipart, Dessin animé, illustration, dessin&#10;&#10;Le contenu généré par l’IA peut être incorrect.">
            <a:extLst>
              <a:ext uri="{FF2B5EF4-FFF2-40B4-BE49-F238E27FC236}">
                <a16:creationId xmlns:a16="http://schemas.microsoft.com/office/drawing/2014/main" id="{9664BED4-98E7-0E9B-A538-C1C1F5CD6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18" y="1649220"/>
            <a:ext cx="4582164" cy="5696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286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66B5-A34F-476A-E525-7C9DB792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17B77-0A81-B77E-92AB-5A401CB9CE05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E5A357-4EB4-A1A2-46DF-86183790B9D8}"/>
              </a:ext>
            </a:extLst>
          </p:cNvPr>
          <p:cNvSpPr/>
          <p:nvPr/>
        </p:nvSpPr>
        <p:spPr>
          <a:xfrm>
            <a:off x="275855" y="26677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9D90E0A-A005-FE16-F06D-F26D6B5B965A}"/>
              </a:ext>
            </a:extLst>
          </p:cNvPr>
          <p:cNvSpPr/>
          <p:nvPr/>
        </p:nvSpPr>
        <p:spPr>
          <a:xfrm>
            <a:off x="285750" y="249457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3D5A948-DD9D-ABEA-433A-18F00E53498C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A5D0B-6226-6644-6EA2-683BD1270A73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BD64A02-AB8D-CAB2-9352-A204A8EE4DD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C76CEFC-15C6-FAEF-8AC3-F0F8053F80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7" name="Image 6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BE6349D6-2A77-909D-0C06-32FC020D4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69" y="2798994"/>
            <a:ext cx="2296357" cy="3802614"/>
          </a:xfrm>
          <a:prstGeom prst="rect">
            <a:avLst/>
          </a:prstGeom>
        </p:spPr>
      </p:pic>
      <p:pic>
        <p:nvPicPr>
          <p:cNvPr id="15" name="Image 14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33CCDC50-E90F-676C-2901-57FBA65595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46" y="2798994"/>
            <a:ext cx="2053557" cy="3802614"/>
          </a:xfrm>
          <a:prstGeom prst="rect">
            <a:avLst/>
          </a:prstGeom>
        </p:spPr>
      </p:pic>
      <p:pic>
        <p:nvPicPr>
          <p:cNvPr id="16" name="Image 15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3F744C7-843F-4B4E-F3BA-3B508477C9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40" y="3314700"/>
            <a:ext cx="2929127" cy="32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77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BB0DA2-E7A5-CC90-2587-3DF4800C21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42B33B-1D22-6B59-340A-8537B70846A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3E0AC0-A92E-AFE2-D838-1BCE8B835EF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CD6BA-8B28-5ED6-0FC0-B5858D38F9C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mur. Comment vous dites mur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0CC1B8-771B-0190-0F19-21996A1A922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F1A2F6F5-673C-CC57-D6D8-A0A1B8C11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3130813"/>
            <a:ext cx="8382000" cy="402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86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5FC5C-E1B1-D58F-B9E2-E2ADDBCAE4E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18A0D19-B76D-CBBC-1859-B9199E87480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15493B5-FD28-64FB-799E-DBFF88BB7C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30CB72-4716-516D-C089-7997B8D0D150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mur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 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EC29125-113F-D39C-2C03-2DAFDDC4402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D3AF6D5-2DB5-854F-2B7F-C9625B76FD1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720B68-F9FF-EC47-50EA-6655393228CC}"/>
              </a:ext>
            </a:extLst>
          </p:cNvPr>
          <p:cNvSpPr txBox="1"/>
          <p:nvPr/>
        </p:nvSpPr>
        <p:spPr>
          <a:xfrm>
            <a:off x="2917432" y="6819900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mur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B986E3-FD75-F391-A1D9-13A583F2F2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038" y="2781300"/>
            <a:ext cx="5784762" cy="31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54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F32D5-D17A-164F-9212-DC47C7C2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7DB6FF-F9D8-06DA-2227-5C189525CEB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41C1CE9-3137-305B-0524-82D95A582B13}"/>
              </a:ext>
            </a:extLst>
          </p:cNvPr>
          <p:cNvSpPr/>
          <p:nvPr/>
        </p:nvSpPr>
        <p:spPr>
          <a:xfrm>
            <a:off x="313962" y="342901"/>
            <a:ext cx="13116285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0360969-D96D-57EA-85C8-876049AF947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76E6083-4388-E5B9-27B8-E01263E90A51}"/>
              </a:ext>
            </a:extLst>
          </p:cNvPr>
          <p:cNvSpPr/>
          <p:nvPr/>
        </p:nvSpPr>
        <p:spPr>
          <a:xfrm>
            <a:off x="851045" y="58775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02009D-B636-21B6-0354-682C0998F03C}"/>
              </a:ext>
            </a:extLst>
          </p:cNvPr>
          <p:cNvSpPr txBox="1"/>
          <p:nvPr/>
        </p:nvSpPr>
        <p:spPr>
          <a:xfrm>
            <a:off x="1440182" y="941213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804B45-F260-9C4E-646B-72805CC35191}"/>
              </a:ext>
            </a:extLst>
          </p:cNvPr>
          <p:cNvSpPr txBox="1"/>
          <p:nvPr/>
        </p:nvSpPr>
        <p:spPr>
          <a:xfrm>
            <a:off x="1371165" y="508048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nuages. Comment vous dites nuages dans votre langue?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20E9BED-0096-F2A3-72F0-E0C666F95A6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E06ACAE5-44F2-1DBE-D6B6-CE9187181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760" y="2683607"/>
            <a:ext cx="7396480" cy="53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7"/>
            <a:ext cx="12736367" cy="5332683"/>
            <a:chOff x="2853490" y="4076702"/>
            <a:chExt cx="12609206" cy="3209950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2"/>
              <a:ext cx="12581019" cy="1399639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599474" y="1931209"/>
                <a:ext cx="5765442" cy="603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les mots du vocabulaire:</a:t>
                </a:r>
              </a:p>
              <a:p>
                <a:pPr algn="l"/>
                <a:r>
                  <a:rPr lang="fr-FR" sz="3600" b="1" dirty="0">
                    <a:solidFill>
                      <a:srgbClr val="008EC0"/>
                    </a:solidFill>
                    <a:latin typeface="Dosis" pitchFamily="2" charset="0"/>
                  </a:rPr>
                  <a:t>mur – homme – femme / dame – ami – malade – nid – nager – nuage - animal / animaux. 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40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Identifier, nommer 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 avec les lettres « </a:t>
                </a:r>
                <a:r>
                  <a:rPr lang="fr-FR" sz="3200" b="1" dirty="0">
                    <a:solidFill>
                      <a:srgbClr val="008EC0"/>
                    </a:solidFill>
                    <a:latin typeface="Dosis" pitchFamily="2" charset="0"/>
                  </a:rPr>
                  <a:t>m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 » et « n », puis les utiliser  pour lire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DA717-3CCD-4F39-FCD8-2C971FD2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191AA5-39D7-5321-C512-728D22A0A79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3CC15B-DE09-FB2B-98C6-53CCA5EECE7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E0DD532-6D7D-6DF1-61CF-A452034E614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BAC946C-DE44-071D-8602-43E34DFBFA9C}"/>
              </a:ext>
            </a:extLst>
          </p:cNvPr>
          <p:cNvSpPr/>
          <p:nvPr/>
        </p:nvSpPr>
        <p:spPr>
          <a:xfrm>
            <a:off x="851045" y="589608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97F52B-A441-A55E-30C9-96F8BC8AAEE5}"/>
              </a:ext>
            </a:extLst>
          </p:cNvPr>
          <p:cNvSpPr txBox="1"/>
          <p:nvPr/>
        </p:nvSpPr>
        <p:spPr>
          <a:xfrm>
            <a:off x="1514209" y="589608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nuages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“des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nuages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552E641-5B13-EE5D-CA61-30A7543D5AF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7969892-E9CE-9F9E-BDA6-EB0DA90EC8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42900"/>
            <a:ext cx="1405311" cy="990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695ED96-3EE7-7BD2-B68F-48FD9B4CE157}"/>
              </a:ext>
            </a:extLst>
          </p:cNvPr>
          <p:cNvSpPr txBox="1"/>
          <p:nvPr/>
        </p:nvSpPr>
        <p:spPr>
          <a:xfrm>
            <a:off x="2917432" y="6819900"/>
            <a:ext cx="788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</a:rPr>
              <a:t>Des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 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</a:rPr>
              <a:t>nua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Abadi" panose="020B0604020104020204" pitchFamily="34" charset="0"/>
              </a:rPr>
              <a:t>g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Abadi" panose="020B0604020104020204" pitchFamily="34" charset="0"/>
              </a:rPr>
              <a:t>es</a:t>
            </a:r>
            <a:endParaRPr lang="fr-FR" sz="9600" dirty="0">
              <a:solidFill>
                <a:schemeClr val="bg1">
                  <a:lumMod val="65000"/>
                </a:schemeClr>
              </a:solidFill>
              <a:latin typeface="Abadi" panose="020B06040201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4A69E4-38CD-3CFF-6019-7C37A57CE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504" y="2628900"/>
            <a:ext cx="4960992" cy="34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36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3870-D466-D3B5-AF29-887B7FF1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82E557-5030-23A4-12DD-BA6815A7227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1BDC76-4A06-F3F2-7C0C-DA70F05A7AF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2027F68-7FB5-9F71-BD1B-1784CF8AF39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0EBCE4C-84C2-F985-8A6B-608F6565F0D1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5F2F60-24FA-1BC1-73AA-AAF7750CB3F7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FC7642-FAFB-E6A8-33EB-8906D5D87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1032" y="2903445"/>
            <a:ext cx="6333936" cy="361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7D5DFB-E190-C9A1-6E5C-33CFD2033DDB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nager  . Comment vous dites nager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4E2DE6C-9A69-B8BA-E5A2-4B31CAD89E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546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4D85-55B4-86B7-D023-18B08A09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40F7-D8D8-39AF-02BA-64E800AB0F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31D5890-0E5D-5480-AC9B-4D2F2D3C012A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CD48E4-183B-BBBC-F8CF-31911D00DF7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F1EAA74-16C0-3F57-DD36-9C2BA29B7308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53875F-45DF-3479-9D97-D2CB89CF2412}"/>
              </a:ext>
            </a:extLst>
          </p:cNvPr>
          <p:cNvSpPr txBox="1"/>
          <p:nvPr/>
        </p:nvSpPr>
        <p:spPr>
          <a:xfrm>
            <a:off x="7100455" y="4035505"/>
            <a:ext cx="53877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3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nager</a:t>
            </a:r>
            <a:endParaRPr lang="fr-FR" sz="138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97AB2A-F050-589A-0405-969695C5969C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Nager 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nager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723924-0808-EA19-E306-620A0C9530A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561304F3-26A5-F18A-8C4F-C99B49A9F0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1F7ECC-E036-D90A-491F-0B73B797B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4052823"/>
            <a:ext cx="4275364" cy="285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26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4F68-17BB-0C31-74F8-FA43932C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3DA3206-E47E-4E8A-63D0-F885ECC6C54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AD5E3CD-D617-7AB2-E592-5B15560B24AD}"/>
              </a:ext>
            </a:extLst>
          </p:cNvPr>
          <p:cNvSpPr/>
          <p:nvPr/>
        </p:nvSpPr>
        <p:spPr>
          <a:xfrm>
            <a:off x="298418" y="299123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A4A8911-D609-D163-EEDC-793322B1F29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0C94552A-096A-2393-1D19-BD3E14B9D811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0B0DC5-4824-06E0-2BFC-8F024D4F1E9A}"/>
              </a:ext>
            </a:extLst>
          </p:cNvPr>
          <p:cNvSpPr txBox="1"/>
          <p:nvPr/>
        </p:nvSpPr>
        <p:spPr>
          <a:xfrm>
            <a:off x="393345" y="6830917"/>
            <a:ext cx="12929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aytona Condensed" panose="020B0506030503040204" pitchFamily="34" charset="0"/>
              </a:rPr>
              <a:t>I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l </a:t>
            </a:r>
            <a:r>
              <a:rPr lang="fr-FR" sz="9600" b="1" dirty="0">
                <a:solidFill>
                  <a:srgbClr val="FFC000"/>
                </a:solidFill>
                <a:latin typeface="Dosis" pitchFamily="2" charset="0"/>
              </a:rPr>
              <a:t>nag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172528-8443-D222-4C83-8EADFCB68EA8}"/>
              </a:ext>
            </a:extLst>
          </p:cNvPr>
          <p:cNvSpPr txBox="1"/>
          <p:nvPr/>
        </p:nvSpPr>
        <p:spPr>
          <a:xfrm>
            <a:off x="1428750" y="4191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Il 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nage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“Il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nage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EE5905B-E0A5-D344-8A82-8B473C0FAFA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66D04A7F-818A-A720-71C5-6506A350DE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0B7860-6559-D119-BDA6-E52895EA2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1032" y="2656102"/>
            <a:ext cx="6333936" cy="361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708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DB66-0879-5134-D6E4-FF8F98676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9722F-C1EC-408C-E9CB-4931E84683B4}"/>
              </a:ext>
            </a:extLst>
          </p:cNvPr>
          <p:cNvSpPr/>
          <p:nvPr/>
        </p:nvSpPr>
        <p:spPr>
          <a:xfrm>
            <a:off x="0" y="3465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CCE41F3-61E4-8FA1-005F-E777DE48095D}"/>
              </a:ext>
            </a:extLst>
          </p:cNvPr>
          <p:cNvSpPr/>
          <p:nvPr/>
        </p:nvSpPr>
        <p:spPr>
          <a:xfrm>
            <a:off x="275855" y="32643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90EB2A-EF43-5239-6F73-EFF94ADE4AFF}"/>
              </a:ext>
            </a:extLst>
          </p:cNvPr>
          <p:cNvSpPr/>
          <p:nvPr/>
        </p:nvSpPr>
        <p:spPr>
          <a:xfrm>
            <a:off x="300600" y="383615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F5A3BC4-CD50-99E2-7E8E-BDA507EFF363}"/>
              </a:ext>
            </a:extLst>
          </p:cNvPr>
          <p:cNvSpPr/>
          <p:nvPr/>
        </p:nvSpPr>
        <p:spPr>
          <a:xfrm>
            <a:off x="457200" y="51825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5024CB-9DAD-75DB-0F61-16B0EE78DA36}"/>
              </a:ext>
            </a:extLst>
          </p:cNvPr>
          <p:cNvSpPr txBox="1"/>
          <p:nvPr/>
        </p:nvSpPr>
        <p:spPr>
          <a:xfrm>
            <a:off x="1523367" y="448578"/>
            <a:ext cx="1132847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dire les mots?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(e)  désigne  trois élèves. Il pointe les images en changeant l’ordre à  chaque fois.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99A39F0-B80E-FA0E-26DE-CCBBB1BB799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6312EBD2-575E-F2F9-4D87-158D773DC1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184903" y="191148"/>
            <a:ext cx="1237614" cy="14113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791130-26B5-DC7C-FAF4-991760119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4300145"/>
            <a:ext cx="3306181" cy="2317573"/>
          </a:xfrm>
          <a:prstGeom prst="rect">
            <a:avLst/>
          </a:prstGeom>
        </p:spPr>
      </p:pic>
      <p:pic>
        <p:nvPicPr>
          <p:cNvPr id="6" name="Image 5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2AC6F9B3-0AB1-D8FE-26E4-381ACAB271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96" y="4427893"/>
            <a:ext cx="2922607" cy="20625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8664FE-02CC-EF19-09C2-336799EDD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0" y="4427893"/>
            <a:ext cx="3276599" cy="206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60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69FEA5-6BB4-83AA-E62A-A2CC7A9053B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462B92-8DD2-9108-BB2A-87207CA9457D}"/>
              </a:ext>
            </a:extLst>
          </p:cNvPr>
          <p:cNvSpPr/>
          <p:nvPr/>
        </p:nvSpPr>
        <p:spPr>
          <a:xfrm>
            <a:off x="313962" y="305685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4AEF14-00B0-16E0-AE70-639A262B389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A960B5-E12D-422B-6285-D06A4E93395A}"/>
              </a:ext>
            </a:extLst>
          </p:cNvPr>
          <p:cNvSpPr txBox="1"/>
          <p:nvPr/>
        </p:nvSpPr>
        <p:spPr>
          <a:xfrm>
            <a:off x="1613388" y="497986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animaux. Comment vous dites animaux dans votre langue?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9797A2E-9EFA-51C0-AB44-4B0895C211B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B719DCB-E345-52A9-695C-B4CCA4222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400" y="2590800"/>
            <a:ext cx="655320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8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03FEA8-6BB0-703E-D335-FF0C643A5C2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1CDA215-2A0F-AD92-3A84-12637E5DECF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C151578-B1B8-2122-84D1-BDAE46CED76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FA4633-6354-C035-0454-ECAD623221FF}"/>
              </a:ext>
            </a:extLst>
          </p:cNvPr>
          <p:cNvSpPr txBox="1"/>
          <p:nvPr/>
        </p:nvSpPr>
        <p:spPr>
          <a:xfrm>
            <a:off x="1968595" y="6543473"/>
            <a:ext cx="102263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</a:rPr>
              <a:t>Des  animau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</a:rPr>
              <a:t>x</a:t>
            </a:r>
            <a:endParaRPr lang="fr-FR" sz="9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271FEF-29F1-DBE0-5BB5-0D1C3F6868B4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animaux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“des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animaux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8B48C5-F1C4-2DE8-47E3-B52B99FABBA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299425A-3037-D47B-6E52-5C5B711E5C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21EE2E-338B-8395-5936-1051CF8DB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470" y="2393453"/>
            <a:ext cx="5646550" cy="36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9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7237C-3D93-1E62-B2A0-B84656D52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8B801D-26A2-6433-801C-5A05601938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FAE83F1-503F-FB1C-0F06-1B9E39E4C4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2F6608F-788D-5642-6786-6252B2575A7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E9DA70C-4DFB-3F3C-2F33-00C553E69984}"/>
              </a:ext>
            </a:extLst>
          </p:cNvPr>
          <p:cNvSpPr/>
          <p:nvPr/>
        </p:nvSpPr>
        <p:spPr>
          <a:xfrm>
            <a:off x="609600" y="5014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F3ADD1-EDE8-E0D0-8B8F-5E9B6DC5B293}"/>
              </a:ext>
            </a:extLst>
          </p:cNvPr>
          <p:cNvSpPr txBox="1"/>
          <p:nvPr/>
        </p:nvSpPr>
        <p:spPr>
          <a:xfrm>
            <a:off x="1524000" y="562594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renard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animal.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“Le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renard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est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un animal”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77E1CD-3C02-7F38-AE35-D16C438E072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5420E98-26BA-6EC1-9279-A923892C62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2D1C0D3-F275-B1B1-8D84-0912DE9DC49A}"/>
              </a:ext>
            </a:extLst>
          </p:cNvPr>
          <p:cNvSpPr txBox="1"/>
          <p:nvPr/>
        </p:nvSpPr>
        <p:spPr>
          <a:xfrm>
            <a:off x="1295400" y="6993098"/>
            <a:ext cx="11585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Le renar</a:t>
            </a:r>
            <a:r>
              <a:rPr lang="fr-FR" sz="96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</a:t>
            </a:r>
            <a:r>
              <a:rPr lang="fr-FR" sz="96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est un </a:t>
            </a:r>
            <a:r>
              <a:rPr lang="fr-FR" sz="9600" b="1" dirty="0">
                <a:solidFill>
                  <a:srgbClr val="FFC000"/>
                </a:solidFill>
                <a:latin typeface="Dosis" panose="02010703020202060003" pitchFamily="2" charset="0"/>
              </a:rPr>
              <a:t>animal</a:t>
            </a:r>
            <a:endParaRPr lang="fr-FR" sz="880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pic>
        <p:nvPicPr>
          <p:cNvPr id="4" name="Image 3" descr="Une image contenant mammifère, renard, Renard roux, Renard véloce&#10;&#10;Le contenu généré par l’IA peut être incorrect.">
            <a:extLst>
              <a:ext uri="{FF2B5EF4-FFF2-40B4-BE49-F238E27FC236}">
                <a16:creationId xmlns:a16="http://schemas.microsoft.com/office/drawing/2014/main" id="{AEB3C197-AB50-7C3A-0D6A-8838DA97A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75" y="2287748"/>
            <a:ext cx="514794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08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9148-DCE8-2CB5-0393-BF52370B333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512FA8F-1CDD-8EE6-101C-1B29879E5D43}"/>
              </a:ext>
            </a:extLst>
          </p:cNvPr>
          <p:cNvSpPr/>
          <p:nvPr/>
        </p:nvSpPr>
        <p:spPr>
          <a:xfrm>
            <a:off x="313962" y="342898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84AC078-ACE2-3239-73BF-5AF4F9171D5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826B5A-EB8B-74A2-FBC4-04434AFBCDFF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59F473-8320-EC8A-3AD6-2DB5851E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8320" y="3169726"/>
            <a:ext cx="7481613" cy="3947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4B6BA-AA38-190F-FE60-B27BD00311C7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C’est un nid. Comment vous dites nid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7232276-3F90-1672-C2DC-9AA8F2D934C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87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C1A79-984F-75DC-6218-6A66C1F131F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602023-321B-1AAD-2526-0D17CA6CF3AC}"/>
              </a:ext>
            </a:extLst>
          </p:cNvPr>
          <p:cNvSpPr/>
          <p:nvPr/>
        </p:nvSpPr>
        <p:spPr>
          <a:xfrm>
            <a:off x="298418" y="365896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0BE4F5-A612-F7A2-D424-892ED93832B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38BD9C-E539-A8F1-8EAC-69DD6B9DD112}"/>
              </a:ext>
            </a:extLst>
          </p:cNvPr>
          <p:cNvSpPr txBox="1"/>
          <p:nvPr/>
        </p:nvSpPr>
        <p:spPr>
          <a:xfrm>
            <a:off x="6873636" y="4475680"/>
            <a:ext cx="5851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rPr>
              <a:t>Un ni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45D9AD-7BF8-9711-CFA0-E609A0813AD7}"/>
              </a:ext>
            </a:extLst>
          </p:cNvPr>
          <p:cNvSpPr txBox="1"/>
          <p:nvPr/>
        </p:nvSpPr>
        <p:spPr>
          <a:xfrm>
            <a:off x="1350156" y="46931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“un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nid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D8593C0-BB4E-AB37-6C75-4BA9FD3540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1F7AF74-02A5-76CE-3434-851ACF41CC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4F392A-56A1-A72D-353A-BFA1CA0AD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471" y="3939158"/>
            <a:ext cx="4565071" cy="2408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924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3DF4B-DDAE-48B0-931E-5A72B645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024D70-C394-A81C-6B76-7E82793B48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F2DB0AC-DDC3-FA7A-CA71-D250FF0108A9}"/>
              </a:ext>
            </a:extLst>
          </p:cNvPr>
          <p:cNvSpPr/>
          <p:nvPr/>
        </p:nvSpPr>
        <p:spPr>
          <a:xfrm>
            <a:off x="306535" y="311728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E6A9A46-D3D9-3FCB-70EE-B1BD6C25C95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D7F9A10-6CCC-FE6A-5B65-831738C5A97C}"/>
              </a:ext>
            </a:extLst>
          </p:cNvPr>
          <p:cNvSpPr/>
          <p:nvPr/>
        </p:nvSpPr>
        <p:spPr>
          <a:xfrm>
            <a:off x="851045" y="5776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0E6476-3972-F19B-56BA-761E0786F78B}"/>
              </a:ext>
            </a:extLst>
          </p:cNvPr>
          <p:cNvSpPr txBox="1"/>
          <p:nvPr/>
        </p:nvSpPr>
        <p:spPr>
          <a:xfrm>
            <a:off x="1440182" y="931151"/>
            <a:ext cx="10690262" cy="39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1949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A36809-D191-9CF5-9C4C-FCB8C00EB3C1}"/>
              </a:ext>
            </a:extLst>
          </p:cNvPr>
          <p:cNvSpPr txBox="1"/>
          <p:nvPr/>
        </p:nvSpPr>
        <p:spPr>
          <a:xfrm>
            <a:off x="1440181" y="562594"/>
            <a:ext cx="1149379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Ce sont des amis . Comment vous dites ami dans votre langue?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362C9E1-8E84-03C1-66C3-AFEA79C95EF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BD52FE0-62DA-EE25-BD09-3E1E3941E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32" y="3052705"/>
            <a:ext cx="6510736" cy="418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9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21D33-B7A6-42C6-B55F-7AD51CF5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3B4299-FF0D-C2F2-D958-DE1E0DEE235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3A2786B-94A9-C729-07D7-FAE2C546EA8A}"/>
              </a:ext>
            </a:extLst>
          </p:cNvPr>
          <p:cNvSpPr/>
          <p:nvPr/>
        </p:nvSpPr>
        <p:spPr>
          <a:xfrm>
            <a:off x="265954" y="32558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C75719B-FC5B-4730-FAB4-15D90650D4B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C0CA39D-19BA-37E8-27ED-2E0C8C636776}"/>
              </a:ext>
            </a:extLst>
          </p:cNvPr>
          <p:cNvSpPr/>
          <p:nvPr/>
        </p:nvSpPr>
        <p:spPr>
          <a:xfrm>
            <a:off x="609600" y="5361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8B1FB67-3473-C7E6-A917-33BB89335424}"/>
              </a:ext>
            </a:extLst>
          </p:cNvPr>
          <p:cNvSpPr txBox="1"/>
          <p:nvPr/>
        </p:nvSpPr>
        <p:spPr>
          <a:xfrm>
            <a:off x="4177145" y="6286500"/>
            <a:ext cx="58517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11500" b="1" dirty="0">
                <a:solidFill>
                  <a:schemeClr val="accent5">
                    <a:lumMod val="75000"/>
                  </a:schemeClr>
                </a:solidFill>
              </a:rPr>
              <a:t>Des ami</a:t>
            </a:r>
            <a:r>
              <a:rPr lang="fr-FR" sz="11500" b="1" dirty="0">
                <a:solidFill>
                  <a:schemeClr val="bg1">
                    <a:lumMod val="65000"/>
                  </a:schemeClr>
                </a:solidFill>
              </a:rPr>
              <a:t>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D97EBE-3C8A-798A-3C5B-FA5143C04CE5}"/>
              </a:ext>
            </a:extLst>
          </p:cNvPr>
          <p:cNvSpPr txBox="1"/>
          <p:nvPr/>
        </p:nvSpPr>
        <p:spPr>
          <a:xfrm>
            <a:off x="1350156" y="46931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amis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Répétons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ensemble “Des </a:t>
            </a:r>
            <a:r>
              <a:rPr lang="en-US" sz="2250" b="1" dirty="0" err="1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amis</a:t>
            </a: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”.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AC1F8BB-6B16-CF47-DD2A-CFAE2D1C9DC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3732BF00-49A6-EEA1-2B92-4430F4A035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12271" y="397069"/>
            <a:ext cx="1405311" cy="990600"/>
          </a:xfrm>
          <a:prstGeom prst="rect">
            <a:avLst/>
          </a:prstGeom>
        </p:spPr>
      </p:pic>
      <p:pic>
        <p:nvPicPr>
          <p:cNvPr id="11" name="Image 10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4A136DF-1519-D203-725B-C3AFB5F83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368" y="2610201"/>
            <a:ext cx="4537317" cy="27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6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B8AD40C-2D0F-1EA3-5411-160B69C67B8E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(1)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4775864" y="4457700"/>
            <a:ext cx="4445294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 dis, tu montres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BB862A-AC8B-6911-F9FE-45310BB6EF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1981" y="5947785"/>
            <a:ext cx="317203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E2E6AD-098B-FC2A-CF4E-7C2E6373871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A34B98B-5EF7-439B-6B03-176B0DB7DE3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830F5C-6FA4-7B17-50A3-8A39F90C458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371600" y="526907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EA9F10-38F1-462B-5970-D49CB94931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21DFF0EF-5167-8CFE-9623-9D6D7842168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7F07795-FB0E-CF0D-0826-CF72FEE98AF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547992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39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633-CBD0-CA72-8F35-B09444842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3C5C1-D608-4183-FC9C-5A4D691DDBF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F7802A7-74E2-A9FC-1C2D-AAB6A8EDC844}"/>
              </a:ext>
            </a:extLst>
          </p:cNvPr>
          <p:cNvSpPr/>
          <p:nvPr/>
        </p:nvSpPr>
        <p:spPr>
          <a:xfrm>
            <a:off x="313962" y="597328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A6FA62-93D7-6111-A6EE-A5F1B539CA6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CF5894-86F2-DC4E-2174-4D48296407B1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98830C2-6FD5-CAA1-6AA7-94B62D52E17D}"/>
              </a:ext>
            </a:extLst>
          </p:cNvPr>
          <p:cNvGrpSpPr/>
          <p:nvPr/>
        </p:nvGrpSpPr>
        <p:grpSpPr>
          <a:xfrm>
            <a:off x="1905000" y="6667504"/>
            <a:ext cx="9906000" cy="1047454"/>
            <a:chOff x="2781901" y="6491491"/>
            <a:chExt cx="6731394" cy="782506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62BD3DD7-AB3D-5824-7E56-5B85DFEC3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781901" y="6491491"/>
              <a:ext cx="792288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A5270CF-3E59-46CC-AC0E-08185A892C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671800" y="6491491"/>
              <a:ext cx="724919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8431400E-E8EE-47BD-BAB7-585D2DC13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88376" y="6509605"/>
              <a:ext cx="724919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7EABA47-0AC5-C0C8-ABE0-254765D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3566D70-49AF-81B8-5178-EB6AB0D851A5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un mur – un nid - des animaux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BE0785D-1661-CD6F-D256-97D119A7A6C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0F299BE-EECE-BD47-6789-CC83BDFDECA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174512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B923B69-49B1-C32C-C312-BB2F2291F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592" y="3792606"/>
            <a:ext cx="2718743" cy="1953745"/>
          </a:xfrm>
          <a:prstGeom prst="rect">
            <a:avLst/>
          </a:prstGeom>
        </p:spPr>
      </p:pic>
      <p:pic>
        <p:nvPicPr>
          <p:cNvPr id="8" name="Image 7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99A5F3C7-F502-95F1-80C7-CDA3A614A1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838" y="3909714"/>
            <a:ext cx="2718743" cy="1786522"/>
          </a:xfrm>
          <a:prstGeom prst="rect">
            <a:avLst/>
          </a:prstGeom>
        </p:spPr>
      </p:pic>
      <p:pic>
        <p:nvPicPr>
          <p:cNvPr id="14" name="Image 13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127E1C02-B741-1E98-3E4F-A1CDFB23BCB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46" y="3567318"/>
            <a:ext cx="3706580" cy="24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4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B031-93B2-1E12-322B-0FAED7777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CD0B5C-1D61-ACDC-C8A0-32AE3296663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20CD3D-D8B9-729C-2331-EDAEA1EB3518}"/>
              </a:ext>
            </a:extLst>
          </p:cNvPr>
          <p:cNvSpPr/>
          <p:nvPr/>
        </p:nvSpPr>
        <p:spPr>
          <a:xfrm>
            <a:off x="313962" y="597328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F4F159A-A524-77B9-E67F-0E5B7B6FE50A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B5D203-9EF5-931C-B00D-6C228A5C4F33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D19244F-2BD4-72DD-20C4-EDDA6F3ADF77}"/>
              </a:ext>
            </a:extLst>
          </p:cNvPr>
          <p:cNvGrpSpPr/>
          <p:nvPr/>
        </p:nvGrpSpPr>
        <p:grpSpPr>
          <a:xfrm>
            <a:off x="1759898" y="6697829"/>
            <a:ext cx="10193956" cy="1023209"/>
            <a:chOff x="2683300" y="6491491"/>
            <a:chExt cx="6829995" cy="764394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216777E8-0B2F-E192-4A71-EF5AAFF76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18E86FFC-D414-3829-F9A0-6ED0A166DA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1A1C7BF2-85A4-FD44-3BB0-9DB3EF0516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709564" y="6491492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AFC1AE3-71C8-F7CD-BA77-68F1650627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6CDAB30-9A6C-1FD9-7294-43DDC6092CC8}"/>
              </a:ext>
            </a:extLst>
          </p:cNvPr>
          <p:cNvSpPr txBox="1"/>
          <p:nvPr/>
        </p:nvSpPr>
        <p:spPr>
          <a:xfrm>
            <a:off x="1263592" y="426946"/>
            <a:ext cx="12680780" cy="44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malade– une femme/ une dame- un homme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356F7EC1-7752-4367-9134-008CDBEFE08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6325A8E-5CA7-93FF-DC83-1F61E2C3F0E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5373290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62870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8398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E9820BB8-F1F3-FEF1-376E-85A1CA287E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218" y="2988488"/>
            <a:ext cx="2275780" cy="2923121"/>
          </a:xfrm>
          <a:prstGeom prst="rect">
            <a:avLst/>
          </a:prstGeom>
        </p:spPr>
      </p:pic>
      <p:pic>
        <p:nvPicPr>
          <p:cNvPr id="15" name="Image 14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67972157-3820-1136-5B31-5D77882648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985024"/>
            <a:ext cx="2275779" cy="2739611"/>
          </a:xfrm>
          <a:prstGeom prst="rect">
            <a:avLst/>
          </a:prstGeom>
        </p:spPr>
      </p:pic>
      <p:pic>
        <p:nvPicPr>
          <p:cNvPr id="16" name="Image 15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9DD2AC5-762C-1FB1-8F49-BB68265E67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58" y="2893268"/>
            <a:ext cx="2549016" cy="2923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67574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0E6C6-A9D3-481F-6F9B-3A98F4DD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34F68B-59E0-C0BC-0F81-089D4EB66BA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4B29C47-55D9-C6D3-02E5-7895FFBA7DCB}"/>
              </a:ext>
            </a:extLst>
          </p:cNvPr>
          <p:cNvSpPr/>
          <p:nvPr/>
        </p:nvSpPr>
        <p:spPr>
          <a:xfrm>
            <a:off x="275853" y="606616"/>
            <a:ext cx="13164293" cy="92964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1C43F79-468F-B764-42A2-DE6264C5A6C3}"/>
              </a:ext>
            </a:extLst>
          </p:cNvPr>
          <p:cNvSpPr/>
          <p:nvPr/>
        </p:nvSpPr>
        <p:spPr>
          <a:xfrm>
            <a:off x="293605" y="395615"/>
            <a:ext cx="13184650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CF9565B-7D26-FB86-F63B-55EA448D8516}"/>
              </a:ext>
            </a:extLst>
          </p:cNvPr>
          <p:cNvSpPr txBox="1"/>
          <p:nvPr/>
        </p:nvSpPr>
        <p:spPr>
          <a:xfrm>
            <a:off x="1263592" y="922245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>
              <a:defRPr/>
            </a:pPr>
            <a:r>
              <a:rPr lang="fr-MA" sz="2000" b="1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(e ) dit les mots un par  un en changeant l’ordre.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74B65C-FF4B-4849-03C7-4F3C6EF6E051}"/>
              </a:ext>
            </a:extLst>
          </p:cNvPr>
          <p:cNvGrpSpPr/>
          <p:nvPr/>
        </p:nvGrpSpPr>
        <p:grpSpPr>
          <a:xfrm>
            <a:off x="1807702" y="6749599"/>
            <a:ext cx="9701548" cy="1086622"/>
            <a:chOff x="2683300" y="6491491"/>
            <a:chExt cx="6803750" cy="811767"/>
          </a:xfrm>
        </p:grpSpPr>
        <p:pic>
          <p:nvPicPr>
            <p:cNvPr id="3686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BDCBEC47-8F6E-D0DF-510A-FA7CE17B5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1" t="12958" r="75238" b="50000"/>
            <a:stretch/>
          </p:blipFill>
          <p:spPr bwMode="auto">
            <a:xfrm>
              <a:off x="2683300" y="6491491"/>
              <a:ext cx="890889" cy="7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3B713AA7-29CB-0862-05FD-FE8FCECE1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9" t="12958" r="59007" b="50000"/>
            <a:stretch/>
          </p:blipFill>
          <p:spPr bwMode="auto">
            <a:xfrm>
              <a:off x="5592988" y="6491491"/>
              <a:ext cx="803731" cy="7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Afbeeldingen over Circle Font – Blader in stockfoto's, vectoren en video's  over 1,068,626 | Adobe Stock">
              <a:extLst>
                <a:ext uri="{FF2B5EF4-FFF2-40B4-BE49-F238E27FC236}">
                  <a16:creationId xmlns:a16="http://schemas.microsoft.com/office/drawing/2014/main" id="{49705ACA-4E29-B57E-244F-05EBB332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8" t="12958" r="41278" b="50000"/>
            <a:stretch/>
          </p:blipFill>
          <p:spPr bwMode="auto">
            <a:xfrm>
              <a:off x="8683319" y="6538866"/>
              <a:ext cx="803731" cy="76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F9D1EBD-E4B9-F97F-B2F8-91176E6A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1909" y="597328"/>
            <a:ext cx="1209978" cy="95821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83A63B4-0862-0E5D-1E04-830F94CB5F2B}"/>
              </a:ext>
            </a:extLst>
          </p:cNvPr>
          <p:cNvSpPr txBox="1"/>
          <p:nvPr/>
        </p:nvSpPr>
        <p:spPr>
          <a:xfrm>
            <a:off x="1263592" y="426946"/>
            <a:ext cx="1268078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Ecrivez sur vos ardoises le numéro du mot que je vais dire</a:t>
            </a:r>
            <a:r>
              <a:rPr lang="fr-FR" sz="21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: </a:t>
            </a:r>
            <a:r>
              <a:rPr lang="fr-FR" sz="2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nager – des amis – des nuages.</a:t>
            </a:r>
            <a:endParaRPr lang="fr-FR" sz="210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068BD9B-9687-1BB1-1461-F49838F5A0E5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3A53ED0-CA5A-E509-02B3-541661BE270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28358B0C-680F-2BBA-7ED5-B5FAA26156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65" y="3982692"/>
            <a:ext cx="2819097" cy="19101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A33303-BB7A-E05A-D59F-D616F12EDD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3897" y="4191893"/>
            <a:ext cx="2636689" cy="1595781"/>
          </a:xfrm>
          <a:prstGeom prst="rect">
            <a:avLst/>
          </a:prstGeom>
        </p:spPr>
      </p:pic>
      <p:pic>
        <p:nvPicPr>
          <p:cNvPr id="9" name="Image 8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1A5D187-C560-BF85-D829-DF3505652B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16" y="4063692"/>
            <a:ext cx="2819097" cy="174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2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(2)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3276600" y="4257067"/>
            <a:ext cx="74338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fr-FR" sz="4400" b="1" dirty="0">
                <a:solidFill>
                  <a:srgbClr val="00B0F0"/>
                </a:solidFill>
                <a:latin typeface="Dosis" pitchFamily="2" charset="0"/>
              </a:rPr>
              <a:t>Jeu du duel</a:t>
            </a:r>
            <a:endParaRPr lang="en-US" sz="40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FB0ECFC9-E9CC-8140-6D91-B9E551AB78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6" y="5918549"/>
            <a:ext cx="3579848" cy="22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1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68927" y="2712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378AFB-89D2-335A-C407-B2E6AE840D7D}"/>
              </a:ext>
            </a:extLst>
          </p:cNvPr>
          <p:cNvSpPr txBox="1"/>
          <p:nvPr/>
        </p:nvSpPr>
        <p:spPr>
          <a:xfrm>
            <a:off x="1226138" y="487949"/>
            <a:ext cx="117278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du duel</a:t>
            </a:r>
            <a:r>
              <a:rPr lang="fr-MA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 Qui </a:t>
            </a:r>
            <a:r>
              <a:rPr lang="fr-MA" sz="230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veut passer au tableau?</a:t>
            </a:r>
          </a:p>
          <a:p>
            <a:pPr defTabSz="685834"/>
            <a:r>
              <a:rPr lang="fr-FR" sz="23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(e ) fait passer les élèves deux par deux  et annonce le gagnant.</a:t>
            </a:r>
            <a:endParaRPr lang="fr-MA" sz="230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36C19E-E017-E8BA-1CBD-B70B544F663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2567105"/>
              </p:ext>
            </p:extLst>
          </p:nvPr>
        </p:nvGraphicFramePr>
        <p:xfrm>
          <a:off x="234291" y="-10419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4" name="Image 23" descr="Une image contenant Dessin animé, garçon, habits, personne&#10;&#10;Le contenu généré par l’IA peut être incorrect.">
            <a:extLst>
              <a:ext uri="{FF2B5EF4-FFF2-40B4-BE49-F238E27FC236}">
                <a16:creationId xmlns:a16="http://schemas.microsoft.com/office/drawing/2014/main" id="{B325EE67-0F96-6E25-9E0E-4A2AA8996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421768"/>
            <a:ext cx="1345148" cy="866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EA42DA-035C-E1D3-0B85-A77233845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9" name="Image 8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A071B01F-9ABB-3E64-ECE7-2D0E91A34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5550515"/>
            <a:ext cx="1965846" cy="2873406"/>
          </a:xfrm>
          <a:prstGeom prst="rect">
            <a:avLst/>
          </a:prstGeom>
        </p:spPr>
      </p:pic>
      <p:pic>
        <p:nvPicPr>
          <p:cNvPr id="15" name="Image 14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A97D56EC-79A8-A3C2-8D12-BEBCB8A5FD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18" name="Image 17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CD08CDD9-C7B6-DCC5-7608-25C2DC643A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5" y="6400316"/>
            <a:ext cx="2491208" cy="174800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C1670E-4BF7-7CAA-A2A6-DDFB647432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956" y="3185488"/>
            <a:ext cx="2491208" cy="1666096"/>
          </a:xfrm>
          <a:prstGeom prst="rect">
            <a:avLst/>
          </a:prstGeom>
        </p:spPr>
      </p:pic>
      <p:pic>
        <p:nvPicPr>
          <p:cNvPr id="20" name="Image 19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7E53461E-42B3-41AB-31A4-FE37BCDB1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21" name="Image 20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5E0A5ACE-1804-5DFF-EC9F-23FEFD5BA9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22" name="Image 21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340D62E-372D-0E66-DD0C-152C0CB3A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61" y="6170392"/>
            <a:ext cx="2373704" cy="225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C4B8EB4-C86E-78F0-37F3-312E92932E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  <a:defRPr/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99C811E-97A7-101C-0863-51D961ABE337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 (3)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3196088" y="4000500"/>
            <a:ext cx="7662412" cy="806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defRPr/>
            </a:pPr>
            <a:r>
              <a:rPr lang="fr-FR" sz="4200" b="1" dirty="0">
                <a:solidFill>
                  <a:srgbClr val="00B0F0"/>
                </a:solidFill>
                <a:latin typeface="Dosis" pitchFamily="2" charset="0"/>
              </a:rPr>
              <a:t>Trouver les mots qui manquent </a:t>
            </a:r>
            <a:endParaRPr lang="en-US" sz="4200" dirty="0">
              <a:solidFill>
                <a:srgbClr val="00B0F0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412FFC-B72A-226B-98F9-2638A6215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DF6E6"/>
              </a:clrFrom>
              <a:clrTo>
                <a:srgbClr val="FDF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7" y="5699961"/>
            <a:ext cx="3785406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A1555D-BE13-524E-2E36-1905D3FEF9AE}"/>
              </a:ext>
            </a:extLst>
          </p:cNvPr>
          <p:cNvSpPr txBox="1"/>
          <p:nvPr/>
        </p:nvSpPr>
        <p:spPr>
          <a:xfrm>
            <a:off x="1256724" y="530530"/>
            <a:ext cx="11536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Observez bien les images. Je vais masquer 2 images.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619F7BF-5BED-244C-3F4D-5C97FCC7DD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0D70AA-EA01-5839-E811-C6C8CD34594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198C86E-BE87-3DC4-2A4B-1FA58C1D5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8" name="Image 7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92E6366A-6AFB-92DC-4F79-19FC2A266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5550515"/>
            <a:ext cx="1965846" cy="2873406"/>
          </a:xfrm>
          <a:prstGeom prst="rect">
            <a:avLst/>
          </a:prstGeom>
        </p:spPr>
      </p:pic>
      <p:pic>
        <p:nvPicPr>
          <p:cNvPr id="9" name="Image 8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F4AFAF40-2717-9967-A0DF-B110314EE8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12" name="Image 11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C1CBAF59-293A-96BC-53A0-E77D4DB97F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5" y="6400316"/>
            <a:ext cx="2491208" cy="1748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6557F3-5C05-D1F8-2FF2-BE209C4849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956" y="3185488"/>
            <a:ext cx="2491208" cy="1666096"/>
          </a:xfrm>
          <a:prstGeom prst="rect">
            <a:avLst/>
          </a:prstGeom>
        </p:spPr>
      </p:pic>
      <p:pic>
        <p:nvPicPr>
          <p:cNvPr id="20" name="Image 19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FD0FC6A2-70AF-8E38-128D-768BD70CE7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22" name="Image 21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0BE2E601-3F0F-69A5-DACC-039B0A8B9E3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23" name="Image 22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194ED4EA-B8FF-1723-4534-C2F866C56D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61" y="6170392"/>
            <a:ext cx="2373704" cy="225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1F4B84D-936F-7B7D-55ED-E35C2853A9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28E5C8-6564-39B0-478D-2FD1CD9C37BC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B40E2-58D8-0274-F9F8-C9D81B8872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AB17D65-4E1E-DAC0-5C92-D2A44DEA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92" y="5730096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1EA458E-0E21-54B0-9552-FED937796F6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2D42A371-E3A6-2547-8A21-B6C18B50C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9" y="2211403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286EBD-5A9B-6A5C-C506-357789FBBF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8" name="Image 7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DB815C83-CA9C-F841-3DC5-B50D71679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5550515"/>
            <a:ext cx="1965846" cy="2873406"/>
          </a:xfrm>
          <a:prstGeom prst="rect">
            <a:avLst/>
          </a:prstGeom>
        </p:spPr>
      </p:pic>
      <p:pic>
        <p:nvPicPr>
          <p:cNvPr id="9" name="Image 8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5CB3EA05-04B8-56C2-CE6A-D1546D5BB0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15" name="Image 14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ABE43558-AC49-AECD-D8FB-FD8903AED4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5" y="6400316"/>
            <a:ext cx="2491208" cy="1748008"/>
          </a:xfrm>
          <a:prstGeom prst="rect">
            <a:avLst/>
          </a:prstGeom>
        </p:spPr>
      </p:pic>
      <p:pic>
        <p:nvPicPr>
          <p:cNvPr id="18" name="Image 17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0BCE66D9-5D5B-4F5D-7323-CC73F5683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20" name="Image 19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CA76CF42-1F46-BEB5-23A8-F52DE27CB26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23" name="Image 22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D7BC478-5746-4B52-AB4D-E945E2B274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CDB4BCC-C6DD-3319-D8E1-834412B5EFA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897D875-0B8D-D5F1-D06C-5692CCB7792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93B994E-D1E4-8C24-CB37-5F0DD8CFF3BA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ED10075-7FA7-2549-F880-8CADBEE5FC30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8B3853B-1005-5F17-8F87-E7D8ECA1CAC4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16FB7BA-71EF-BBD1-52D8-B565A66A1F89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des nuages et malade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B600F2C-C14C-29F2-1061-89BA2ABF25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923228"/>
              </p:ext>
            </p:ext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E0FA1FCC-30B8-AC9D-E7A4-C2A40BEF1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5" name="Image 4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F21F1719-1803-C28C-B2BF-8FB3ADDD5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5550515"/>
            <a:ext cx="1965846" cy="2873406"/>
          </a:xfrm>
          <a:prstGeom prst="rect">
            <a:avLst/>
          </a:prstGeom>
        </p:spPr>
      </p:pic>
      <p:pic>
        <p:nvPicPr>
          <p:cNvPr id="6" name="Image 5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596C121D-36A6-E00B-5A71-B9DADAE49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7" name="Image 6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35BC0044-99BE-D401-123F-9970C9E79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5" y="6400316"/>
            <a:ext cx="2491208" cy="17480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C081DD-4687-F1E8-5B7B-B4A33F0BA3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956" y="3185488"/>
            <a:ext cx="2491208" cy="1666096"/>
          </a:xfrm>
          <a:prstGeom prst="rect">
            <a:avLst/>
          </a:prstGeom>
        </p:spPr>
      </p:pic>
      <p:pic>
        <p:nvPicPr>
          <p:cNvPr id="9" name="Image 8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6CEA87DE-6ECD-681C-10A0-02D6479279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13" name="Image 12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99A1C9CB-F3B7-37CB-764D-F7B5203B857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14" name="Image 13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885991E3-689B-AD56-531E-959ED5D22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61" y="6170392"/>
            <a:ext cx="2373704" cy="225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E2774FB-BA9F-E676-A747-77C73AFB0C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B63B284-10EE-FA8E-6CB3-DE663C60175F}"/>
              </a:ext>
            </a:extLst>
          </p:cNvPr>
          <p:cNvCxnSpPr>
            <a:cxnSpLocks/>
          </p:cNvCxnSpPr>
          <p:nvPr/>
        </p:nvCxnSpPr>
        <p:spPr>
          <a:xfrm flipH="1">
            <a:off x="11402196" y="2104316"/>
            <a:ext cx="850100" cy="8940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61B7432-7279-6881-D12F-BD48C2F38F13}"/>
              </a:ext>
            </a:extLst>
          </p:cNvPr>
          <p:cNvCxnSpPr>
            <a:cxnSpLocks/>
          </p:cNvCxnSpPr>
          <p:nvPr/>
        </p:nvCxnSpPr>
        <p:spPr>
          <a:xfrm flipH="1">
            <a:off x="4572000" y="5219209"/>
            <a:ext cx="783008" cy="9859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6365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27AEE-3FFD-2CCD-7488-30C3715CE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291969-E022-88E6-37F7-D2E29220285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7EA0B4B-6AAF-EAE7-C435-3C1E19A4BD2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D588DCD-0561-B83B-5263-8F913DE35C54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9AD2BE-5084-FC2B-D2A8-AA551156E99F}"/>
              </a:ext>
            </a:extLst>
          </p:cNvPr>
          <p:cNvSpPr txBox="1"/>
          <p:nvPr/>
        </p:nvSpPr>
        <p:spPr>
          <a:xfrm>
            <a:off x="1256724" y="530530"/>
            <a:ext cx="11536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FR" sz="23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Regardez encore, je vais cacher </a:t>
            </a:r>
            <a:r>
              <a:rPr lang="fr-FR" sz="23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de nouveau deux images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.</a:t>
            </a:r>
            <a:endParaRPr lang="fr-MA" sz="2250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pic>
        <p:nvPicPr>
          <p:cNvPr id="3" name="Image 2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EFD97B3-922D-4DC5-03A7-3E2258BAD5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60549" y="378608"/>
            <a:ext cx="943348" cy="1013195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5DD4636A-35DE-0812-C70A-9DAD7CA9768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7DC6AE9-F770-2701-2BFE-A996919016B5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2388417"/>
              </p:ext>
            </p:extLst>
          </p:nvPr>
        </p:nvGraphicFramePr>
        <p:xfrm>
          <a:off x="216394" y="27610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02B07A3A-AE31-1750-063C-985207608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8" name="Image 7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E13601A3-E7E3-5E6F-1621-305EC569F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5550515"/>
            <a:ext cx="1965846" cy="2873406"/>
          </a:xfrm>
          <a:prstGeom prst="rect">
            <a:avLst/>
          </a:prstGeom>
        </p:spPr>
      </p:pic>
      <p:pic>
        <p:nvPicPr>
          <p:cNvPr id="9" name="Image 8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8BA9FB88-11AF-4D95-09CB-BD3FCA0C0B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12" name="Image 11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FB21D63A-229C-4636-D35D-E4BFE2E207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5" y="6400316"/>
            <a:ext cx="2491208" cy="17480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2D75C6-843B-94CE-5C16-21273651ED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956" y="3185488"/>
            <a:ext cx="2491208" cy="1666096"/>
          </a:xfrm>
          <a:prstGeom prst="rect">
            <a:avLst/>
          </a:prstGeom>
        </p:spPr>
      </p:pic>
      <p:pic>
        <p:nvPicPr>
          <p:cNvPr id="20" name="Image 19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60A45DAA-1C02-FFE7-DAC4-43DDE14A2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22" name="Image 21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99C0A446-3CDC-630A-7455-3FF3A1739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23" name="Image 22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4ADB4EFC-C691-F643-C7FA-F06E07E63D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61" y="6170392"/>
            <a:ext cx="2373704" cy="225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AFAD0D7-04AB-4E49-4DF1-D4CC2A6A7F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95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60EBF-1205-E6C9-CD7D-0B44FEAFE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7C5E59-284B-487D-792C-24565963F11C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9B8D08D-3C4D-9FF0-0735-5C708D77242F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A6819E5-CC07-8BAE-25FD-EFD7B1C6BC3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939443B-B2A1-5B9E-1498-988965131F29}"/>
              </a:ext>
            </a:extLst>
          </p:cNvPr>
          <p:cNvSpPr txBox="1"/>
          <p:nvPr/>
        </p:nvSpPr>
        <p:spPr>
          <a:xfrm>
            <a:off x="1240672" y="603425"/>
            <a:ext cx="101727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Quels sont les 2 mots qui manquent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04E42D-A6EE-8087-619F-EDC8D4E108A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2258874" y="539835"/>
            <a:ext cx="1063368" cy="709260"/>
          </a:xfrm>
          <a:prstGeom prst="rect">
            <a:avLst/>
          </a:prstGeom>
        </p:spPr>
      </p:pic>
      <p:sp>
        <p:nvSpPr>
          <p:cNvPr id="2" name="Freeform 8">
            <a:extLst>
              <a:ext uri="{FF2B5EF4-FFF2-40B4-BE49-F238E27FC236}">
                <a16:creationId xmlns:a16="http://schemas.microsoft.com/office/drawing/2014/main" id="{16E1A42F-C677-E8DC-ABE5-572C1A8BCE97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6BE4D0B-D08A-F628-6EDC-FA06AC5A560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8B064A9-C867-B9C6-B87E-F1A1C7AB2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9" name="Image 8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E9518F4C-8AE7-76E8-8829-361CFBF6FD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18" name="Image 17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88C73502-E2E2-0626-CA2A-6B96387547D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20" name="Image 19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0C8964F9-F47F-BA8F-7CA6-8699F928533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23" name="Image 22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D1394EC-D980-6F3B-A3D5-F0BC70F23E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E4B64C-D105-B3B9-BFF0-C371378BBD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956" y="3185488"/>
            <a:ext cx="2491208" cy="1666096"/>
          </a:xfrm>
          <a:prstGeom prst="rect">
            <a:avLst/>
          </a:prstGeom>
        </p:spPr>
      </p:pic>
      <p:pic>
        <p:nvPicPr>
          <p:cNvPr id="4" name="Image 3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AE84070F-92ED-178E-1485-B44D92D408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61" y="6170392"/>
            <a:ext cx="2373704" cy="225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7E0DDBC-1F66-E1F2-78D5-EFB99A74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8" y="5658684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9690281-3C5C-C28C-ECDA-1ECE94802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04" y="5640304"/>
            <a:ext cx="1264225" cy="269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089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DA942-3F88-CA6E-8455-A43A514CA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C7E868-1605-1916-BE18-5FF7F330FEA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5BF4AAE-5ACF-CC9B-07A4-8C3E3F6EEA1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2540BEC-8279-12F3-B8B1-BB9CC694E2BE}"/>
              </a:ext>
            </a:extLst>
          </p:cNvPr>
          <p:cNvSpPr/>
          <p:nvPr/>
        </p:nvSpPr>
        <p:spPr>
          <a:xfrm>
            <a:off x="285751" y="358329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3682427-ABAC-0FA3-1F5D-0106E8B55A94}"/>
              </a:ext>
            </a:extLst>
          </p:cNvPr>
          <p:cNvCxnSpPr>
            <a:cxnSpLocks/>
          </p:cNvCxnSpPr>
          <p:nvPr/>
        </p:nvCxnSpPr>
        <p:spPr>
          <a:xfrm>
            <a:off x="2668640" y="3464800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25287B6-1663-29F1-3F33-37EE2C8A4563}"/>
              </a:ext>
            </a:extLst>
          </p:cNvPr>
          <p:cNvCxnSpPr>
            <a:cxnSpLocks/>
          </p:cNvCxnSpPr>
          <p:nvPr/>
        </p:nvCxnSpPr>
        <p:spPr>
          <a:xfrm>
            <a:off x="2594193" y="3514403"/>
            <a:ext cx="420743" cy="217306"/>
          </a:xfrm>
          <a:prstGeom prst="straightConnector1">
            <a:avLst/>
          </a:prstGeom>
          <a:ln w="476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3DCB55B5-2ECD-A8C2-8416-9048C0A8F497}"/>
              </a:ext>
            </a:extLst>
          </p:cNvPr>
          <p:cNvSpPr txBox="1"/>
          <p:nvPr/>
        </p:nvSpPr>
        <p:spPr>
          <a:xfrm>
            <a:off x="1279811" y="666560"/>
            <a:ext cx="10172700" cy="447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300" b="1" i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Les mots qu’il fallait trouver sont : nager et une femme ou une dame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ECAF157-D24E-A8A8-E35D-3CB60E0060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5011" y="7356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18B5132-318E-2A0F-9EFD-0ECEEEE0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97" y="2928148"/>
            <a:ext cx="2432196" cy="1926900"/>
          </a:xfrm>
          <a:prstGeom prst="rect">
            <a:avLst/>
          </a:prstGeom>
        </p:spPr>
      </p:pic>
      <p:pic>
        <p:nvPicPr>
          <p:cNvPr id="5" name="Image 4" descr="Une image contenant habits, mode, Motif (stylisme), Stylisme&#10;&#10;Le contenu généré par l’IA peut être incorrect.">
            <a:extLst>
              <a:ext uri="{FF2B5EF4-FFF2-40B4-BE49-F238E27FC236}">
                <a16:creationId xmlns:a16="http://schemas.microsoft.com/office/drawing/2014/main" id="{54C996FD-EE0A-B5EA-78C8-07E41EEBB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7" y="5550515"/>
            <a:ext cx="1965846" cy="2873406"/>
          </a:xfrm>
          <a:prstGeom prst="rect">
            <a:avLst/>
          </a:prstGeom>
        </p:spPr>
      </p:pic>
      <p:pic>
        <p:nvPicPr>
          <p:cNvPr id="6" name="Image 5" descr="Une image contenant œuf, Nid d’oiseau, nid, aire&#10;&#10;Le contenu généré par l’IA peut être incorrect.">
            <a:extLst>
              <a:ext uri="{FF2B5EF4-FFF2-40B4-BE49-F238E27FC236}">
                <a16:creationId xmlns:a16="http://schemas.microsoft.com/office/drawing/2014/main" id="{88B4A8A9-2EE6-837C-CC49-47AE55A72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32" y="6400317"/>
            <a:ext cx="2491208" cy="1748008"/>
          </a:xfrm>
          <a:prstGeom prst="rect">
            <a:avLst/>
          </a:prstGeom>
        </p:spPr>
      </p:pic>
      <p:pic>
        <p:nvPicPr>
          <p:cNvPr id="7" name="Image 6" descr="Une image contenant dessin humoristique, Visage humain, clipart, croquis&#10;&#10;Le contenu généré par l’IA peut être incorrect.">
            <a:extLst>
              <a:ext uri="{FF2B5EF4-FFF2-40B4-BE49-F238E27FC236}">
                <a16:creationId xmlns:a16="http://schemas.microsoft.com/office/drawing/2014/main" id="{129DC4A8-C584-5FA7-29C9-4F196C5D16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15" y="6400316"/>
            <a:ext cx="2491208" cy="17480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3A4F02-0686-3F4C-0C38-E34897D0A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1956" y="3185488"/>
            <a:ext cx="2491208" cy="1666096"/>
          </a:xfrm>
          <a:prstGeom prst="rect">
            <a:avLst/>
          </a:prstGeom>
        </p:spPr>
      </p:pic>
      <p:pic>
        <p:nvPicPr>
          <p:cNvPr id="9" name="Image 8" descr="Une image contenant mammifère, Silhouette d’animal, dessin, croquis&#10;&#10;Le contenu généré par l’IA peut être incorrect.">
            <a:extLst>
              <a:ext uri="{FF2B5EF4-FFF2-40B4-BE49-F238E27FC236}">
                <a16:creationId xmlns:a16="http://schemas.microsoft.com/office/drawing/2014/main" id="{E1D4494D-8CAA-AF0C-C1DA-C7BBAF6A82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85" y="2850206"/>
            <a:ext cx="2704888" cy="2080543"/>
          </a:xfrm>
          <a:prstGeom prst="rect">
            <a:avLst/>
          </a:prstGeom>
        </p:spPr>
      </p:pic>
      <p:pic>
        <p:nvPicPr>
          <p:cNvPr id="13" name="Image 12" descr="Une image contenant habits, homme, debout, manche&#10;&#10;Le contenu généré par l’IA peut être incorrect.">
            <a:extLst>
              <a:ext uri="{FF2B5EF4-FFF2-40B4-BE49-F238E27FC236}">
                <a16:creationId xmlns:a16="http://schemas.microsoft.com/office/drawing/2014/main" id="{93A133B0-D926-7370-B7D9-79750E49335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0" y="5550514"/>
            <a:ext cx="1965846" cy="2873405"/>
          </a:xfrm>
          <a:prstGeom prst="rect">
            <a:avLst/>
          </a:prstGeom>
        </p:spPr>
      </p:pic>
      <p:pic>
        <p:nvPicPr>
          <p:cNvPr id="14" name="Image 13" descr="Une image contenant dessin humoristique, illustr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15D96EF-3DE1-A80A-883D-650D38AFC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61" y="6170392"/>
            <a:ext cx="2373704" cy="225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dessin humoristique, garç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3E460EE-1BD6-543B-BF65-151E1F6F03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83" y="2913975"/>
            <a:ext cx="2488910" cy="182974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E8F6808-C1E1-65E7-3D1C-E8F20FB8D865}"/>
              </a:ext>
            </a:extLst>
          </p:cNvPr>
          <p:cNvCxnSpPr>
            <a:cxnSpLocks/>
          </p:cNvCxnSpPr>
          <p:nvPr/>
        </p:nvCxnSpPr>
        <p:spPr>
          <a:xfrm flipH="1">
            <a:off x="8801054" y="5218509"/>
            <a:ext cx="850100" cy="8940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27E8249-1ADD-40C7-E5A0-C3C8F55CC2F4}"/>
              </a:ext>
            </a:extLst>
          </p:cNvPr>
          <p:cNvCxnSpPr>
            <a:cxnSpLocks/>
          </p:cNvCxnSpPr>
          <p:nvPr/>
        </p:nvCxnSpPr>
        <p:spPr>
          <a:xfrm flipH="1">
            <a:off x="6668132" y="5010977"/>
            <a:ext cx="783008" cy="9859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2337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D6C73-4D33-46FC-3F1E-2EF591CD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8BF514F-A7B7-CD94-60B9-C9BEA8467D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B79376-C99D-43F1-03D8-D18C944A7D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0"/>
            <a:ext cx="13716000" cy="10553700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F3B8CE-8669-01E9-0BEF-0C0DB4512D4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AB821E-978E-217D-6A78-E256EAA3EA0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03A138-35A9-78EF-D2FC-D6A96E49CBE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EC16357-E59C-8BBC-4DB7-EF31EB37294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E79AB64-DF0F-51C5-54D9-FE86767AAD4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03D0182-E328-99C3-5437-756EE673D12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1DC7B97-3AA7-65A5-9ACE-121371CD7A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86688" y="6816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D91C2-8537-323E-2B5F-6CBB903CCE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46" y="3182304"/>
            <a:ext cx="3814535" cy="5669725"/>
          </a:xfrm>
          <a:prstGeom prst="rect">
            <a:avLst/>
          </a:prstGeom>
        </p:spPr>
      </p:pic>
      <p:pic>
        <p:nvPicPr>
          <p:cNvPr id="6" name="Image 5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1A769A7-99F4-E91C-3356-E019E85C6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3235508"/>
            <a:ext cx="3604313" cy="5701103"/>
          </a:xfrm>
          <a:prstGeom prst="rect">
            <a:avLst/>
          </a:prstGeom>
        </p:spPr>
      </p:pic>
      <p:pic>
        <p:nvPicPr>
          <p:cNvPr id="13" name="Image 1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F4EDC5C-1276-B5E0-1A53-88B1D279DC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15" y="3235508"/>
            <a:ext cx="3705336" cy="5622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7C6074-0234-E2C0-3281-22BF91CC64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8620" y="600094"/>
            <a:ext cx="120144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À la maison, écrivez, les mots du vocabulaire que nous avons vus aujourd’hui.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300" b="1" dirty="0">
                <a:solidFill>
                  <a:srgbClr val="A6A6A6"/>
                </a:solidFill>
                <a:latin typeface="Calibri"/>
              </a:rPr>
              <a:t>Les pages 16,17 et 18.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E8A0A92-4E03-DA4A-C255-6A3CD46F1BA9}"/>
              </a:ext>
            </a:extLst>
          </p:cNvPr>
          <p:cNvSpPr txBox="1"/>
          <p:nvPr/>
        </p:nvSpPr>
        <p:spPr>
          <a:xfrm>
            <a:off x="4013778" y="1292117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449FA7F-1242-25F3-0A5B-0A122891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926" y="356494"/>
            <a:ext cx="144779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73AE7AF-5749-F480-013C-0B96537ECFF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06639664"/>
              </p:ext>
            </p:extLst>
          </p:nvPr>
        </p:nvGraphicFramePr>
        <p:xfrm>
          <a:off x="28209" y="-60312"/>
          <a:ext cx="13421837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400" b="1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321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«tête, épaules , genoux et pieds  ». </a:t>
            </a:r>
          </a:p>
        </p:txBody>
      </p:sp>
      <p:pic>
        <p:nvPicPr>
          <p:cNvPr id="9" name="Image 8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624761"/>
            <a:ext cx="2762023" cy="3037477"/>
          </a:xfrm>
          <a:prstGeom prst="rect">
            <a:avLst/>
          </a:prstGeom>
        </p:spPr>
      </p:pic>
      <p:pic>
        <p:nvPicPr>
          <p:cNvPr id="11" name="Image 10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76" y="3713687"/>
            <a:ext cx="2486303" cy="319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660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F1A106A-775B-6CE0-E4E6-9DFD12088C7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49" name="Image 48" descr="Une image contenant dessin humoristique, illustration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3C945A1-B610-D286-1C93-7C28E66EA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33439"/>
            <a:ext cx="10058400" cy="6305920"/>
          </a:xfrm>
          <a:prstGeom prst="rect">
            <a:avLst/>
          </a:prstGeom>
        </p:spPr>
      </p:pic>
      <p:pic>
        <p:nvPicPr>
          <p:cNvPr id="3" name="Marie Toupie - Tête épaules genoux et pieds 🙆🏼_♀️ [nTr3cf1yC9o]">
            <a:hlinkClick r:id="" action="ppaction://media"/>
            <a:extLst>
              <a:ext uri="{FF2B5EF4-FFF2-40B4-BE49-F238E27FC236}">
                <a16:creationId xmlns:a16="http://schemas.microsoft.com/office/drawing/2014/main" id="{49950554-9D36-F259-53D1-079EC9F5D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22" end="163123.265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2790" y="561882"/>
            <a:ext cx="776288" cy="7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>
            <p:custDataLst>
              <p:tags r:id="rId1"/>
            </p:custDataLst>
          </p:nvPr>
        </p:nvSpPr>
        <p:spPr>
          <a:xfrm>
            <a:off x="2349737" y="1460251"/>
            <a:ext cx="11876750" cy="7114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Plan de la séance 1</a:t>
            </a:r>
            <a:endParaRPr lang="fr-FR" sz="66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endParaRPr lang="fr-FR" sz="1500" b="1" dirty="0">
              <a:solidFill>
                <a:schemeClr val="accent5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 1. Rituel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2.Vocabulaire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3.</a:t>
            </a:r>
            <a:r>
              <a:rPr lang="fr-MA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Lecture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4.Écriture</a:t>
            </a:r>
            <a:endParaRPr lang="fr-FR" sz="3200" dirty="0">
              <a:latin typeface="Dosis" pitchFamily="2" charset="0"/>
            </a:endParaRP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5.Pratique autonome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4400" b="1" dirty="0">
                <a:solidFill>
                  <a:srgbClr val="106585"/>
                </a:solidFill>
                <a:latin typeface="Dosis" pitchFamily="2" charset="0"/>
                <a:cs typeface="Calibri" panose="020F0502020204030204" pitchFamily="34" charset="0"/>
              </a:rPr>
              <a:t>6.Jeu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7F6ABB8-4A41-ACDB-2348-5512E0B5A9F1}"/>
              </a:ext>
            </a:extLst>
          </p:cNvPr>
          <p:cNvGrpSpPr/>
          <p:nvPr/>
        </p:nvGrpSpPr>
        <p:grpSpPr>
          <a:xfrm>
            <a:off x="7885010" y="3269991"/>
            <a:ext cx="2339860" cy="841410"/>
            <a:chOff x="3663231" y="3540342"/>
            <a:chExt cx="1066274" cy="38554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302A20F-6740-91D0-75DD-E915E06330CF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DCA6586-BF07-E37D-874F-8749F6635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92CA0BF-0FA5-DB02-BE1F-F67FD2F570DF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4D3ED63-804F-D147-A616-03F9D74E9BA5}"/>
              </a:ext>
            </a:extLst>
          </p:cNvPr>
          <p:cNvGrpSpPr/>
          <p:nvPr/>
        </p:nvGrpSpPr>
        <p:grpSpPr>
          <a:xfrm>
            <a:off x="7846776" y="4115164"/>
            <a:ext cx="2339861" cy="837796"/>
            <a:chOff x="3663231" y="3540342"/>
            <a:chExt cx="1037462" cy="3855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A3FD8CB-FB7B-373A-26F1-9033A862BD17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5501BC-D7CD-6689-08F3-B89040ABB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1728AB-4FA3-1437-CDE9-F5AC88449C12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279AFB7-46C2-FBBF-2E08-88C8B667E25D}"/>
              </a:ext>
            </a:extLst>
          </p:cNvPr>
          <p:cNvGrpSpPr/>
          <p:nvPr/>
        </p:nvGrpSpPr>
        <p:grpSpPr>
          <a:xfrm>
            <a:off x="7862409" y="5133093"/>
            <a:ext cx="2339860" cy="841409"/>
            <a:chOff x="3581032" y="3265648"/>
            <a:chExt cx="1108980" cy="38554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D8FE39A0-44EF-3507-990A-67B478CE19AB}"/>
                </a:ext>
              </a:extLst>
            </p:cNvPr>
            <p:cNvSpPr/>
            <p:nvPr/>
          </p:nvSpPr>
          <p:spPr>
            <a:xfrm>
              <a:off x="3848841" y="3365519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6AA4052-EAA4-BB96-DF2D-16D746003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032" y="3265648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A0774EC-B64D-98D2-5294-9C81E4C4108C}"/>
                </a:ext>
              </a:extLst>
            </p:cNvPr>
            <p:cNvSpPr txBox="1"/>
            <p:nvPr/>
          </p:nvSpPr>
          <p:spPr>
            <a:xfrm>
              <a:off x="3941825" y="3343580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min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A3866AD-40ED-EB75-D979-DD388E8782AC}"/>
              </a:ext>
            </a:extLst>
          </p:cNvPr>
          <p:cNvGrpSpPr/>
          <p:nvPr/>
        </p:nvGrpSpPr>
        <p:grpSpPr>
          <a:xfrm>
            <a:off x="7810493" y="6032461"/>
            <a:ext cx="2339860" cy="841410"/>
            <a:chOff x="3663231" y="3540342"/>
            <a:chExt cx="1036335" cy="3855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ECD25F1-A058-7C3A-9718-8A711A46834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BF55C0C-3D87-CC8D-D1A0-DC9B56F7E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E87E3AD-BF9E-45D4-830B-EE899016816D}"/>
                </a:ext>
              </a:extLst>
            </p:cNvPr>
            <p:cNvSpPr txBox="1"/>
            <p:nvPr/>
          </p:nvSpPr>
          <p:spPr>
            <a:xfrm>
              <a:off x="3951379" y="3617085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AB206B-1F14-3F22-5556-5459D9C65A54}"/>
              </a:ext>
            </a:extLst>
          </p:cNvPr>
          <p:cNvGrpSpPr/>
          <p:nvPr/>
        </p:nvGrpSpPr>
        <p:grpSpPr>
          <a:xfrm>
            <a:off x="7794998" y="6979705"/>
            <a:ext cx="2339860" cy="841410"/>
            <a:chOff x="3663231" y="3540342"/>
            <a:chExt cx="1066274" cy="3855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EA48265-DC6A-B8F1-2BC2-6C1DF60E7708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BCB3C04-DEBE-5150-7AE1-31D2F292D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65ACA244-A1A5-0D73-66CE-38C388CF47E2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20 min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70F4F70-B406-9360-08F9-E0A500CA077B}"/>
              </a:ext>
            </a:extLst>
          </p:cNvPr>
          <p:cNvGrpSpPr/>
          <p:nvPr/>
        </p:nvGrpSpPr>
        <p:grpSpPr>
          <a:xfrm>
            <a:off x="7794998" y="7863503"/>
            <a:ext cx="2339860" cy="841410"/>
            <a:chOff x="3663231" y="3540342"/>
            <a:chExt cx="1066274" cy="38554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E6EB7D5-3273-450D-7953-D448E8BA78DD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68BB8EE-91BB-9440-3346-1128FAA87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6713A1D0-247F-42DF-B679-10F1814846C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216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D3BA-2CD7-DF47-CFC8-14269F72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577064-1E73-F5DF-6BDB-4F6912C0712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3A856FB-96E0-192E-44E8-BEDE404F13C2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59ED82-C700-C8FF-7D16-B68BEFD1409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Lecture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Présentation des syllabes: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M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</a:p>
          <a:p>
            <a:pPr algn="ctr" defTabSz="685834">
              <a:lnSpc>
                <a:spcPts val="6911"/>
              </a:lnSpc>
            </a:pPr>
            <a:r>
              <a:rPr lang="fr-MA" sz="4000" b="1" dirty="0">
                <a:solidFill>
                  <a:srgbClr val="FCBF18"/>
                </a:solidFill>
                <a:latin typeface="Dosis" pitchFamily="2" charset="0"/>
              </a:rPr>
              <a:t>N</a:t>
            </a:r>
            <a:r>
              <a:rPr lang="fr-MA" sz="40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+  ( a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o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u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i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e 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MA" sz="4000" b="1" dirty="0">
                <a:solidFill>
                  <a:schemeClr val="accent3">
                    <a:lumMod val="75000"/>
                  </a:schemeClr>
                </a:solidFill>
                <a:latin typeface="Dosis" pitchFamily="2" charset="0"/>
              </a:rPr>
              <a:t> é)</a:t>
            </a:r>
          </a:p>
          <a:p>
            <a:pPr algn="ctr" defTabSz="685834">
              <a:lnSpc>
                <a:spcPts val="6911"/>
              </a:lnSpc>
            </a:pPr>
            <a:endParaRPr lang="en-US" sz="4000" b="1" dirty="0">
              <a:solidFill>
                <a:schemeClr val="accent3">
                  <a:lumMod val="75000"/>
                </a:schemeClr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Image 5" descr="Une image contenant clipart, Dessin animé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558ABA91-DC89-8065-D53E-DA3E80C9BA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01" y="6642167"/>
            <a:ext cx="3310397" cy="20007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0ADD58FB-BF24-1751-21C3-ABD9081CB4D7}"/>
              </a:ext>
            </a:extLst>
          </p:cNvPr>
          <p:cNvGrpSpPr/>
          <p:nvPr/>
        </p:nvGrpSpPr>
        <p:grpSpPr>
          <a:xfrm>
            <a:off x="381000" y="190500"/>
            <a:ext cx="2240841" cy="837796"/>
            <a:chOff x="3663231" y="3540342"/>
            <a:chExt cx="1037462" cy="3855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23E4408-5A50-B935-AF67-BEF111105C00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47B07ED-560B-6F14-65BD-5E0259EBA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B7EA832-959C-EAD1-7A0A-53A681C34A13}"/>
                </a:ext>
              </a:extLst>
            </p:cNvPr>
            <p:cNvSpPr txBox="1"/>
            <p:nvPr/>
          </p:nvSpPr>
          <p:spPr>
            <a:xfrm>
              <a:off x="3952506" y="3617716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40 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03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32DCC-57E9-0CD3-7C47-426C4FA40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D282C2-9051-40F9-0AD8-3B34241B9B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3251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BDE99EE-A83F-28EE-1249-AC25962F268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A27F082-D3CA-9AF9-E21B-914B87993FF4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F362AF1-A74C-2A96-56C9-CC10318DE20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3322327-3BE5-E5C0-B80D-34601DF4DF7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1C722AF-51AB-6116-C860-92EFFB31952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1"/>
            <a:ext cx="5029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106585"/>
                </a:solidFill>
                <a:latin typeface="+mj-lt"/>
              </a:rPr>
              <a:t>Objectifs de l’activité 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2A6DE4F-EC1C-AB44-18CF-A76D6D9578F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021947" y="3387213"/>
            <a:ext cx="11752727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BB861AB5-2D0C-CD48-9DD3-D7850B0BA2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24347" y="3525031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3BB7797-FF81-6E1E-2F71-EBCC763BF43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20183" y="4362277"/>
            <a:ext cx="504425" cy="54906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C887842-006F-0BF3-EBD6-6BCFB22D420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3317" y="4224099"/>
            <a:ext cx="9482483" cy="183880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3600" b="1" dirty="0">
                <a:solidFill>
                  <a:srgbClr val="005664"/>
                </a:solidFill>
                <a:latin typeface="Dosis" panose="02010703020202060003" pitchFamily="2" charset="0"/>
                <a:cs typeface="Microsoft Uighur" panose="02000000000000000000" pitchFamily="2" charset="-78"/>
              </a:rPr>
              <a:t>Identifier, nommer, lire et écrire </a:t>
            </a:r>
            <a:r>
              <a:rPr lang="fr-FR" sz="3600" b="1" dirty="0">
                <a:solidFill>
                  <a:srgbClr val="008EC0"/>
                </a:solidFill>
                <a:latin typeface="Dosis" pitchFamily="2" charset="0"/>
              </a:rPr>
              <a:t>des syllabes avec les lettres « m » et « n », puis les utiliser  pour lire des mots et des phrases simples.</a:t>
            </a:r>
            <a:endParaRPr lang="fr-FR" sz="3600" b="1" dirty="0">
              <a:solidFill>
                <a:schemeClr val="tx2">
                  <a:lumMod val="60000"/>
                  <a:lumOff val="4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CC34FA-15AB-8912-885B-8117AD040595}"/>
              </a:ext>
            </a:extLst>
          </p:cNvPr>
          <p:cNvSpPr txBox="1"/>
          <p:nvPr/>
        </p:nvSpPr>
        <p:spPr>
          <a:xfrm>
            <a:off x="9936920" y="375379"/>
            <a:ext cx="280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</a:t>
            </a:r>
          </a:p>
        </p:txBody>
      </p:sp>
    </p:spTree>
    <p:extLst>
      <p:ext uri="{BB962C8B-B14F-4D97-AF65-F5344CB8AC3E}">
        <p14:creationId xmlns:p14="http://schemas.microsoft.com/office/powerpoint/2010/main" val="4007903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4C0-678F-2D5C-693D-E97C56FD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008DAB-5F40-9C4C-DC6F-B02EF307B33B}"/>
              </a:ext>
            </a:extLst>
          </p:cNvPr>
          <p:cNvSpPr/>
          <p:nvPr/>
        </p:nvSpPr>
        <p:spPr>
          <a:xfrm>
            <a:off x="0" y="-13881"/>
            <a:ext cx="13716000" cy="10287000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56D8379-EC81-8998-432A-B2FD2543076F}"/>
              </a:ext>
            </a:extLst>
          </p:cNvPr>
          <p:cNvSpPr/>
          <p:nvPr/>
        </p:nvSpPr>
        <p:spPr>
          <a:xfrm>
            <a:off x="275854" y="342900"/>
            <a:ext cx="13164293" cy="9525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MA" sz="6600" b="1" dirty="0">
                <a:solidFill>
                  <a:srgbClr val="106585"/>
                </a:solidFill>
                <a:latin typeface="Dosis" pitchFamily="2" charset="0"/>
              </a:rPr>
              <a:t>             </a:t>
            </a:r>
          </a:p>
          <a:p>
            <a:pPr algn="ctr" defTabSz="685834"/>
            <a:r>
              <a:rPr lang="fr-MA" sz="6600" b="1" dirty="0">
                <a:solidFill>
                  <a:srgbClr val="FCBF18"/>
                </a:solidFill>
                <a:latin typeface="Dosis" pitchFamily="2" charset="0"/>
              </a:rPr>
              <a:t>                 </a:t>
            </a:r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m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M</a:t>
            </a:r>
            <a:endParaRPr lang="fr-MA" sz="11500" b="1" dirty="0">
              <a:solidFill>
                <a:srgbClr val="FCBF18"/>
              </a:solidFill>
              <a:latin typeface="Dosis" pitchFamily="2" charset="0"/>
            </a:endParaRPr>
          </a:p>
          <a:p>
            <a:pPr algn="ctr" defTabSz="685834"/>
            <a:r>
              <a:rPr lang="fr-MA" sz="11500" b="1" dirty="0">
                <a:solidFill>
                  <a:srgbClr val="FCBF18"/>
                </a:solidFill>
                <a:latin typeface="Dosis" pitchFamily="2" charset="0"/>
              </a:rPr>
              <a:t>          n      </a:t>
            </a:r>
            <a:r>
              <a:rPr lang="fr-MA" sz="11500" b="1" dirty="0" err="1">
                <a:solidFill>
                  <a:srgbClr val="FCBF18"/>
                </a:solidFill>
                <a:latin typeface="Dosis" pitchFamily="2" charset="0"/>
              </a:rPr>
              <a:t>N</a:t>
            </a:r>
            <a:endParaRPr lang="en-US" sz="6600" dirty="0">
              <a:solidFill>
                <a:srgbClr val="106585"/>
              </a:solidFill>
              <a:latin typeface="Amasis MT Pro" panose="02040504050005020304" pitchFamily="18" charset="0"/>
            </a:endParaRPr>
          </a:p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CD4A136-1DC4-72C2-90FA-A11AB435C82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1C8C70A-6BAF-E4EE-89BA-F2F3ED70DAE3}"/>
              </a:ext>
            </a:extLst>
          </p:cNvPr>
          <p:cNvSpPr/>
          <p:nvPr/>
        </p:nvSpPr>
        <p:spPr>
          <a:xfrm>
            <a:off x="1136797" y="70254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Bulle narrative : rectangle à coins arrondis 4">
            <a:extLst>
              <a:ext uri="{FF2B5EF4-FFF2-40B4-BE49-F238E27FC236}">
                <a16:creationId xmlns:a16="http://schemas.microsoft.com/office/drawing/2014/main" id="{ED830AA7-1205-75EE-0896-801F0243A199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0D365C9-A8DA-F537-D4D1-A6D76821AC0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4028735"/>
              </p:ext>
            </p:extLst>
          </p:nvPr>
        </p:nvGraphicFramePr>
        <p:xfrm>
          <a:off x="0" y="-42597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62777711-63CD-15F6-A58A-16E7FE8C2D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3" y="3950897"/>
            <a:ext cx="4219947" cy="568840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ECF03E-F742-35CA-9CE2-61439BE821BC}"/>
              </a:ext>
            </a:extLst>
          </p:cNvPr>
          <p:cNvSpPr txBox="1"/>
          <p:nvPr/>
        </p:nvSpPr>
        <p:spPr>
          <a:xfrm>
            <a:off x="1678805" y="495300"/>
            <a:ext cx="10358390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en-US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Nous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allons apprendre à lire des syllabes simples avec les lettres « m » et « n », puis les utiliser  pour lire des mots et des phrases.</a:t>
            </a:r>
          </a:p>
        </p:txBody>
      </p:sp>
    </p:spTree>
    <p:extLst>
      <p:ext uri="{BB962C8B-B14F-4D97-AF65-F5344CB8AC3E}">
        <p14:creationId xmlns:p14="http://schemas.microsoft.com/office/powerpoint/2010/main" val="35927461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389089-C4B6-39EA-2688-A19FC53B2AA2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9D4C407-653F-70D4-F776-F01E70F0CF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4E61657-9F6B-0822-91E3-9B8FCCDCB0F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5393182" y="3342493"/>
            <a:ext cx="29296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6CE00FC-249C-E852-3A9F-29987AB60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62137"/>
              </p:ext>
            </p:ext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m.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m»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48EF3E-DBA9-B0AB-0141-2028BB6D0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353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617E74-4159-1E8F-3635-1E3A4F636B5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732B4AF-3E7C-95AC-B8EC-8979621A9D1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927CCB2-66D7-0079-5EEC-56988671D8E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FF9DDC-A761-45D8-67E0-5D395B1AA63D}"/>
              </a:ext>
            </a:extLst>
          </p:cNvPr>
          <p:cNvSpPr txBox="1"/>
          <p:nvPr/>
        </p:nvSpPr>
        <p:spPr>
          <a:xfrm>
            <a:off x="1428752" y="866171"/>
            <a:ext cx="10690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</a:t>
            </a:r>
            <a:r>
              <a:rPr lang="fr-MA" sz="2000" i="1" u="sng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 le son des lettres.</a:t>
            </a:r>
            <a:endParaRPr lang="fr-MA" sz="20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4FB383C-AA21-3A3C-630D-4B0B20D11C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5781862"/>
              </p:ext>
            </p:extLst>
          </p:nvPr>
        </p:nvGraphicFramePr>
        <p:xfrm>
          <a:off x="0" y="-1905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416228" y="4953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m» « a »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9B80D2-7C31-E76A-68D5-CA68E941E53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7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7929F-607A-E654-DB5C-007D91417DD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135005F-B179-65DB-17AD-FCC257BA85D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0C459F-278D-0D7B-3044-71B18989F12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550658" y="60472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252913" y="3112175"/>
            <a:ext cx="52101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F2265-1699-825D-5B74-519319F95C2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5556697"/>
              </p:ext>
            </p:extLst>
          </p:nvPr>
        </p:nvGraphicFramePr>
        <p:xfrm>
          <a:off x="-48734" y="-52355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DB104-1405-FF42-3F6E-D1686F23FA66}"/>
              </a:ext>
            </a:extLst>
          </p:cNvPr>
          <p:cNvSpPr txBox="1"/>
          <p:nvPr/>
        </p:nvSpPr>
        <p:spPr>
          <a:xfrm>
            <a:off x="1045391" y="539140"/>
            <a:ext cx="11920776" cy="83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ma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« m»  « a » « ma ». </a:t>
            </a:r>
          </a:p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Lisons ensemble « m»  « a » « ma ». </a:t>
            </a:r>
            <a:endParaRPr lang="fr-FR" sz="190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97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186F4-2033-2FEA-A966-A5E6C2A77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F52B68-2167-6F81-4B7F-933434C49D2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2349194-73FC-ABAC-67D0-A85D38AE73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A3E24A8-AFD9-05DE-E1CB-E6144317C0AA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8DD9C15-045D-1EC3-2BB1-1EE76EE28CD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B0B961-CCDD-58CE-39CA-842F52FDEADF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83933-64C6-D181-BEA9-FE324D1BDBDC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88D9180-B354-D429-B600-B37A537FF10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7543871"/>
              </p:ext>
            </p:extLst>
          </p:nvPr>
        </p:nvGraphicFramePr>
        <p:xfrm>
          <a:off x="0" y="-4659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5EA7A7F-9D4E-3AD2-5DEB-CC4CA8260326}"/>
              </a:ext>
            </a:extLst>
          </p:cNvPr>
          <p:cNvSpPr txBox="1"/>
          <p:nvPr/>
        </p:nvSpPr>
        <p:spPr>
          <a:xfrm>
            <a:off x="1665439" y="521286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m »  « i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DDD420-ADD4-5D4D-6C36-217CBF137A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101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8A53-B049-E97C-1AA8-8393EF72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393C80-CF9B-96FE-7A5C-60C95E07759E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BD39976-BA80-0D3E-EAA0-A9FA31D2004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6947DF2-F164-340E-6388-5CA24620F33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58FB482-4D2D-A586-CE96-1227EFE5B5B1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272277E-B25E-772D-3463-F4BA825F4A05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3343BF-015E-442E-B5D7-CA5F21817EB2}"/>
              </a:ext>
            </a:extLst>
          </p:cNvPr>
          <p:cNvSpPr txBox="1"/>
          <p:nvPr/>
        </p:nvSpPr>
        <p:spPr>
          <a:xfrm>
            <a:off x="4595813" y="3130725"/>
            <a:ext cx="4524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551645-1FB8-1A18-B920-B1DA13779CD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442196"/>
              </p:ext>
            </p:extLst>
          </p:nvPr>
        </p:nvGraphicFramePr>
        <p:xfrm>
          <a:off x="0" y="-3987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5648665E-1843-70DB-8CBA-C9D5B83C1E75}"/>
              </a:ext>
            </a:extLst>
          </p:cNvPr>
          <p:cNvSpPr txBox="1"/>
          <p:nvPr/>
        </p:nvSpPr>
        <p:spPr>
          <a:xfrm>
            <a:off x="141829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mi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«m»  « i » « mi ». Lisons ensemble «m»  « i » « mi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17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5DA21-3E64-7864-A7E7-AD108F60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62EE34-957C-4A43-54E8-3087A3F1F31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BC013C5-D303-FCFB-E09F-75CCBDDF7B9D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BA28354-4D0E-2870-9067-266A3A3AD96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AC4FF35-CFD1-3825-5F38-DB4A106216F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FF0BC0-7B58-6679-34B3-BD606F984712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5A7E35-C056-BBC4-1443-249AADE50670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51E1F9F-706C-1E4A-767C-34CC892873E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318859"/>
              </p:ext>
            </p:extLst>
          </p:nvPr>
        </p:nvGraphicFramePr>
        <p:xfrm>
          <a:off x="9901" y="-60234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230E7E5-7CBB-160B-BB1D-94A1A507B7D0}"/>
              </a:ext>
            </a:extLst>
          </p:cNvPr>
          <p:cNvSpPr txBox="1"/>
          <p:nvPr/>
        </p:nvSpPr>
        <p:spPr>
          <a:xfrm>
            <a:off x="166543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m »  « e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C3926-4675-D560-A64C-5DE0DC843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9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A10D-9EAC-B251-87E1-434C44B4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158D02-E3A7-8CA1-5886-E78548C984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3EF013-1BB0-8EFA-73C6-DB6B4F1F5684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20610E-2D6B-2EA3-7355-0F9794A469C6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E733608-B0FA-A7C3-0330-183F3EEC89F8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E3B9465-CD66-288C-F918-E3B9BC02EF2E}"/>
              </a:ext>
            </a:extLst>
          </p:cNvPr>
          <p:cNvSpPr/>
          <p:nvPr/>
        </p:nvSpPr>
        <p:spPr>
          <a:xfrm>
            <a:off x="437400" y="5473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7A962A-C2F1-8DE5-2D19-52E4D9E70FF9}"/>
              </a:ext>
            </a:extLst>
          </p:cNvPr>
          <p:cNvSpPr txBox="1"/>
          <p:nvPr/>
        </p:nvSpPr>
        <p:spPr>
          <a:xfrm>
            <a:off x="3795712" y="3130725"/>
            <a:ext cx="61245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e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42A085-2EFF-3F50-5A9E-770BE380B51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072337"/>
              </p:ext>
            </p:extLst>
          </p:nvPr>
        </p:nvGraphicFramePr>
        <p:xfrm>
          <a:off x="9901" y="-34606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D215354-61BF-94A6-E58A-991A259DAF25}"/>
              </a:ext>
            </a:extLst>
          </p:cNvPr>
          <p:cNvSpPr txBox="1"/>
          <p:nvPr/>
        </p:nvSpPr>
        <p:spPr>
          <a:xfrm>
            <a:off x="1118872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me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«m»  « e» «me ». Lisons ensemble «m»  « e» «me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01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F0D41098-A5F4-87AE-34B2-534A72BD6D7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20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69B04D-62D7-846E-80EA-8C80BEEB621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746F89D-9B1D-3D76-D75D-A9D4CADF842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0681553-0642-58A2-C2DD-CE5CAA0A84A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19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763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0D1B85F-0A0E-9D8B-7D4E-A836A80A1C7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A48E4CE-DFB9-6EF4-D3AC-6A4BC5F8E541}"/>
              </a:ext>
            </a:extLst>
          </p:cNvPr>
          <p:cNvSpPr txBox="1"/>
          <p:nvPr/>
        </p:nvSpPr>
        <p:spPr>
          <a:xfrm>
            <a:off x="1541368" y="437555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o »  « m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63513-FC92-2431-76E3-7AA080A79CC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62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634D1D-E980-83D3-932A-E1F05F92DA0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E335FDD-0EA6-7C3F-453E-AF2F8D4DE9AE}"/>
              </a:ext>
            </a:extLst>
          </p:cNvPr>
          <p:cNvSpPr/>
          <p:nvPr/>
        </p:nvSpPr>
        <p:spPr>
          <a:xfrm>
            <a:off x="305922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26C04B-C7F2-32D7-4147-06FE6FD17A6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200525" y="3130725"/>
            <a:ext cx="53149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A6535D3-C3FA-E052-EAB4-4A5CC76FCE8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239B455-C186-5988-2DF3-B88811795BFD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om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«m » « om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o »  «m » « om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877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27BBD7-6A55-B720-6E4A-4101D89461F8}"/>
              </a:ext>
            </a:extLst>
          </p:cNvPr>
          <p:cNvSpPr>
            <a:spLocks/>
          </p:cNvSpPr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0843621-EFE4-4B6E-29F3-999E9445FC96}"/>
              </a:ext>
            </a:extLst>
          </p:cNvPr>
          <p:cNvSpPr>
            <a:spLocks/>
          </p:cNvSpPr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B7DDA80-0B7B-B971-7273-F60DD82C4CC6}"/>
              </a:ext>
            </a:extLst>
          </p:cNvPr>
          <p:cNvSpPr>
            <a:spLocks/>
          </p:cNvSpPr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6675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5433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6868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7899F7D9-E887-99FB-860A-2FA71A6C53D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BEC1D49C-67F2-36A8-7F71-68F4B880DA0F}"/>
              </a:ext>
            </a:extLst>
          </p:cNvPr>
          <p:cNvSpPr txBox="1"/>
          <p:nvPr/>
        </p:nvSpPr>
        <p:spPr>
          <a:xfrm>
            <a:off x="1527513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é »  «m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9A6620-9E89-5128-8CCC-FB3E06DB34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93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4B6AD-8438-F32A-0095-3CE3A47DB4E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52017-75F9-35C2-A2BD-C8E5A0B47E1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B2B7EB-FEB2-3E4A-9087-6354BE9A9C4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352925" y="3130725"/>
            <a:ext cx="50101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 err="1">
                <a:solidFill>
                  <a:srgbClr val="106585"/>
                </a:solidFill>
                <a:latin typeface="Dosis" pitchFamily="2" charset="0"/>
              </a:rPr>
              <a:t>é</a:t>
            </a:r>
            <a:r>
              <a:rPr lang="fr-FR" sz="25800" b="1" kern="0" spc="480" dirty="0" err="1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73BB636-96AF-A04C-1BBC-4D6F08F9152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3F10481-A40F-30E1-86C5-1B89F024DB1F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ém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é »  « m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ém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Lisons ensemble « é »  « m » « </a:t>
            </a:r>
            <a:r>
              <a:rPr lang="fr-MA" sz="2250" b="1" dirty="0" err="1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ém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380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543EC7-66A6-FB11-2685-3E8B51A4A0C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EC61CE-DC88-2089-60C2-168E9661A87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80DC52-68F8-959C-FAA7-91E6601577A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238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382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C87D1E-762C-9355-CC6D-12A78D04998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1D6653E-A9D0-316D-3040-A23EE18A7290}"/>
              </a:ext>
            </a:extLst>
          </p:cNvPr>
          <p:cNvSpPr txBox="1"/>
          <p:nvPr/>
        </p:nvSpPr>
        <p:spPr>
          <a:xfrm>
            <a:off x="1580897" y="438257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u »  « m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E73C6A-F432-55D1-A814-4531DCD8D38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242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ECE09-9800-E5EE-737E-3BA779080BD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80D771-36B4-6E82-7181-D4458C6AF82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D82B7D6-BC21-9C34-C034-C57CFF2A558F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6494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624263" y="3112175"/>
            <a:ext cx="64674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u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m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C395458-8F03-03CB-3416-690374C2A54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583A1E3-270D-2238-202D-51BC73308E20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um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u »  « m » « um ». Lisons ensemble « u »  « m » « um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477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0F2D1-5F64-9A0B-FABE-C07FEB32A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B3B8C6-E0BA-5FED-B7B3-DE4C35F6F1F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9ED3D75-1014-6F99-A5E0-BB0A14646F82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DCB3166-C57D-C5C2-6DD7-DE87361DD7A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C84F634-2A19-2AB1-DAE2-F1C2CA1385B6}"/>
              </a:ext>
            </a:extLst>
          </p:cNvPr>
          <p:cNvSpPr/>
          <p:nvPr/>
        </p:nvSpPr>
        <p:spPr>
          <a:xfrm>
            <a:off x="889524" y="7448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E3584B-CBCF-06AB-D214-6B9889C45B04}"/>
              </a:ext>
            </a:extLst>
          </p:cNvPr>
          <p:cNvSpPr txBox="1"/>
          <p:nvPr/>
        </p:nvSpPr>
        <p:spPr>
          <a:xfrm>
            <a:off x="5393182" y="3342493"/>
            <a:ext cx="29296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anose="02010703020202060003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26241ED-CC15-11C6-B5C5-75AA65E02C0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0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3847565-61E2-78C2-EF0A-36AA8924A178}"/>
              </a:ext>
            </a:extLst>
          </p:cNvPr>
          <p:cNvSpPr txBox="1"/>
          <p:nvPr/>
        </p:nvSpPr>
        <p:spPr>
          <a:xfrm>
            <a:off x="1416228" y="647700"/>
            <a:ext cx="11099623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la lettre n. Elle fait le son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« n»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5851003-4F96-B30A-4105-7029918901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89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75D-1356-CB14-FFB6-5C60B9B03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7453C9-A1D1-A513-3314-125394B8996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B92A62D-95C6-417A-27E3-8E6443399AEC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37A039-2B1D-E19C-C10E-C08E17EE405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C103302-8946-6E9D-D558-18C764E23CD4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213F93-4120-617F-820C-A03482C18996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EC44BC-49E4-D453-EAA0-EA701DC54B6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78FA70-5B76-77A9-1341-CD095511BEAF}"/>
              </a:ext>
            </a:extLst>
          </p:cNvPr>
          <p:cNvSpPr txBox="1"/>
          <p:nvPr/>
        </p:nvSpPr>
        <p:spPr>
          <a:xfrm>
            <a:off x="1522564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n »  « o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CC9412E-963A-D8DB-36FB-73D6BC3389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979749"/>
              </p:ext>
            </p:extLst>
          </p:nvPr>
        </p:nvGraphicFramePr>
        <p:xfrm>
          <a:off x="0" y="-5772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F52F7EA-66A0-7BD2-DBFB-CF6C237CA0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616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044A-A750-4109-65AF-404C2D55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A9269A-2FEB-53DA-BEC8-C23BF4439595}"/>
              </a:ext>
            </a:extLst>
          </p:cNvPr>
          <p:cNvSpPr/>
          <p:nvPr/>
        </p:nvSpPr>
        <p:spPr>
          <a:xfrm>
            <a:off x="0" y="-3810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53AEC69-C0FF-28E4-FF86-23446287A9A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967D758-8C86-3DD7-A6ED-420B20C14A2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63C175-A6EE-5EF4-7B3A-34E3129B917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F94B716-B13D-925E-DD24-CC3BD0195F09}"/>
              </a:ext>
            </a:extLst>
          </p:cNvPr>
          <p:cNvSpPr/>
          <p:nvPr/>
        </p:nvSpPr>
        <p:spPr>
          <a:xfrm>
            <a:off x="401970" y="60335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FC0ECC-77BE-A567-CE7A-768C33D8F866}"/>
              </a:ext>
            </a:extLst>
          </p:cNvPr>
          <p:cNvSpPr txBox="1"/>
          <p:nvPr/>
        </p:nvSpPr>
        <p:spPr>
          <a:xfrm>
            <a:off x="4329113" y="3130725"/>
            <a:ext cx="50577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o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BB3706B-89DB-16D0-D125-34C9A6406FF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930963"/>
              </p:ext>
            </p:extLst>
          </p:nvPr>
        </p:nvGraphicFramePr>
        <p:xfrm>
          <a:off x="0" y="-47982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A180FE73-9792-3B32-4BD2-6DC9DAC567EF}"/>
              </a:ext>
            </a:extLst>
          </p:cNvPr>
          <p:cNvSpPr txBox="1"/>
          <p:nvPr/>
        </p:nvSpPr>
        <p:spPr>
          <a:xfrm>
            <a:off x="1103242" y="543513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no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n »  « o » «no ».  Lisons ensemble « n »  « o » «no ». </a:t>
            </a:r>
          </a:p>
        </p:txBody>
      </p:sp>
    </p:spTree>
    <p:extLst>
      <p:ext uri="{BB962C8B-B14F-4D97-AF65-F5344CB8AC3E}">
        <p14:creationId xmlns:p14="http://schemas.microsoft.com/office/powerpoint/2010/main" val="19522975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FB6-79A6-3803-7237-C767ED5E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36A1EC-AECA-203C-5B4A-1AEE7C9724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0DF374E-77AF-3FED-6595-57A67822F2B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DF4B1B1-0A52-EC38-DECC-FE2C0C4F4D9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5E0618C7-BA2D-306B-43D0-3408705D7520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E6C2D4-7953-C5F1-A880-11471145770D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7467F4-984E-4B6B-3960-0AD6485249DF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411B099-8657-5D6D-4F0E-45C4405499D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6534825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DA900E3-6730-8965-2FE0-0EE6A8AD2DDA}"/>
              </a:ext>
            </a:extLst>
          </p:cNvPr>
          <p:cNvSpPr txBox="1"/>
          <p:nvPr/>
        </p:nvSpPr>
        <p:spPr>
          <a:xfrm>
            <a:off x="1630803" y="5057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n »  « é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38AB76-A7BD-6A23-4CA9-3D35ECC726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2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943F542-3C2D-F61C-469D-7A4C4B3A6E7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112DFEF-7C2C-BF11-20D1-C7E8C59AB87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09800" y="807920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Révision des pictogrammes vus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E54F3E-E8ED-DBF5-D2A9-44BE9803762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7" y="2247901"/>
            <a:ext cx="3810000" cy="3200400"/>
          </a:xfrm>
          <a:prstGeom prst="rect">
            <a:avLst/>
          </a:prstGeom>
        </p:spPr>
      </p:pic>
      <p:pic>
        <p:nvPicPr>
          <p:cNvPr id="16" name="Image 15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816E0038-AAFD-32A7-FA39-A111B0DD30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29" y="6054756"/>
            <a:ext cx="2438400" cy="244154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7A71E41-5AA2-43BD-39D3-8B2F21E9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3801" y="2393158"/>
            <a:ext cx="3282373" cy="27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38668C-8F10-23B3-E6D3-984324FEF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32858"/>
            <a:ext cx="2438400" cy="28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EE85B15-199E-DF09-9623-DF07ED2B63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728913"/>
            <a:ext cx="2203346" cy="2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974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C9AB1-868C-C157-5AED-FE2BDE35E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5FC8CF-C523-6DAE-1877-4A71549ACC6B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A462EA-2EF4-B261-9EEE-7A01E7AD857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8988EB2-65EE-3652-03D4-21E3B0EFCDB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4013E71-3E51-DC17-7674-F8500A877A7A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2FE2262-471C-8A86-5C17-CDEF71F730F3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984DD7-35C7-6B84-F5CD-0B97B779C408}"/>
              </a:ext>
            </a:extLst>
          </p:cNvPr>
          <p:cNvSpPr txBox="1"/>
          <p:nvPr/>
        </p:nvSpPr>
        <p:spPr>
          <a:xfrm>
            <a:off x="4481513" y="3130725"/>
            <a:ext cx="47529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é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66C276E-D83B-4B3E-4B55-9A91BFD2B55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97015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E0A829-3F92-FDB6-4096-1A5BE44EE581}"/>
              </a:ext>
            </a:extLst>
          </p:cNvPr>
          <p:cNvSpPr txBox="1"/>
          <p:nvPr/>
        </p:nvSpPr>
        <p:spPr>
          <a:xfrm>
            <a:off x="1452869" y="479191"/>
            <a:ext cx="10463528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né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n»  « é» « né ». Lisons ensemble «n »  « é» « né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008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EBBF-1CE4-9B99-3595-6387BE643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3F10BE-9BF4-AC7F-D58D-1F85DEDF379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1153EC-F297-F0F3-3AAC-46E6E77CF3B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B36062-115C-C071-8719-B38A4C25C2B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7F412C-9F78-EC72-9570-3F287A02EA8E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B39F48-77E9-5C09-4DCD-8F0828554233}"/>
              </a:ext>
            </a:extLst>
          </p:cNvPr>
          <p:cNvSpPr txBox="1"/>
          <p:nvPr/>
        </p:nvSpPr>
        <p:spPr>
          <a:xfrm>
            <a:off x="28575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996E17-15B8-D9BD-4B1F-6B3F483FA3B1}"/>
              </a:ext>
            </a:extLst>
          </p:cNvPr>
          <p:cNvSpPr txBox="1"/>
          <p:nvPr/>
        </p:nvSpPr>
        <p:spPr>
          <a:xfrm>
            <a:off x="80010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3A8895-B01D-D7AB-8AA7-D0AC4DD573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079380"/>
              </p:ext>
            </p:extLst>
          </p:nvPr>
        </p:nvGraphicFramePr>
        <p:xfrm>
          <a:off x="-1" y="-46591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1EAE837-2F75-6A66-3AED-B365851587B6}"/>
              </a:ext>
            </a:extLst>
          </p:cNvPr>
          <p:cNvSpPr txBox="1"/>
          <p:nvPr/>
        </p:nvSpPr>
        <p:spPr>
          <a:xfrm>
            <a:off x="1616949" y="454798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n»  « u 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687D54-4F08-5642-613D-C7EE8B8EA0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784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36A52-0A2A-C191-86EE-CAC4A4BA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FAB99-B899-BEAB-76FD-AD695BF745A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CD3C0CD-E5A9-2FC9-5971-287C6AF5B57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26056C0-2578-30EF-C2F1-A5DB72E67E5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315351-8F70-6492-F438-A8AB54121366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750C6161-4F8B-BC80-764E-7038638F882D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1BD921-FC1F-3F14-EF4F-9C785670DC77}"/>
              </a:ext>
            </a:extLst>
          </p:cNvPr>
          <p:cNvSpPr txBox="1"/>
          <p:nvPr/>
        </p:nvSpPr>
        <p:spPr>
          <a:xfrm>
            <a:off x="3840957" y="3112175"/>
            <a:ext cx="60340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r>
              <a:rPr lang="fr-FR" sz="25800" b="1" kern="0" spc="480" dirty="0">
                <a:solidFill>
                  <a:srgbClr val="106585"/>
                </a:solidFill>
              </a:rPr>
              <a:t>u</a:t>
            </a:r>
            <a:endParaRPr lang="fr-FR" sz="25800" kern="0" spc="480" dirty="0">
              <a:solidFill>
                <a:srgbClr val="106585"/>
              </a:solidFill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8A69863-FC15-CA89-C006-7BB46C52B0C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577752"/>
              </p:ext>
            </p:extLst>
          </p:nvPr>
        </p:nvGraphicFramePr>
        <p:xfrm>
          <a:off x="25141" y="-62833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BA13771-26A6-5488-B84A-34C687A1F5B4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«nu 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«n»  « u» « nu ». Lisons ensemble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«n»  « u» « nu 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79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0744D-1E60-C88B-F1AF-45D43E99F0EE}"/>
              </a:ext>
            </a:extLst>
          </p:cNvPr>
          <p:cNvSpPr/>
          <p:nvPr/>
        </p:nvSpPr>
        <p:spPr>
          <a:xfrm>
            <a:off x="-1" y="-6255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96293D-DEC4-F428-8B5B-2A42EB9025A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F3A271C-6DEE-5D89-CB2A-BE59FD670D7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132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467100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534402" y="3130725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F1A742A-56FD-1CC4-08BD-EB129BB1E6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436910"/>
              </p:ext>
            </p:extLst>
          </p:nvPr>
        </p:nvGraphicFramePr>
        <p:xfrm>
          <a:off x="-1" y="-62550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22DBF53-7C87-01EA-842F-9D034B6C4312}"/>
              </a:ext>
            </a:extLst>
          </p:cNvPr>
          <p:cNvSpPr txBox="1"/>
          <p:nvPr/>
        </p:nvSpPr>
        <p:spPr>
          <a:xfrm>
            <a:off x="1512868" y="421419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a »  « n 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1C923D-4464-62C2-F250-4B8CDD0F64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470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519C8-7D1E-B7CC-63F3-9A5ECAF1077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4F127B3-E50D-BB46-3BCE-5DB58D282EB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9B57AB-ED92-145A-0786-162C170F3260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162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538663" y="3130725"/>
            <a:ext cx="4638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a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4FDF2C-8AD8-2234-05D2-835F7011EA8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B5A6535-DEA3-6D4B-476F-00CD4DCE0F18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an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a »  « n » « an ». Lisons ensemble « a »  « n » « an ».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821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F50257-58AA-1E9C-BF4B-F35E89C977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7FCB8F-DF07-AF4E-C3FF-94AD8C5C100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3AAFFB9-6C1F-C754-5D94-6F2F82313A0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3352800" y="3019447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endParaRPr lang="fr-FR" sz="25800" kern="0" spc="480" dirty="0">
              <a:solidFill>
                <a:srgbClr val="106585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63AA73-D1F9-9A69-210E-382A12CFEEA6}"/>
              </a:ext>
            </a:extLst>
          </p:cNvPr>
          <p:cNvSpPr txBox="1"/>
          <p:nvPr/>
        </p:nvSpPr>
        <p:spPr>
          <a:xfrm>
            <a:off x="8496300" y="3047033"/>
            <a:ext cx="114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241D6BF-2D36-20FD-CA3D-F02F2AD7DB1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16841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8D7F3FD-E032-948B-178D-4D4DE0BC83AE}"/>
              </a:ext>
            </a:extLst>
          </p:cNvPr>
          <p:cNvSpPr txBox="1"/>
          <p:nvPr/>
        </p:nvSpPr>
        <p:spPr>
          <a:xfrm>
            <a:off x="1512869" y="497943"/>
            <a:ext cx="10690262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i »  « n» </a:t>
            </a:r>
          </a:p>
          <a:p>
            <a:pPr defTabSz="685834"/>
            <a:r>
              <a:rPr lang="fr-MA" sz="2000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Dire le son des lettres.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1B8064-8A14-3D0A-BF07-F56558C4BA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30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75A22-0F37-DD85-DE8A-C13929D4E468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572F8A-720E-BABD-25DB-5CBF3D814F43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F4FBBF-AD7F-E177-57F5-BC089B50A93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95C7CB2-66CB-D746-D8E1-2EEC11AF6632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F08A76F-20A8-E851-A847-D3E4E2985D79}"/>
              </a:ext>
            </a:extLst>
          </p:cNvPr>
          <p:cNvSpPr txBox="1"/>
          <p:nvPr/>
        </p:nvSpPr>
        <p:spPr>
          <a:xfrm>
            <a:off x="4581525" y="3130725"/>
            <a:ext cx="45529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5800" b="1" kern="0" spc="480" dirty="0">
                <a:solidFill>
                  <a:srgbClr val="106585"/>
                </a:solidFill>
                <a:latin typeface="Dosis" pitchFamily="2" charset="0"/>
              </a:rPr>
              <a:t>i</a:t>
            </a:r>
            <a:r>
              <a:rPr lang="fr-FR" sz="25800" b="1" kern="0" spc="480" dirty="0">
                <a:solidFill>
                  <a:srgbClr val="FFC000"/>
                </a:solidFill>
                <a:latin typeface="Dosis" pitchFamily="2" charset="0"/>
              </a:rPr>
              <a:t>n</a:t>
            </a:r>
            <a:endParaRPr lang="fr-FR" sz="25800" kern="0" spc="480" dirty="0">
              <a:solidFill>
                <a:srgbClr val="FFC000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95EF937-A904-CAFF-BA79-9F04C33E49B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8592698"/>
              </p:ext>
            </p:ext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E724B26F-2CC2-3344-AF26-7AD40AB7AADA}"/>
              </a:ext>
            </a:extLst>
          </p:cNvPr>
          <p:cNvSpPr txBox="1"/>
          <p:nvPr/>
        </p:nvSpPr>
        <p:spPr>
          <a:xfrm>
            <a:off x="1496229" y="479191"/>
            <a:ext cx="11920776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in »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.  </a:t>
            </a:r>
            <a:r>
              <a:rPr lang="fr-MA" sz="2250" b="1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« i »  « n » « in ». Lisons ensemble « i »  « n » « in ».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321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8557A-FFFB-792A-8B28-D14A593A7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15C64A-063B-77C9-7F29-89809E7DC8F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DEC4AA0-EB78-DE0A-EE69-1EACA14DE92C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BD55EDE-C095-F036-C476-6588F965F7D3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8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en-US" sz="3200" dirty="0" err="1">
                <a:solidFill>
                  <a:srgbClr val="215968"/>
                </a:solidFill>
                <a:latin typeface="Carelia"/>
              </a:rPr>
              <a:t>Rebrassage</a:t>
            </a:r>
            <a:r>
              <a:rPr lang="en-US" sz="3200" dirty="0">
                <a:solidFill>
                  <a:srgbClr val="215968"/>
                </a:solidFill>
                <a:latin typeface="Carelia"/>
              </a:rPr>
              <a:t> de lecture (1)</a:t>
            </a:r>
          </a:p>
          <a:p>
            <a:pPr algn="ctr" defTabSz="685834">
              <a:lnSpc>
                <a:spcPts val="6911"/>
              </a:lnSpc>
            </a:pP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Je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lis</a:t>
            </a:r>
            <a:r>
              <a:rPr lang="en-US" sz="4000" b="1" dirty="0">
                <a:solidFill>
                  <a:schemeClr val="accent1"/>
                </a:solidFill>
                <a:latin typeface="Dosis" pitchFamily="2" charset="0"/>
              </a:rPr>
              <a:t> des </a:t>
            </a:r>
            <a:r>
              <a:rPr lang="en-US" sz="4000" b="1" dirty="0" err="1">
                <a:solidFill>
                  <a:schemeClr val="accent1"/>
                </a:solidFill>
                <a:latin typeface="Dosis" pitchFamily="2" charset="0"/>
              </a:rPr>
              <a:t>syllabes</a:t>
            </a:r>
            <a:endParaRPr lang="en-US" sz="4000" b="1" dirty="0">
              <a:solidFill>
                <a:schemeClr val="accent1"/>
              </a:solidFill>
              <a:latin typeface="Dosis" pitchFamily="2" charset="0"/>
            </a:endParaRPr>
          </a:p>
          <a:p>
            <a:pPr algn="ctr" defTabSz="685834"/>
            <a:endParaRPr lang="fr-FR" sz="4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44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F50819-0AFC-10EC-D9A4-41989929A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8" b="14658"/>
          <a:stretch/>
        </p:blipFill>
        <p:spPr>
          <a:xfrm>
            <a:off x="4582903" y="5219700"/>
            <a:ext cx="4550194" cy="4192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922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9F96-1BDA-FA45-2FDD-62A6120A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417B8E-AD61-0A58-2AAD-0EBF8EB54B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6D7E0F-D2C5-0972-352A-B93D949015D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26AEF4-B477-1AA0-CBBF-43BD9FD52587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4DB83DA-ADE6-E8E9-23D1-DCCC3C978C4C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BCFBC1A7-50DD-FD74-F457-750215FB3081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471931F8-F87C-1911-2143-42F801287356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8937DBB-523D-A18D-C751-785F61BA1B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89BCF06-CE0E-ED1B-588D-A82ECC32C02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EDCA4E27-09FD-0FA5-27EA-DAFCEE652FB7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m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10A5A24-2184-334B-3DC6-CCF8AA8BF1ED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8BF7F5D-48B9-A0FE-F03D-3A2D251C7CC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CAF03-7D23-06B8-4B3C-349587DBAEF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4AE51927-7485-FA36-3A18-F61F8ACDECDF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74940345-1001-2FE9-A0BD-5E65BDD967BE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7FFDCAC-AD2C-EBC8-9907-3DE52B30BB39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0303B9D-A4DA-C564-7CA3-F81729C669A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947072A5-69FD-7DFB-953E-F8B6AC4FB749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0D9D5422-438C-148F-BC0D-1B09AA9C9567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EC2BDE2-81DC-4306-9948-4BA40F1A1CB6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36337A8-F922-0971-479F-72AFFCDFABB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B72C13FF-02D4-CA29-5C65-56739154E04F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40509806-6472-0C93-E036-C53377782203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51E1518-E9B3-44C9-33CE-148E3C44D11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49ACA3C-7E8E-D826-103D-480D113A83C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AAD75454-D6A5-770A-C90C-143F021596AF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3EE13A8E-3E7E-E63D-73C5-566C8DE711E5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B956CB7-6980-9A7C-1B3F-A900BAD300F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74F8CAEE-0DC4-DD4E-697F-8993061B69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C3CA17BB-087F-344B-A421-D96057D09CBA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C7662E7C-3595-DE27-0138-7E27879562B7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8D584BA-5A47-78DE-6379-D5F76D8C788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E294133-BA2A-D6B6-D1A0-22FE0B93CB1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D6409243-F82A-D765-9246-B88DCAE4D4B3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438423D2-0018-836A-04C3-BDE54FBBA876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88A1E6F9-B799-375A-46A0-DDA09099EF35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1D899C7-F519-2302-7CEF-C348D7354B57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216E2A69-C0E3-1AA7-0A4D-F5DDC213D243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8FF904C-98FD-E369-A599-78612C19C1F3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0129C4F4-8E8E-A93D-0D98-0BC9C72C88D0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CB7137B-6E67-17E7-402B-2E8E067D6AB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F250C1D6-3F61-B75B-5165-A41E17D2A0F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38D9839-D854-3767-40A5-957AE3D4253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7C73DFB7-DA1A-8FA1-3CA5-DF8722DC5098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51E00E8-7AB3-CF7F-F717-B0864B80691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5A078F7-B6E1-01FB-8529-1CED5A79A0F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95757ADE-8B69-9136-95A3-826FB85EC9DA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mé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10815616-4F5C-F0F4-6FA5-3A56E8C24A6C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E5729A3-F213-2225-ABEB-28912ECB28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687D522F-A922-FCCA-F325-3D9893FE7E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26904" y="484519"/>
            <a:ext cx="10642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je vais  lire l’arbre des syllabes. Écoutez attentivement.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B7E379-3A21-B3EB-557D-0E7D5E4089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06122" y="930493"/>
            <a:ext cx="6038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L’enseignant lit l’arbre des syllabes en  pointant les lettres. 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391828-92F9-98FC-E90F-49436C32C21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702" y="373126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024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825E1-2AF2-1C5D-66A5-66CEB4E88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338D7F-3DE5-2D13-6B23-351105A46767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30171B-6A77-2A0E-699C-B4B61FCF948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51A387-2436-B1CB-A79A-BF1CF6ADDC7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16F7807-66EA-18E6-1163-02511AD5F2DA}"/>
              </a:ext>
            </a:extLst>
          </p:cNvPr>
          <p:cNvSpPr/>
          <p:nvPr/>
        </p:nvSpPr>
        <p:spPr>
          <a:xfrm>
            <a:off x="889524" y="59248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8" name="Group 1190">
            <a:extLst>
              <a:ext uri="{FF2B5EF4-FFF2-40B4-BE49-F238E27FC236}">
                <a16:creationId xmlns:a16="http://schemas.microsoft.com/office/drawing/2014/main" id="{E1235F7C-0BE0-20DA-7853-2354EC5C0DE7}"/>
              </a:ext>
            </a:extLst>
          </p:cNvPr>
          <p:cNvGrpSpPr>
            <a:grpSpLocks/>
          </p:cNvGrpSpPr>
          <p:nvPr/>
        </p:nvGrpSpPr>
        <p:grpSpPr>
          <a:xfrm>
            <a:off x="3314700" y="2352232"/>
            <a:ext cx="7086600" cy="6228465"/>
            <a:chOff x="751252" y="1615960"/>
            <a:chExt cx="2368377" cy="2147303"/>
          </a:xfrm>
        </p:grpSpPr>
        <p:sp>
          <p:nvSpPr>
            <p:cNvPr id="11" name="Graphic 1191">
              <a:extLst>
                <a:ext uri="{FF2B5EF4-FFF2-40B4-BE49-F238E27FC236}">
                  <a16:creationId xmlns:a16="http://schemas.microsoft.com/office/drawing/2014/main" id="{F65441B4-F545-3159-D0E4-A67C5C0B031C}"/>
                </a:ext>
              </a:extLst>
            </p:cNvPr>
            <p:cNvSpPr/>
            <p:nvPr/>
          </p:nvSpPr>
          <p:spPr>
            <a:xfrm>
              <a:off x="2093990" y="1849119"/>
              <a:ext cx="374650" cy="1564005"/>
            </a:xfrm>
            <a:custGeom>
              <a:avLst/>
              <a:gdLst/>
              <a:ahLst/>
              <a:cxnLst/>
              <a:rect l="l" t="t" r="r" b="b"/>
              <a:pathLst>
                <a:path w="374650" h="1564005">
                  <a:moveTo>
                    <a:pt x="0" y="0"/>
                  </a:moveTo>
                  <a:lnTo>
                    <a:pt x="374650" y="0"/>
                  </a:lnTo>
                </a:path>
                <a:path w="374650" h="1564005">
                  <a:moveTo>
                    <a:pt x="0" y="312420"/>
                  </a:moveTo>
                  <a:lnTo>
                    <a:pt x="374650" y="312420"/>
                  </a:lnTo>
                </a:path>
                <a:path w="374650" h="1564005">
                  <a:moveTo>
                    <a:pt x="0" y="624839"/>
                  </a:moveTo>
                  <a:lnTo>
                    <a:pt x="374650" y="624839"/>
                  </a:lnTo>
                </a:path>
                <a:path w="374650" h="1564005">
                  <a:moveTo>
                    <a:pt x="0" y="938783"/>
                  </a:moveTo>
                  <a:lnTo>
                    <a:pt x="374650" y="938783"/>
                  </a:lnTo>
                </a:path>
                <a:path w="374650" h="1564005">
                  <a:moveTo>
                    <a:pt x="0" y="1251203"/>
                  </a:moveTo>
                  <a:lnTo>
                    <a:pt x="374650" y="1251203"/>
                  </a:lnTo>
                </a:path>
                <a:path w="374650" h="1564005">
                  <a:moveTo>
                    <a:pt x="0" y="1563624"/>
                  </a:moveTo>
                  <a:lnTo>
                    <a:pt x="374650" y="1563624"/>
                  </a:lnTo>
                </a:path>
              </a:pathLst>
            </a:custGeom>
            <a:ln w="9525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6BC09D5-5185-2E60-300A-1136764D6FB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1252" y="2447868"/>
              <a:ext cx="554911" cy="41641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CB21632-F529-77FD-378F-57C2D372059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3830" y="2399296"/>
              <a:ext cx="429818" cy="582155"/>
            </a:xfrm>
            <a:prstGeom prst="rect">
              <a:avLst/>
            </a:prstGeom>
          </p:spPr>
        </p:pic>
        <p:sp>
          <p:nvSpPr>
            <p:cNvPr id="14" name="Graphic 1201">
              <a:extLst>
                <a:ext uri="{FF2B5EF4-FFF2-40B4-BE49-F238E27FC236}">
                  <a16:creationId xmlns:a16="http://schemas.microsoft.com/office/drawing/2014/main" id="{F8EE8D09-A318-F33F-B320-BA6D0EAFA343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420624" y="0"/>
                  </a:moveTo>
                  <a:lnTo>
                    <a:pt x="56387" y="0"/>
                  </a:lnTo>
                  <a:lnTo>
                    <a:pt x="34440" y="4435"/>
                  </a:lnTo>
                  <a:lnTo>
                    <a:pt x="16516" y="16525"/>
                  </a:lnTo>
                  <a:lnTo>
                    <a:pt x="4431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1" y="303877"/>
                  </a:lnTo>
                  <a:lnTo>
                    <a:pt x="16516" y="321802"/>
                  </a:lnTo>
                  <a:lnTo>
                    <a:pt x="34440" y="333892"/>
                  </a:lnTo>
                  <a:lnTo>
                    <a:pt x="56387" y="338327"/>
                  </a:lnTo>
                  <a:lnTo>
                    <a:pt x="420624" y="338327"/>
                  </a:lnTo>
                  <a:lnTo>
                    <a:pt x="442561" y="333892"/>
                  </a:lnTo>
                  <a:lnTo>
                    <a:pt x="460486" y="321802"/>
                  </a:lnTo>
                  <a:lnTo>
                    <a:pt x="472576" y="303877"/>
                  </a:lnTo>
                  <a:lnTo>
                    <a:pt x="477012" y="281939"/>
                  </a:lnTo>
                  <a:lnTo>
                    <a:pt x="477012" y="56387"/>
                  </a:lnTo>
                  <a:lnTo>
                    <a:pt x="472576" y="34450"/>
                  </a:lnTo>
                  <a:lnTo>
                    <a:pt x="460486" y="16525"/>
                  </a:lnTo>
                  <a:lnTo>
                    <a:pt x="442561" y="4435"/>
                  </a:lnTo>
                  <a:lnTo>
                    <a:pt x="4206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6600" b="1" dirty="0">
                  <a:solidFill>
                    <a:srgbClr val="00B050"/>
                  </a:solidFill>
                </a:rPr>
                <a:t>m</a:t>
              </a:r>
              <a:endParaRPr lang="fr-MA" sz="66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Graphic 1202">
              <a:extLst>
                <a:ext uri="{FF2B5EF4-FFF2-40B4-BE49-F238E27FC236}">
                  <a16:creationId xmlns:a16="http://schemas.microsoft.com/office/drawing/2014/main" id="{CF846A76-2111-A87A-9F57-EF15E9C6DB74}"/>
                </a:ext>
              </a:extLst>
            </p:cNvPr>
            <p:cNvSpPr/>
            <p:nvPr/>
          </p:nvSpPr>
          <p:spPr>
            <a:xfrm>
              <a:off x="765062" y="2461767"/>
              <a:ext cx="477520" cy="338455"/>
            </a:xfrm>
            <a:custGeom>
              <a:avLst/>
              <a:gdLst/>
              <a:ahLst/>
              <a:cxnLst/>
              <a:rect l="l" t="t" r="r" b="b"/>
              <a:pathLst>
                <a:path w="477520" h="338455">
                  <a:moveTo>
                    <a:pt x="0" y="56387"/>
                  </a:moveTo>
                  <a:lnTo>
                    <a:pt x="4431" y="34450"/>
                  </a:lnTo>
                  <a:lnTo>
                    <a:pt x="16516" y="16525"/>
                  </a:lnTo>
                  <a:lnTo>
                    <a:pt x="34440" y="4435"/>
                  </a:lnTo>
                  <a:lnTo>
                    <a:pt x="56387" y="0"/>
                  </a:lnTo>
                  <a:lnTo>
                    <a:pt x="420624" y="0"/>
                  </a:lnTo>
                  <a:lnTo>
                    <a:pt x="442561" y="4435"/>
                  </a:lnTo>
                  <a:lnTo>
                    <a:pt x="460486" y="16525"/>
                  </a:lnTo>
                  <a:lnTo>
                    <a:pt x="472576" y="34450"/>
                  </a:lnTo>
                  <a:lnTo>
                    <a:pt x="477012" y="56387"/>
                  </a:lnTo>
                  <a:lnTo>
                    <a:pt x="477012" y="281939"/>
                  </a:lnTo>
                  <a:lnTo>
                    <a:pt x="472576" y="303877"/>
                  </a:lnTo>
                  <a:lnTo>
                    <a:pt x="460486" y="321802"/>
                  </a:lnTo>
                  <a:lnTo>
                    <a:pt x="442561" y="333892"/>
                  </a:lnTo>
                  <a:lnTo>
                    <a:pt x="420624" y="338327"/>
                  </a:lnTo>
                  <a:lnTo>
                    <a:pt x="56387" y="338327"/>
                  </a:lnTo>
                  <a:lnTo>
                    <a:pt x="34440" y="333892"/>
                  </a:lnTo>
                  <a:lnTo>
                    <a:pt x="16516" y="321802"/>
                  </a:lnTo>
                  <a:lnTo>
                    <a:pt x="4431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4562862-8B4A-C136-E13C-98225256B2A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4974" y="1675371"/>
              <a:ext cx="591299" cy="3962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267C336-D6FA-0ED4-3C7E-2F7541F57CB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38314" y="1615960"/>
              <a:ext cx="481571" cy="582155"/>
            </a:xfrm>
            <a:prstGeom prst="rect">
              <a:avLst/>
            </a:prstGeom>
          </p:spPr>
        </p:pic>
        <p:sp>
          <p:nvSpPr>
            <p:cNvPr id="18" name="Graphic 1205">
              <a:extLst>
                <a:ext uri="{FF2B5EF4-FFF2-40B4-BE49-F238E27FC236}">
                  <a16:creationId xmlns:a16="http://schemas.microsoft.com/office/drawing/2014/main" id="{0FAED2A7-AD9C-1B64-3DF8-FC1DA4B977AC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430022" y="0"/>
                  </a:moveTo>
                  <a:lnTo>
                    <a:pt x="46989" y="0"/>
                  </a:lnTo>
                  <a:lnTo>
                    <a:pt x="28717" y="3698"/>
                  </a:lnTo>
                  <a:lnTo>
                    <a:pt x="13779" y="13779"/>
                  </a:lnTo>
                  <a:lnTo>
                    <a:pt x="3698" y="28717"/>
                  </a:lnTo>
                  <a:lnTo>
                    <a:pt x="0" y="46989"/>
                  </a:lnTo>
                  <a:lnTo>
                    <a:pt x="0" y="234950"/>
                  </a:lnTo>
                  <a:lnTo>
                    <a:pt x="3698" y="253222"/>
                  </a:lnTo>
                  <a:lnTo>
                    <a:pt x="13779" y="268160"/>
                  </a:lnTo>
                  <a:lnTo>
                    <a:pt x="28717" y="278241"/>
                  </a:lnTo>
                  <a:lnTo>
                    <a:pt x="46989" y="281939"/>
                  </a:lnTo>
                  <a:lnTo>
                    <a:pt x="430022" y="281939"/>
                  </a:lnTo>
                  <a:lnTo>
                    <a:pt x="448294" y="278241"/>
                  </a:lnTo>
                  <a:lnTo>
                    <a:pt x="463232" y="268160"/>
                  </a:lnTo>
                  <a:lnTo>
                    <a:pt x="473313" y="253222"/>
                  </a:lnTo>
                  <a:lnTo>
                    <a:pt x="477012" y="234950"/>
                  </a:lnTo>
                  <a:lnTo>
                    <a:pt x="477012" y="46989"/>
                  </a:lnTo>
                  <a:lnTo>
                    <a:pt x="473313" y="28717"/>
                  </a:lnTo>
                  <a:lnTo>
                    <a:pt x="463232" y="13779"/>
                  </a:lnTo>
                  <a:lnTo>
                    <a:pt x="448294" y="3698"/>
                  </a:lnTo>
                  <a:lnTo>
                    <a:pt x="4300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a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Graphic 1206">
              <a:extLst>
                <a:ext uri="{FF2B5EF4-FFF2-40B4-BE49-F238E27FC236}">
                  <a16:creationId xmlns:a16="http://schemas.microsoft.com/office/drawing/2014/main" id="{F12C0E26-C5B9-5C6E-7F71-91B60AB826DD}"/>
                </a:ext>
              </a:extLst>
            </p:cNvPr>
            <p:cNvSpPr/>
            <p:nvPr/>
          </p:nvSpPr>
          <p:spPr>
            <a:xfrm>
              <a:off x="1616978" y="1707387"/>
              <a:ext cx="477520" cy="281940"/>
            </a:xfrm>
            <a:custGeom>
              <a:avLst/>
              <a:gdLst/>
              <a:ahLst/>
              <a:cxnLst/>
              <a:rect l="l" t="t" r="r" b="b"/>
              <a:pathLst>
                <a:path w="47752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430022" y="0"/>
                  </a:lnTo>
                  <a:lnTo>
                    <a:pt x="448294" y="3698"/>
                  </a:lnTo>
                  <a:lnTo>
                    <a:pt x="463232" y="13779"/>
                  </a:lnTo>
                  <a:lnTo>
                    <a:pt x="473313" y="28717"/>
                  </a:lnTo>
                  <a:lnTo>
                    <a:pt x="477012" y="46989"/>
                  </a:lnTo>
                  <a:lnTo>
                    <a:pt x="477012" y="234950"/>
                  </a:lnTo>
                  <a:lnTo>
                    <a:pt x="473313" y="253222"/>
                  </a:lnTo>
                  <a:lnTo>
                    <a:pt x="463232" y="268160"/>
                  </a:lnTo>
                  <a:lnTo>
                    <a:pt x="448294" y="278241"/>
                  </a:lnTo>
                  <a:lnTo>
                    <a:pt x="430022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AC75D50-B5EF-A647-FA35-79C63A95181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1987803"/>
              <a:ext cx="591299" cy="3977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D0E75A3-45A0-32D0-B261-4264C1C0752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35266" y="1929904"/>
              <a:ext cx="487692" cy="582155"/>
            </a:xfrm>
            <a:prstGeom prst="rect">
              <a:avLst/>
            </a:prstGeom>
          </p:spPr>
        </p:pic>
        <p:sp>
          <p:nvSpPr>
            <p:cNvPr id="24" name="Graphic 1209">
              <a:extLst>
                <a:ext uri="{FF2B5EF4-FFF2-40B4-BE49-F238E27FC236}">
                  <a16:creationId xmlns:a16="http://schemas.microsoft.com/office/drawing/2014/main" id="{DAD05F93-DA6B-3B2A-B66C-A38C92FF3925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o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Graphic 1210">
              <a:extLst>
                <a:ext uri="{FF2B5EF4-FFF2-40B4-BE49-F238E27FC236}">
                  <a16:creationId xmlns:a16="http://schemas.microsoft.com/office/drawing/2014/main" id="{C3C60F8A-61FD-E2A9-B331-3451F9F432F5}"/>
                </a:ext>
              </a:extLst>
            </p:cNvPr>
            <p:cNvSpPr/>
            <p:nvPr/>
          </p:nvSpPr>
          <p:spPr>
            <a:xfrm>
              <a:off x="1616978" y="201980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144647A-2AE5-B17B-A8AA-1C956BA1026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300223"/>
              <a:ext cx="591299" cy="39776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F4ABDB3-FD6D-E7B7-7DF0-82DD8A24C5F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7270" y="2242324"/>
              <a:ext cx="425195" cy="582155"/>
            </a:xfrm>
            <a:prstGeom prst="rect">
              <a:avLst/>
            </a:prstGeom>
          </p:spPr>
        </p:pic>
        <p:sp>
          <p:nvSpPr>
            <p:cNvPr id="28" name="Graphic 1213">
              <a:extLst>
                <a:ext uri="{FF2B5EF4-FFF2-40B4-BE49-F238E27FC236}">
                  <a16:creationId xmlns:a16="http://schemas.microsoft.com/office/drawing/2014/main" id="{0B3E37D2-22AE-4411-AF90-F9F2E1012898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i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Graphic 1214">
              <a:extLst>
                <a:ext uri="{FF2B5EF4-FFF2-40B4-BE49-F238E27FC236}">
                  <a16:creationId xmlns:a16="http://schemas.microsoft.com/office/drawing/2014/main" id="{9C6C7374-6D26-5181-6122-CA166591A5C7}"/>
                </a:ext>
              </a:extLst>
            </p:cNvPr>
            <p:cNvSpPr/>
            <p:nvPr/>
          </p:nvSpPr>
          <p:spPr>
            <a:xfrm>
              <a:off x="1616978" y="2332227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C4991DE-16EA-92D8-F5F7-01CE0D4A843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614167"/>
              <a:ext cx="591299" cy="39776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FF6C304-70B7-D743-6704-B564C3AE19DF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2218" y="2554744"/>
              <a:ext cx="493814" cy="582155"/>
            </a:xfrm>
            <a:prstGeom prst="rect">
              <a:avLst/>
            </a:prstGeom>
          </p:spPr>
        </p:pic>
        <p:sp>
          <p:nvSpPr>
            <p:cNvPr id="32" name="Graphic 1217">
              <a:extLst>
                <a:ext uri="{FF2B5EF4-FFF2-40B4-BE49-F238E27FC236}">
                  <a16:creationId xmlns:a16="http://schemas.microsoft.com/office/drawing/2014/main" id="{EB95ACEA-2FC5-D25E-06F2-C1213B4CBE52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4"/>
                  </a:lnTo>
                  <a:lnTo>
                    <a:pt x="429768" y="283464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u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Graphic 1218">
              <a:extLst>
                <a:ext uri="{FF2B5EF4-FFF2-40B4-BE49-F238E27FC236}">
                  <a16:creationId xmlns:a16="http://schemas.microsoft.com/office/drawing/2014/main" id="{B5AFDACC-D4E0-7E26-BA17-327FB592F139}"/>
                </a:ext>
              </a:extLst>
            </p:cNvPr>
            <p:cNvSpPr/>
            <p:nvPr/>
          </p:nvSpPr>
          <p:spPr>
            <a:xfrm>
              <a:off x="1616978" y="264617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DDF1A55-B64F-8850-6952-7CB799FDC1A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2926587"/>
              <a:ext cx="591299" cy="397764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2FEAC3B-19FF-E3BD-A6CB-2B13ABA0CB92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36790" y="2868688"/>
              <a:ext cx="484670" cy="582155"/>
            </a:xfrm>
            <a:prstGeom prst="rect">
              <a:avLst/>
            </a:prstGeom>
          </p:spPr>
        </p:pic>
        <p:sp>
          <p:nvSpPr>
            <p:cNvPr id="36" name="Graphic 1221">
              <a:extLst>
                <a:ext uri="{FF2B5EF4-FFF2-40B4-BE49-F238E27FC236}">
                  <a16:creationId xmlns:a16="http://schemas.microsoft.com/office/drawing/2014/main" id="{EBEA784F-AEC9-7C8B-0B51-404F30A8F79C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4"/>
                  </a:lnTo>
                  <a:lnTo>
                    <a:pt x="0" y="236220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20"/>
                  </a:lnTo>
                  <a:lnTo>
                    <a:pt x="477012" y="47244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e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Graphic 1222">
              <a:extLst>
                <a:ext uri="{FF2B5EF4-FFF2-40B4-BE49-F238E27FC236}">
                  <a16:creationId xmlns:a16="http://schemas.microsoft.com/office/drawing/2014/main" id="{E1AEE033-D9D2-9102-8BDD-174E87CD21C3}"/>
                </a:ext>
              </a:extLst>
            </p:cNvPr>
            <p:cNvSpPr/>
            <p:nvPr/>
          </p:nvSpPr>
          <p:spPr>
            <a:xfrm>
              <a:off x="1616978" y="295859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4"/>
                  </a:lnTo>
                  <a:lnTo>
                    <a:pt x="477012" y="236220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F044D4E-101A-8592-B1C5-A69EBD1976C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4974" y="3239007"/>
              <a:ext cx="591299" cy="39776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58CB2967-8FB5-42CB-4B45-3F54913F8D7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6790" y="3181108"/>
              <a:ext cx="484670" cy="582155"/>
            </a:xfrm>
            <a:prstGeom prst="rect">
              <a:avLst/>
            </a:prstGeom>
          </p:spPr>
        </p:pic>
        <p:sp>
          <p:nvSpPr>
            <p:cNvPr id="40" name="Graphic 1225">
              <a:extLst>
                <a:ext uri="{FF2B5EF4-FFF2-40B4-BE49-F238E27FC236}">
                  <a16:creationId xmlns:a16="http://schemas.microsoft.com/office/drawing/2014/main" id="{9E31C3DD-9C78-0BAE-2545-6E03199BD8FE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429768" y="0"/>
                  </a:moveTo>
                  <a:lnTo>
                    <a:pt x="47243" y="0"/>
                  </a:lnTo>
                  <a:lnTo>
                    <a:pt x="28878" y="3720"/>
                  </a:lnTo>
                  <a:lnTo>
                    <a:pt x="13858" y="13858"/>
                  </a:lnTo>
                  <a:lnTo>
                    <a:pt x="3720" y="28878"/>
                  </a:lnTo>
                  <a:lnTo>
                    <a:pt x="0" y="47243"/>
                  </a:lnTo>
                  <a:lnTo>
                    <a:pt x="0" y="236219"/>
                  </a:lnTo>
                  <a:lnTo>
                    <a:pt x="3720" y="254585"/>
                  </a:lnTo>
                  <a:lnTo>
                    <a:pt x="13858" y="269605"/>
                  </a:lnTo>
                  <a:lnTo>
                    <a:pt x="28878" y="279743"/>
                  </a:lnTo>
                  <a:lnTo>
                    <a:pt x="47243" y="283463"/>
                  </a:lnTo>
                  <a:lnTo>
                    <a:pt x="429768" y="283463"/>
                  </a:lnTo>
                  <a:lnTo>
                    <a:pt x="448133" y="279743"/>
                  </a:lnTo>
                  <a:lnTo>
                    <a:pt x="463153" y="269605"/>
                  </a:lnTo>
                  <a:lnTo>
                    <a:pt x="473291" y="254585"/>
                  </a:lnTo>
                  <a:lnTo>
                    <a:pt x="477012" y="236219"/>
                  </a:lnTo>
                  <a:lnTo>
                    <a:pt x="477012" y="47243"/>
                  </a:lnTo>
                  <a:lnTo>
                    <a:pt x="473291" y="28878"/>
                  </a:lnTo>
                  <a:lnTo>
                    <a:pt x="463153" y="13858"/>
                  </a:lnTo>
                  <a:lnTo>
                    <a:pt x="448133" y="3720"/>
                  </a:lnTo>
                  <a:lnTo>
                    <a:pt x="4297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FF0000"/>
                  </a:solidFill>
                </a:rPr>
                <a:t>é</a:t>
              </a:r>
              <a:endParaRPr lang="fr-MA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Graphic 1226">
              <a:extLst>
                <a:ext uri="{FF2B5EF4-FFF2-40B4-BE49-F238E27FC236}">
                  <a16:creationId xmlns:a16="http://schemas.microsoft.com/office/drawing/2014/main" id="{302CB6A9-742F-2C0C-3F63-3295CE7CD74A}"/>
                </a:ext>
              </a:extLst>
            </p:cNvPr>
            <p:cNvSpPr/>
            <p:nvPr/>
          </p:nvSpPr>
          <p:spPr>
            <a:xfrm>
              <a:off x="1616978" y="3271011"/>
              <a:ext cx="477520" cy="283845"/>
            </a:xfrm>
            <a:custGeom>
              <a:avLst/>
              <a:gdLst/>
              <a:ahLst/>
              <a:cxnLst/>
              <a:rect l="l" t="t" r="r" b="b"/>
              <a:pathLst>
                <a:path w="47752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429768" y="0"/>
                  </a:lnTo>
                  <a:lnTo>
                    <a:pt x="448133" y="3720"/>
                  </a:lnTo>
                  <a:lnTo>
                    <a:pt x="463153" y="13858"/>
                  </a:lnTo>
                  <a:lnTo>
                    <a:pt x="473291" y="28878"/>
                  </a:lnTo>
                  <a:lnTo>
                    <a:pt x="477012" y="47243"/>
                  </a:lnTo>
                  <a:lnTo>
                    <a:pt x="477012" y="236219"/>
                  </a:lnTo>
                  <a:lnTo>
                    <a:pt x="473291" y="254585"/>
                  </a:lnTo>
                  <a:lnTo>
                    <a:pt x="463153" y="269605"/>
                  </a:lnTo>
                  <a:lnTo>
                    <a:pt x="448133" y="279743"/>
                  </a:lnTo>
                  <a:lnTo>
                    <a:pt x="429768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  <p:sp>
          <p:nvSpPr>
            <p:cNvPr id="45" name="Graphic 1230">
              <a:extLst>
                <a:ext uri="{FF2B5EF4-FFF2-40B4-BE49-F238E27FC236}">
                  <a16:creationId xmlns:a16="http://schemas.microsoft.com/office/drawing/2014/main" id="{62BE1535-55C6-B210-7B4C-8F1C58ED4018}"/>
                </a:ext>
              </a:extLst>
            </p:cNvPr>
            <p:cNvSpPr/>
            <p:nvPr/>
          </p:nvSpPr>
          <p:spPr>
            <a:xfrm>
              <a:off x="2468894" y="1707387"/>
              <a:ext cx="568960" cy="281940"/>
            </a:xfrm>
            <a:custGeom>
              <a:avLst/>
              <a:gdLst/>
              <a:ahLst/>
              <a:cxnLst/>
              <a:rect l="l" t="t" r="r" b="b"/>
              <a:pathLst>
                <a:path w="568960" h="281940">
                  <a:moveTo>
                    <a:pt x="0" y="46989"/>
                  </a:moveTo>
                  <a:lnTo>
                    <a:pt x="3698" y="28717"/>
                  </a:lnTo>
                  <a:lnTo>
                    <a:pt x="13779" y="13779"/>
                  </a:lnTo>
                  <a:lnTo>
                    <a:pt x="28717" y="3698"/>
                  </a:lnTo>
                  <a:lnTo>
                    <a:pt x="46989" y="0"/>
                  </a:lnTo>
                  <a:lnTo>
                    <a:pt x="521461" y="0"/>
                  </a:lnTo>
                  <a:lnTo>
                    <a:pt x="539734" y="3698"/>
                  </a:lnTo>
                  <a:lnTo>
                    <a:pt x="554672" y="13779"/>
                  </a:lnTo>
                  <a:lnTo>
                    <a:pt x="564753" y="28717"/>
                  </a:lnTo>
                  <a:lnTo>
                    <a:pt x="568451" y="46989"/>
                  </a:lnTo>
                  <a:lnTo>
                    <a:pt x="568451" y="234950"/>
                  </a:lnTo>
                  <a:lnTo>
                    <a:pt x="564753" y="253222"/>
                  </a:lnTo>
                  <a:lnTo>
                    <a:pt x="554672" y="268160"/>
                  </a:lnTo>
                  <a:lnTo>
                    <a:pt x="539734" y="278241"/>
                  </a:lnTo>
                  <a:lnTo>
                    <a:pt x="521461" y="281939"/>
                  </a:lnTo>
                  <a:lnTo>
                    <a:pt x="46989" y="281939"/>
                  </a:lnTo>
                  <a:lnTo>
                    <a:pt x="28717" y="278241"/>
                  </a:lnTo>
                  <a:lnTo>
                    <a:pt x="13779" y="268160"/>
                  </a:lnTo>
                  <a:lnTo>
                    <a:pt x="3698" y="253222"/>
                  </a:lnTo>
                  <a:lnTo>
                    <a:pt x="0" y="234950"/>
                  </a:lnTo>
                  <a:lnTo>
                    <a:pt x="0" y="46989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ma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502A6AA-0909-67E8-59A3-7D5FF7A7F05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1987803"/>
              <a:ext cx="682739" cy="397764"/>
            </a:xfrm>
            <a:prstGeom prst="rect">
              <a:avLst/>
            </a:prstGeom>
          </p:spPr>
        </p:pic>
        <p:sp>
          <p:nvSpPr>
            <p:cNvPr id="49" name="Graphic 1234">
              <a:extLst>
                <a:ext uri="{FF2B5EF4-FFF2-40B4-BE49-F238E27FC236}">
                  <a16:creationId xmlns:a16="http://schemas.microsoft.com/office/drawing/2014/main" id="{1C48F8FD-9CA5-D0AB-CCE8-54358FC55B60}"/>
                </a:ext>
              </a:extLst>
            </p:cNvPr>
            <p:cNvSpPr/>
            <p:nvPr/>
          </p:nvSpPr>
          <p:spPr>
            <a:xfrm>
              <a:off x="2468894" y="201980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mo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14917661-77FC-0A48-D135-AF5CAA022BE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300223"/>
              <a:ext cx="682739" cy="397764"/>
            </a:xfrm>
            <a:prstGeom prst="rect">
              <a:avLst/>
            </a:prstGeom>
          </p:spPr>
        </p:pic>
        <p:sp>
          <p:nvSpPr>
            <p:cNvPr id="53" name="Graphic 1238">
              <a:extLst>
                <a:ext uri="{FF2B5EF4-FFF2-40B4-BE49-F238E27FC236}">
                  <a16:creationId xmlns:a16="http://schemas.microsoft.com/office/drawing/2014/main" id="{AF18BFF4-EECA-DFE9-0FC0-09C572177BBF}"/>
                </a:ext>
              </a:extLst>
            </p:cNvPr>
            <p:cNvSpPr/>
            <p:nvPr/>
          </p:nvSpPr>
          <p:spPr>
            <a:xfrm>
              <a:off x="2468894" y="2332227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mi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ED1EA6EF-9692-3AA2-BBE6-D0C672E3867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614167"/>
              <a:ext cx="682739" cy="397764"/>
            </a:xfrm>
            <a:prstGeom prst="rect">
              <a:avLst/>
            </a:prstGeom>
          </p:spPr>
        </p:pic>
        <p:sp>
          <p:nvSpPr>
            <p:cNvPr id="57" name="Graphic 1242">
              <a:extLst>
                <a:ext uri="{FF2B5EF4-FFF2-40B4-BE49-F238E27FC236}">
                  <a16:creationId xmlns:a16="http://schemas.microsoft.com/office/drawing/2014/main" id="{2CBD504D-42F3-BBFE-6447-B4D9795B5F10}"/>
                </a:ext>
              </a:extLst>
            </p:cNvPr>
            <p:cNvSpPr/>
            <p:nvPr/>
          </p:nvSpPr>
          <p:spPr>
            <a:xfrm>
              <a:off x="2468894" y="264617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4"/>
                  </a:lnTo>
                  <a:lnTo>
                    <a:pt x="47243" y="283464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mu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3BAA2ECE-FD8B-D522-ED27-D6595DF3465C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2926587"/>
              <a:ext cx="682739" cy="397764"/>
            </a:xfrm>
            <a:prstGeom prst="rect">
              <a:avLst/>
            </a:prstGeom>
          </p:spPr>
        </p:pic>
        <p:sp>
          <p:nvSpPr>
            <p:cNvPr id="61" name="Graphic 1246">
              <a:extLst>
                <a:ext uri="{FF2B5EF4-FFF2-40B4-BE49-F238E27FC236}">
                  <a16:creationId xmlns:a16="http://schemas.microsoft.com/office/drawing/2014/main" id="{D54E5BE0-B9CA-98FD-F213-AE159F80EB46}"/>
                </a:ext>
              </a:extLst>
            </p:cNvPr>
            <p:cNvSpPr/>
            <p:nvPr/>
          </p:nvSpPr>
          <p:spPr>
            <a:xfrm>
              <a:off x="2468894" y="295859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4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4"/>
                  </a:lnTo>
                  <a:lnTo>
                    <a:pt x="568451" y="236220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20"/>
                  </a:lnTo>
                  <a:lnTo>
                    <a:pt x="0" y="47244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>
                  <a:solidFill>
                    <a:srgbClr val="215968"/>
                  </a:solidFill>
                </a:rPr>
                <a:t>me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61F9E411-D9DB-0C2D-AC89-A1E8FBFC946A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6890" y="3239007"/>
              <a:ext cx="682739" cy="397764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3B0D2551-77B2-2CC1-EC90-978E288DE5E4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06994" y="3181108"/>
              <a:ext cx="537946" cy="582155"/>
            </a:xfrm>
            <a:prstGeom prst="rect">
              <a:avLst/>
            </a:prstGeom>
          </p:spPr>
        </p:pic>
        <p:sp>
          <p:nvSpPr>
            <p:cNvPr id="65" name="Graphic 1250">
              <a:extLst>
                <a:ext uri="{FF2B5EF4-FFF2-40B4-BE49-F238E27FC236}">
                  <a16:creationId xmlns:a16="http://schemas.microsoft.com/office/drawing/2014/main" id="{8560DF1B-7C8B-FE34-6713-60A99CF4D82F}"/>
                </a:ext>
              </a:extLst>
            </p:cNvPr>
            <p:cNvSpPr/>
            <p:nvPr/>
          </p:nvSpPr>
          <p:spPr>
            <a:xfrm>
              <a:off x="2468894" y="3271011"/>
              <a:ext cx="568960" cy="283845"/>
            </a:xfrm>
            <a:custGeom>
              <a:avLst/>
              <a:gdLst/>
              <a:ahLst/>
              <a:cxnLst/>
              <a:rect l="l" t="t" r="r" b="b"/>
              <a:pathLst>
                <a:path w="568960" h="283845">
                  <a:moveTo>
                    <a:pt x="0" y="47243"/>
                  </a:moveTo>
                  <a:lnTo>
                    <a:pt x="3720" y="28878"/>
                  </a:lnTo>
                  <a:lnTo>
                    <a:pt x="13858" y="13858"/>
                  </a:lnTo>
                  <a:lnTo>
                    <a:pt x="28878" y="3720"/>
                  </a:lnTo>
                  <a:lnTo>
                    <a:pt x="47243" y="0"/>
                  </a:lnTo>
                  <a:lnTo>
                    <a:pt x="521207" y="0"/>
                  </a:lnTo>
                  <a:lnTo>
                    <a:pt x="539573" y="3720"/>
                  </a:lnTo>
                  <a:lnTo>
                    <a:pt x="554593" y="13858"/>
                  </a:lnTo>
                  <a:lnTo>
                    <a:pt x="564731" y="28878"/>
                  </a:lnTo>
                  <a:lnTo>
                    <a:pt x="568451" y="47243"/>
                  </a:lnTo>
                  <a:lnTo>
                    <a:pt x="568451" y="236219"/>
                  </a:lnTo>
                  <a:lnTo>
                    <a:pt x="564731" y="254585"/>
                  </a:lnTo>
                  <a:lnTo>
                    <a:pt x="554593" y="269605"/>
                  </a:lnTo>
                  <a:lnTo>
                    <a:pt x="539573" y="279743"/>
                  </a:lnTo>
                  <a:lnTo>
                    <a:pt x="521207" y="283463"/>
                  </a:lnTo>
                  <a:lnTo>
                    <a:pt x="47243" y="283463"/>
                  </a:lnTo>
                  <a:lnTo>
                    <a:pt x="28878" y="279743"/>
                  </a:lnTo>
                  <a:lnTo>
                    <a:pt x="13858" y="269605"/>
                  </a:lnTo>
                  <a:lnTo>
                    <a:pt x="3720" y="254585"/>
                  </a:lnTo>
                  <a:lnTo>
                    <a:pt x="0" y="236219"/>
                  </a:lnTo>
                  <a:lnTo>
                    <a:pt x="0" y="47243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5400" b="1" dirty="0" err="1">
                  <a:solidFill>
                    <a:srgbClr val="215968"/>
                  </a:solidFill>
                </a:rPr>
                <a:t>mé</a:t>
              </a:r>
              <a:endParaRPr lang="fr-MA" sz="5400" b="1" dirty="0">
                <a:solidFill>
                  <a:srgbClr val="215968"/>
                </a:solidFill>
              </a:endParaRPr>
            </a:p>
          </p:txBody>
        </p:sp>
        <p:sp>
          <p:nvSpPr>
            <p:cNvPr id="66" name="Graphic 1251">
              <a:extLst>
                <a:ext uri="{FF2B5EF4-FFF2-40B4-BE49-F238E27FC236}">
                  <a16:creationId xmlns:a16="http://schemas.microsoft.com/office/drawing/2014/main" id="{A4F8BF01-0325-1987-62B5-9556905741E2}"/>
                </a:ext>
              </a:extLst>
            </p:cNvPr>
            <p:cNvSpPr/>
            <p:nvPr/>
          </p:nvSpPr>
          <p:spPr>
            <a:xfrm>
              <a:off x="1242074" y="1849119"/>
              <a:ext cx="374650" cy="1564640"/>
            </a:xfrm>
            <a:custGeom>
              <a:avLst/>
              <a:gdLst/>
              <a:ahLst/>
              <a:cxnLst/>
              <a:rect l="l" t="t" r="r" b="b"/>
              <a:pathLst>
                <a:path w="374650" h="1564640">
                  <a:moveTo>
                    <a:pt x="0" y="782320"/>
                  </a:moveTo>
                  <a:lnTo>
                    <a:pt x="374649" y="0"/>
                  </a:lnTo>
                </a:path>
                <a:path w="374650" h="1564640">
                  <a:moveTo>
                    <a:pt x="0" y="781811"/>
                  </a:moveTo>
                  <a:lnTo>
                    <a:pt x="374649" y="312420"/>
                  </a:lnTo>
                </a:path>
                <a:path w="374650" h="1564640">
                  <a:moveTo>
                    <a:pt x="0" y="781303"/>
                  </a:moveTo>
                  <a:lnTo>
                    <a:pt x="374649" y="624839"/>
                  </a:lnTo>
                </a:path>
                <a:path w="374650" h="1564640">
                  <a:moveTo>
                    <a:pt x="0" y="781811"/>
                  </a:moveTo>
                  <a:lnTo>
                    <a:pt x="374649" y="938276"/>
                  </a:lnTo>
                </a:path>
                <a:path w="374650" h="1564640">
                  <a:moveTo>
                    <a:pt x="0" y="781811"/>
                  </a:moveTo>
                  <a:lnTo>
                    <a:pt x="374649" y="1251203"/>
                  </a:lnTo>
                </a:path>
                <a:path w="374650" h="1564640">
                  <a:moveTo>
                    <a:pt x="0" y="781811"/>
                  </a:moveTo>
                  <a:lnTo>
                    <a:pt x="374649" y="1564131"/>
                  </a:lnTo>
                </a:path>
              </a:pathLst>
            </a:custGeom>
            <a:ln w="12700">
              <a:solidFill>
                <a:srgbClr val="92D050"/>
              </a:solidFill>
              <a:prstDash val="solid"/>
            </a:ln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fr-MA" b="1"/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44D8595-9363-A836-AD32-B9AB01875C2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7953D8E-D966-7856-833D-AF9C808091F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7896" y="550314"/>
            <a:ext cx="7965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anose="02010703020202060003" pitchFamily="2" charset="0"/>
              </a:rPr>
              <a:t>Lisons ensemble.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anose="02010703020202060003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126B7E6-DA13-75BD-567F-C72145B1B0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18104" y="342900"/>
            <a:ext cx="12121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54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21119</TotalTime>
  <Words>6513</Words>
  <PresentationFormat>Personnalisé</PresentationFormat>
  <Paragraphs>1453</Paragraphs>
  <Slides>175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175</vt:i4>
      </vt:variant>
    </vt:vector>
  </HeadingPairs>
  <TitlesOfParts>
    <vt:vector size="188" baseType="lpstr">
      <vt:lpstr>Amasis MT Pro</vt:lpstr>
      <vt:lpstr>Daytona Condensed</vt:lpstr>
      <vt:lpstr>Calibri</vt:lpstr>
      <vt:lpstr>Dosis Bold</vt:lpstr>
      <vt:lpstr>Microsoft Uighur</vt:lpstr>
      <vt:lpstr>Times New Roman</vt:lpstr>
      <vt:lpstr>Aptos</vt:lpstr>
      <vt:lpstr>Abadi</vt:lpstr>
      <vt:lpstr>Arial</vt:lpstr>
      <vt:lpstr>Arimo Italics</vt:lpstr>
      <vt:lpstr>Carelia</vt:lpstr>
      <vt:lpstr>Dosis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2025-09-28T15:03:13Z</dcterms:modified>
  <dc:identifier>DAFtlvZnwz4</dc:identifier>
</cp:coreProperties>
</file>