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4"/>
  </p:notesMasterIdLst>
  <p:sldIdLst>
    <p:sldId id="260" r:id="rId3"/>
    <p:sldId id="270" r:id="rId4"/>
    <p:sldId id="258" r:id="rId5"/>
    <p:sldId id="267" r:id="rId6"/>
    <p:sldId id="273" r:id="rId7"/>
    <p:sldId id="268" r:id="rId8"/>
    <p:sldId id="257" r:id="rId9"/>
    <p:sldId id="272" r:id="rId10"/>
    <p:sldId id="259" r:id="rId11"/>
    <p:sldId id="274" r:id="rId12"/>
    <p:sldId id="275" r:id="rId13"/>
  </p:sldIdLst>
  <p:sldSz cx="12192000" cy="6858000"/>
  <p:notesSz cx="6858000" cy="9144000"/>
  <p:embeddedFontLst>
    <p:embeddedFont>
      <p:font typeface="Cairo" panose="00000500000000000000" pitchFamily="2" charset="-78"/>
      <p:regular r:id="rId15"/>
      <p:bold r:id="rId16"/>
    </p:embeddedFon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BDB"/>
    <a:srgbClr val="000000"/>
    <a:srgbClr val="1B414F"/>
    <a:srgbClr val="E03A3A"/>
    <a:srgbClr val="1E4756"/>
    <a:srgbClr val="0F252C"/>
    <a:srgbClr val="27273E"/>
    <a:srgbClr val="347B94"/>
    <a:srgbClr val="285F72"/>
    <a:srgbClr val="0E22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27" autoAdjust="0"/>
    <p:restoredTop sz="94107" autoAdjust="0"/>
  </p:normalViewPr>
  <p:slideViewPr>
    <p:cSldViewPr snapToGrid="0">
      <p:cViewPr varScale="1">
        <p:scale>
          <a:sx n="69" d="100"/>
          <a:sy n="69" d="100"/>
        </p:scale>
        <p:origin x="76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line3DChart>
        <c:grouping val="standard"/>
        <c:varyColors val="0"/>
        <c:ser>
          <c:idx val="0"/>
          <c:order val="0"/>
          <c:tx>
            <c:strRef>
              <c:f>Sheet1!$B$1</c:f>
              <c:strCache>
                <c:ptCount val="1"/>
                <c:pt idx="0">
                  <c:v>Series 1</c:v>
                </c:pt>
              </c:strCache>
            </c:strRef>
          </c:tx>
          <c:spPr>
            <a:solidFill>
              <a:schemeClr val="bg1"/>
            </a:solidFill>
            <a:ln>
              <a:solidFill>
                <a:schemeClr val="bg1"/>
              </a:solidFill>
            </a:ln>
            <a:effectLst/>
            <a:sp3d>
              <a:contourClr>
                <a:schemeClr val="bg1"/>
              </a:contourClr>
            </a:sp3d>
          </c:spP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8BE0-4750-978A-E4920CC50F88}"/>
            </c:ext>
          </c:extLst>
        </c:ser>
        <c:ser>
          <c:idx val="1"/>
          <c:order val="1"/>
          <c:tx>
            <c:strRef>
              <c:f>Sheet1!$C$1</c:f>
              <c:strCache>
                <c:ptCount val="1"/>
                <c:pt idx="0">
                  <c:v>Series 2</c:v>
                </c:pt>
              </c:strCache>
            </c:strRef>
          </c:tx>
          <c:spPr>
            <a:solidFill>
              <a:srgbClr val="E03A3A"/>
            </a:solidFill>
            <a:ln>
              <a:noFill/>
            </a:ln>
            <a:effectLst/>
            <a:sp3d/>
          </c:spP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8BE0-4750-978A-E4920CC50F88}"/>
            </c:ext>
          </c:extLst>
        </c:ser>
        <c:dLbls>
          <c:showLegendKey val="0"/>
          <c:showVal val="0"/>
          <c:showCatName val="0"/>
          <c:showSerName val="0"/>
          <c:showPercent val="0"/>
          <c:showBubbleSize val="0"/>
        </c:dLbls>
        <c:axId val="1988852543"/>
        <c:axId val="1996350591"/>
        <c:axId val="1986325871"/>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a:sp3d/>
                </c:spPr>
                <c: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cat>
                <c:val>
                  <c:numRef>
                    <c:extLst>
                      <c:ext uri="{02D57815-91ED-43cb-92C2-25804820EDAC}">
                        <c15:formulaRef>
                          <c15:sqref>Sheet1!$D$2:$D$5</c15:sqref>
                        </c15:formulaRef>
                      </c:ext>
                    </c:extLst>
                    <c:numCache>
                      <c:formatCode>General</c:formatCode>
                      <c:ptCount val="4"/>
                    </c:numCache>
                  </c:numRef>
                </c:val>
                <c:smooth val="0"/>
                <c:extLst>
                  <c:ext xmlns:c16="http://schemas.microsoft.com/office/drawing/2014/chart" uri="{C3380CC4-5D6E-409C-BE32-E72D297353CC}">
                    <c16:uniqueId val="{00000002-8BE0-4750-978A-E4920CC50F88}"/>
                  </c:ext>
                </c:extLst>
              </c15:ser>
            </c15:filteredLineSeries>
          </c:ext>
        </c:extLst>
      </c:line3DChart>
      <c:catAx>
        <c:axId val="19888525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1" u="none" strike="noStrike" kern="1200" baseline="0">
                <a:solidFill>
                  <a:schemeClr val="bg1"/>
                </a:solidFill>
                <a:latin typeface="+mn-lt"/>
                <a:ea typeface="+mn-ea"/>
                <a:cs typeface="+mn-cs"/>
              </a:defRPr>
            </a:pPr>
            <a:endParaRPr lang="fr-FR"/>
          </a:p>
        </c:txPr>
        <c:crossAx val="1996350591"/>
        <c:crosses val="autoZero"/>
        <c:auto val="1"/>
        <c:lblAlgn val="ctr"/>
        <c:lblOffset val="100"/>
        <c:noMultiLvlLbl val="0"/>
      </c:catAx>
      <c:valAx>
        <c:axId val="19963505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fr-FR"/>
          </a:p>
        </c:txPr>
        <c:crossAx val="1988852543"/>
        <c:crosses val="autoZero"/>
        <c:crossBetween val="between"/>
      </c:valAx>
      <c:serAx>
        <c:axId val="1986325871"/>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1" u="none" strike="noStrike" kern="1200" baseline="0">
                <a:solidFill>
                  <a:schemeClr val="bg1"/>
                </a:solidFill>
                <a:latin typeface="+mn-lt"/>
                <a:ea typeface="+mn-ea"/>
                <a:cs typeface="+mn-cs"/>
              </a:defRPr>
            </a:pPr>
            <a:endParaRPr lang="fr-FR"/>
          </a:p>
        </c:txPr>
        <c:crossAx val="1996350591"/>
        <c:crosses val="autoZero"/>
      </c:ser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solidFill>
              <a:srgbClr val="E03A3A"/>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68B-48F3-A089-7F92EBA3878E}"/>
            </c:ext>
          </c:extLst>
        </c:ser>
        <c:ser>
          <c:idx val="1"/>
          <c:order val="1"/>
          <c:tx>
            <c:strRef>
              <c:f>Sheet1!$C$1</c:f>
              <c:strCache>
                <c:ptCount val="1"/>
                <c:pt idx="0">
                  <c:v>Series 2</c:v>
                </c:pt>
              </c:strCache>
            </c:strRef>
          </c:tx>
          <c:spPr>
            <a:solidFill>
              <a:srgbClr val="1E4756"/>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68B-48F3-A089-7F92EBA3878E}"/>
            </c:ext>
          </c:extLst>
        </c:ser>
        <c:ser>
          <c:idx val="2"/>
          <c:order val="2"/>
          <c:tx>
            <c:strRef>
              <c:f>Sheet1!$D$1</c:f>
              <c:strCache>
                <c:ptCount val="1"/>
                <c:pt idx="0">
                  <c:v>Series 3</c:v>
                </c:pt>
              </c:strCache>
            </c:strRef>
          </c:tx>
          <c:spPr>
            <a:solidFill>
              <a:srgbClr val="0E2229"/>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68B-48F3-A089-7F92EBA3878E}"/>
            </c:ext>
          </c:extLst>
        </c:ser>
        <c:dLbls>
          <c:showLegendKey val="0"/>
          <c:showVal val="0"/>
          <c:showCatName val="0"/>
          <c:showSerName val="0"/>
          <c:showPercent val="0"/>
          <c:showBubbleSize val="0"/>
        </c:dLbls>
        <c:gapWidth val="150"/>
        <c:shape val="box"/>
        <c:axId val="331732256"/>
        <c:axId val="332010944"/>
        <c:axId val="0"/>
      </c:bar3DChart>
      <c:catAx>
        <c:axId val="3317322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1"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fr-FR"/>
          </a:p>
        </c:txPr>
        <c:crossAx val="332010944"/>
        <c:crosses val="autoZero"/>
        <c:auto val="1"/>
        <c:lblAlgn val="ctr"/>
        <c:lblOffset val="100"/>
        <c:noMultiLvlLbl val="0"/>
      </c:catAx>
      <c:valAx>
        <c:axId val="332010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1"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fr-FR"/>
          </a:p>
        </c:txPr>
        <c:crossAx val="331732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CDCBE-BC26-46C9-A87E-C8DF144EC4EB}" type="datetimeFigureOut">
              <a:rPr lang="fr-FR" smtClean="0"/>
              <a:t>11/08/2020</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6A0F9C-C92F-41E8-880E-79E6BB546BF4}" type="slidenum">
              <a:rPr lang="fr-FR" smtClean="0"/>
              <a:t>‹#›</a:t>
            </a:fld>
            <a:endParaRPr lang="fr-FR"/>
          </a:p>
        </p:txBody>
      </p:sp>
    </p:spTree>
    <p:extLst>
      <p:ext uri="{BB962C8B-B14F-4D97-AF65-F5344CB8AC3E}">
        <p14:creationId xmlns:p14="http://schemas.microsoft.com/office/powerpoint/2010/main" val="3043585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solidFill>
                  <a:srgbClr val="20AE97"/>
                </a:solidFill>
                <a:latin typeface="+mn-lt"/>
                <a:ea typeface="Open Sans" panose="020B0606030504020204" pitchFamily="34" charset="0"/>
                <a:cs typeface="Open Sans" panose="020B0606030504020204" pitchFamily="34" charset="0"/>
              </a:rPr>
              <a:t>www.amtila.Com</a:t>
            </a:r>
          </a:p>
        </p:txBody>
      </p:sp>
      <p:sp>
        <p:nvSpPr>
          <p:cNvPr id="4" name="Slide Number Placeholder 3"/>
          <p:cNvSpPr>
            <a:spLocks noGrp="1"/>
          </p:cNvSpPr>
          <p:nvPr>
            <p:ph type="sldNum" sz="quarter" idx="5"/>
          </p:nvPr>
        </p:nvSpPr>
        <p:spPr/>
        <p:txBody>
          <a:bodyPr/>
          <a:lstStyle/>
          <a:p>
            <a:fld id="{576A0F9C-C92F-41E8-880E-79E6BB546BF4}" type="slidenum">
              <a:rPr lang="fr-FR" smtClean="0"/>
              <a:t>1</a:t>
            </a:fld>
            <a:endParaRPr lang="fr-FR"/>
          </a:p>
        </p:txBody>
      </p:sp>
    </p:spTree>
    <p:extLst>
      <p:ext uri="{BB962C8B-B14F-4D97-AF65-F5344CB8AC3E}">
        <p14:creationId xmlns:p14="http://schemas.microsoft.com/office/powerpoint/2010/main" val="2528535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solidFill>
                  <a:srgbClr val="20AE97"/>
                </a:solidFill>
                <a:latin typeface="+mn-lt"/>
                <a:ea typeface="Open Sans" panose="020B0606030504020204" pitchFamily="34" charset="0"/>
                <a:cs typeface="Open Sans" panose="020B0606030504020204" pitchFamily="34" charset="0"/>
              </a:rPr>
              <a:t>www.amtila.Com</a:t>
            </a:r>
          </a:p>
        </p:txBody>
      </p:sp>
      <p:sp>
        <p:nvSpPr>
          <p:cNvPr id="4" name="Slide Number Placeholder 3"/>
          <p:cNvSpPr>
            <a:spLocks noGrp="1"/>
          </p:cNvSpPr>
          <p:nvPr>
            <p:ph type="sldNum" sz="quarter" idx="5"/>
          </p:nvPr>
        </p:nvSpPr>
        <p:spPr/>
        <p:txBody>
          <a:bodyPr/>
          <a:lstStyle/>
          <a:p>
            <a:fld id="{576A0F9C-C92F-41E8-880E-79E6BB546BF4}" type="slidenum">
              <a:rPr lang="fr-FR" smtClean="0"/>
              <a:t>10</a:t>
            </a:fld>
            <a:endParaRPr lang="fr-FR"/>
          </a:p>
        </p:txBody>
      </p:sp>
    </p:spTree>
    <p:extLst>
      <p:ext uri="{BB962C8B-B14F-4D97-AF65-F5344CB8AC3E}">
        <p14:creationId xmlns:p14="http://schemas.microsoft.com/office/powerpoint/2010/main" val="3092269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a:solidFill>
                  <a:srgbClr val="20AE97"/>
                </a:solidFill>
                <a:latin typeface="+mn-lt"/>
                <a:ea typeface="Open Sans" panose="020B0606030504020204" pitchFamily="34" charset="0"/>
                <a:cs typeface="Open Sans" panose="020B0606030504020204" pitchFamily="34" charset="0"/>
              </a:rPr>
              <a:t>www.amtila.Com</a:t>
            </a:r>
            <a:endParaRPr lang="fr-FR" i="1" dirty="0">
              <a:solidFill>
                <a:srgbClr val="20AE97"/>
              </a:solidFill>
              <a:latin typeface="+mn-lt"/>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576A0F9C-C92F-41E8-880E-79E6BB546BF4}" type="slidenum">
              <a:rPr lang="fr-FR" smtClean="0"/>
              <a:t>11</a:t>
            </a:fld>
            <a:endParaRPr lang="fr-FR"/>
          </a:p>
        </p:txBody>
      </p:sp>
    </p:spTree>
    <p:extLst>
      <p:ext uri="{BB962C8B-B14F-4D97-AF65-F5344CB8AC3E}">
        <p14:creationId xmlns:p14="http://schemas.microsoft.com/office/powerpoint/2010/main" val="3972067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solidFill>
                  <a:srgbClr val="20AE97"/>
                </a:solidFill>
                <a:latin typeface="+mn-lt"/>
                <a:ea typeface="Open Sans" panose="020B0606030504020204" pitchFamily="34" charset="0"/>
                <a:cs typeface="Open Sans" panose="020B0606030504020204" pitchFamily="34" charset="0"/>
              </a:rPr>
              <a:t>www.amtila.Com</a:t>
            </a:r>
          </a:p>
        </p:txBody>
      </p:sp>
      <p:sp>
        <p:nvSpPr>
          <p:cNvPr id="4" name="Slide Number Placeholder 3"/>
          <p:cNvSpPr>
            <a:spLocks noGrp="1"/>
          </p:cNvSpPr>
          <p:nvPr>
            <p:ph type="sldNum" sz="quarter" idx="5"/>
          </p:nvPr>
        </p:nvSpPr>
        <p:spPr/>
        <p:txBody>
          <a:bodyPr/>
          <a:lstStyle/>
          <a:p>
            <a:fld id="{576A0F9C-C92F-41E8-880E-79E6BB546BF4}" type="slidenum">
              <a:rPr lang="fr-FR" smtClean="0"/>
              <a:t>2</a:t>
            </a:fld>
            <a:endParaRPr lang="fr-FR"/>
          </a:p>
        </p:txBody>
      </p:sp>
    </p:spTree>
    <p:extLst>
      <p:ext uri="{BB962C8B-B14F-4D97-AF65-F5344CB8AC3E}">
        <p14:creationId xmlns:p14="http://schemas.microsoft.com/office/powerpoint/2010/main" val="111074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solidFill>
                  <a:srgbClr val="20AE97"/>
                </a:solidFill>
                <a:latin typeface="+mn-lt"/>
                <a:ea typeface="Open Sans" panose="020B0606030504020204" pitchFamily="34" charset="0"/>
                <a:cs typeface="Open Sans" panose="020B0606030504020204" pitchFamily="34" charset="0"/>
              </a:rPr>
              <a:t>www.amtila.Com</a:t>
            </a:r>
          </a:p>
        </p:txBody>
      </p:sp>
      <p:sp>
        <p:nvSpPr>
          <p:cNvPr id="4" name="Slide Number Placeholder 3"/>
          <p:cNvSpPr>
            <a:spLocks noGrp="1"/>
          </p:cNvSpPr>
          <p:nvPr>
            <p:ph type="sldNum" sz="quarter" idx="5"/>
          </p:nvPr>
        </p:nvSpPr>
        <p:spPr/>
        <p:txBody>
          <a:bodyPr/>
          <a:lstStyle/>
          <a:p>
            <a:fld id="{576A0F9C-C92F-41E8-880E-79E6BB546BF4}" type="slidenum">
              <a:rPr lang="fr-FR" smtClean="0"/>
              <a:t>3</a:t>
            </a:fld>
            <a:endParaRPr lang="fr-FR"/>
          </a:p>
        </p:txBody>
      </p:sp>
    </p:spTree>
    <p:extLst>
      <p:ext uri="{BB962C8B-B14F-4D97-AF65-F5344CB8AC3E}">
        <p14:creationId xmlns:p14="http://schemas.microsoft.com/office/powerpoint/2010/main" val="2211940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solidFill>
                  <a:srgbClr val="20AE97"/>
                </a:solidFill>
                <a:latin typeface="+mn-lt"/>
                <a:ea typeface="Open Sans" panose="020B0606030504020204" pitchFamily="34" charset="0"/>
                <a:cs typeface="Open Sans" panose="020B0606030504020204" pitchFamily="34" charset="0"/>
              </a:rPr>
              <a:t>www.amtila.Com</a:t>
            </a:r>
          </a:p>
        </p:txBody>
      </p:sp>
      <p:sp>
        <p:nvSpPr>
          <p:cNvPr id="4" name="Slide Number Placeholder 3"/>
          <p:cNvSpPr>
            <a:spLocks noGrp="1"/>
          </p:cNvSpPr>
          <p:nvPr>
            <p:ph type="sldNum" sz="quarter" idx="5"/>
          </p:nvPr>
        </p:nvSpPr>
        <p:spPr/>
        <p:txBody>
          <a:bodyPr/>
          <a:lstStyle/>
          <a:p>
            <a:fld id="{576A0F9C-C92F-41E8-880E-79E6BB546BF4}" type="slidenum">
              <a:rPr lang="fr-FR" smtClean="0"/>
              <a:t>4</a:t>
            </a:fld>
            <a:endParaRPr lang="fr-FR"/>
          </a:p>
        </p:txBody>
      </p:sp>
    </p:spTree>
    <p:extLst>
      <p:ext uri="{BB962C8B-B14F-4D97-AF65-F5344CB8AC3E}">
        <p14:creationId xmlns:p14="http://schemas.microsoft.com/office/powerpoint/2010/main" val="3629277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solidFill>
                  <a:srgbClr val="20AE97"/>
                </a:solidFill>
                <a:latin typeface="+mn-lt"/>
                <a:ea typeface="Open Sans" panose="020B0606030504020204" pitchFamily="34" charset="0"/>
                <a:cs typeface="Open Sans" panose="020B0606030504020204" pitchFamily="34" charset="0"/>
              </a:rPr>
              <a:t>www.amtila.Com</a:t>
            </a:r>
          </a:p>
        </p:txBody>
      </p:sp>
      <p:sp>
        <p:nvSpPr>
          <p:cNvPr id="4" name="Slide Number Placeholder 3"/>
          <p:cNvSpPr>
            <a:spLocks noGrp="1"/>
          </p:cNvSpPr>
          <p:nvPr>
            <p:ph type="sldNum" sz="quarter" idx="5"/>
          </p:nvPr>
        </p:nvSpPr>
        <p:spPr/>
        <p:txBody>
          <a:bodyPr/>
          <a:lstStyle/>
          <a:p>
            <a:fld id="{576A0F9C-C92F-41E8-880E-79E6BB546BF4}" type="slidenum">
              <a:rPr lang="fr-FR" smtClean="0"/>
              <a:t>5</a:t>
            </a:fld>
            <a:endParaRPr lang="fr-FR"/>
          </a:p>
        </p:txBody>
      </p:sp>
    </p:spTree>
    <p:extLst>
      <p:ext uri="{BB962C8B-B14F-4D97-AF65-F5344CB8AC3E}">
        <p14:creationId xmlns:p14="http://schemas.microsoft.com/office/powerpoint/2010/main" val="3182764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solidFill>
                  <a:srgbClr val="20AE97"/>
                </a:solidFill>
                <a:latin typeface="+mn-lt"/>
                <a:ea typeface="Open Sans" panose="020B0606030504020204" pitchFamily="34" charset="0"/>
                <a:cs typeface="Open Sans" panose="020B0606030504020204" pitchFamily="34" charset="0"/>
              </a:rPr>
              <a:t>www.amtila.Com</a:t>
            </a:r>
          </a:p>
        </p:txBody>
      </p:sp>
      <p:sp>
        <p:nvSpPr>
          <p:cNvPr id="4" name="Slide Number Placeholder 3"/>
          <p:cNvSpPr>
            <a:spLocks noGrp="1"/>
          </p:cNvSpPr>
          <p:nvPr>
            <p:ph type="sldNum" sz="quarter" idx="5"/>
          </p:nvPr>
        </p:nvSpPr>
        <p:spPr/>
        <p:txBody>
          <a:bodyPr/>
          <a:lstStyle/>
          <a:p>
            <a:fld id="{576A0F9C-C92F-41E8-880E-79E6BB546BF4}" type="slidenum">
              <a:rPr lang="fr-FR" smtClean="0"/>
              <a:t>6</a:t>
            </a:fld>
            <a:endParaRPr lang="fr-FR"/>
          </a:p>
        </p:txBody>
      </p:sp>
    </p:spTree>
    <p:extLst>
      <p:ext uri="{BB962C8B-B14F-4D97-AF65-F5344CB8AC3E}">
        <p14:creationId xmlns:p14="http://schemas.microsoft.com/office/powerpoint/2010/main" val="568583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solidFill>
                  <a:srgbClr val="20AE97"/>
                </a:solidFill>
                <a:latin typeface="+mn-lt"/>
                <a:ea typeface="Open Sans" panose="020B0606030504020204" pitchFamily="34" charset="0"/>
                <a:cs typeface="Open Sans" panose="020B0606030504020204" pitchFamily="34" charset="0"/>
              </a:rPr>
              <a:t>www.amtila.Com</a:t>
            </a:r>
          </a:p>
        </p:txBody>
      </p:sp>
      <p:sp>
        <p:nvSpPr>
          <p:cNvPr id="4" name="Slide Number Placeholder 3"/>
          <p:cNvSpPr>
            <a:spLocks noGrp="1"/>
          </p:cNvSpPr>
          <p:nvPr>
            <p:ph type="sldNum" sz="quarter" idx="5"/>
          </p:nvPr>
        </p:nvSpPr>
        <p:spPr/>
        <p:txBody>
          <a:bodyPr/>
          <a:lstStyle/>
          <a:p>
            <a:fld id="{576A0F9C-C92F-41E8-880E-79E6BB546BF4}" type="slidenum">
              <a:rPr lang="fr-FR" smtClean="0"/>
              <a:t>7</a:t>
            </a:fld>
            <a:endParaRPr lang="fr-FR"/>
          </a:p>
        </p:txBody>
      </p:sp>
    </p:spTree>
    <p:extLst>
      <p:ext uri="{BB962C8B-B14F-4D97-AF65-F5344CB8AC3E}">
        <p14:creationId xmlns:p14="http://schemas.microsoft.com/office/powerpoint/2010/main" val="3998159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solidFill>
                  <a:srgbClr val="20AE97"/>
                </a:solidFill>
                <a:latin typeface="+mn-lt"/>
                <a:ea typeface="Open Sans" panose="020B0606030504020204" pitchFamily="34" charset="0"/>
                <a:cs typeface="Open Sans" panose="020B0606030504020204" pitchFamily="34" charset="0"/>
              </a:rPr>
              <a:t>www.amtila.Com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8</a:t>
            </a:fld>
            <a:endParaRPr lang="fr-FR"/>
          </a:p>
        </p:txBody>
      </p:sp>
    </p:spTree>
    <p:extLst>
      <p:ext uri="{BB962C8B-B14F-4D97-AF65-F5344CB8AC3E}">
        <p14:creationId xmlns:p14="http://schemas.microsoft.com/office/powerpoint/2010/main" val="735091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solidFill>
                  <a:srgbClr val="20AE97"/>
                </a:solidFill>
                <a:latin typeface="+mn-lt"/>
                <a:ea typeface="Open Sans" panose="020B0606030504020204" pitchFamily="34" charset="0"/>
                <a:cs typeface="Open Sans" panose="020B0606030504020204" pitchFamily="34" charset="0"/>
              </a:rPr>
              <a:t>www.amtila.Com</a:t>
            </a:r>
          </a:p>
        </p:txBody>
      </p:sp>
      <p:sp>
        <p:nvSpPr>
          <p:cNvPr id="4" name="Slide Number Placeholder 3"/>
          <p:cNvSpPr>
            <a:spLocks noGrp="1"/>
          </p:cNvSpPr>
          <p:nvPr>
            <p:ph type="sldNum" sz="quarter" idx="5"/>
          </p:nvPr>
        </p:nvSpPr>
        <p:spPr/>
        <p:txBody>
          <a:bodyPr/>
          <a:lstStyle/>
          <a:p>
            <a:fld id="{576A0F9C-C92F-41E8-880E-79E6BB546BF4}" type="slidenum">
              <a:rPr lang="fr-FR" smtClean="0"/>
              <a:t>9</a:t>
            </a:fld>
            <a:endParaRPr lang="fr-FR"/>
          </a:p>
        </p:txBody>
      </p:sp>
    </p:spTree>
    <p:extLst>
      <p:ext uri="{BB962C8B-B14F-4D97-AF65-F5344CB8AC3E}">
        <p14:creationId xmlns:p14="http://schemas.microsoft.com/office/powerpoint/2010/main" val="309918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376BD-0D3F-4BCA-81DB-8C18DDB2FB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C63C0526-24A2-409B-8AFD-E0AE89F061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8951FC37-4B27-4BA9-AD20-DA8C4BC5AF16}"/>
              </a:ext>
            </a:extLst>
          </p:cNvPr>
          <p:cNvSpPr>
            <a:spLocks noGrp="1"/>
          </p:cNvSpPr>
          <p:nvPr>
            <p:ph type="dt" sz="half" idx="10"/>
          </p:nvPr>
        </p:nvSpPr>
        <p:spPr/>
        <p:txBody>
          <a:bodyPr/>
          <a:lstStyle/>
          <a:p>
            <a:fld id="{50C9BA4B-2665-43AF-924D-33D39E081787}" type="datetime1">
              <a:rPr lang="fr-FR" smtClean="0"/>
              <a:t>11/08/2020</a:t>
            </a:fld>
            <a:endParaRPr lang="fr-FR"/>
          </a:p>
        </p:txBody>
      </p:sp>
      <p:sp>
        <p:nvSpPr>
          <p:cNvPr id="5" name="Footer Placeholder 4">
            <a:extLst>
              <a:ext uri="{FF2B5EF4-FFF2-40B4-BE49-F238E27FC236}">
                <a16:creationId xmlns:a16="http://schemas.microsoft.com/office/drawing/2014/main" id="{77E939D0-A10C-46D1-8683-9DBF1F6F4C7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D5647D9-D1E2-433D-8479-DD8CD3F3B032}"/>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296292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6AEE-C8EF-4AA9-B61A-79D6CA3BD88C}"/>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A3DFC3DF-A546-4E3F-9152-33B908655D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7A7316A-F806-436E-ADD8-A66553953C4E}"/>
              </a:ext>
            </a:extLst>
          </p:cNvPr>
          <p:cNvSpPr>
            <a:spLocks noGrp="1"/>
          </p:cNvSpPr>
          <p:nvPr>
            <p:ph type="dt" sz="half" idx="10"/>
          </p:nvPr>
        </p:nvSpPr>
        <p:spPr/>
        <p:txBody>
          <a:bodyPr/>
          <a:lstStyle/>
          <a:p>
            <a:fld id="{9C3F6244-5025-461E-878B-3ECA368D59B1}" type="datetime1">
              <a:rPr lang="fr-FR" smtClean="0"/>
              <a:t>11/08/2020</a:t>
            </a:fld>
            <a:endParaRPr lang="fr-FR"/>
          </a:p>
        </p:txBody>
      </p:sp>
      <p:sp>
        <p:nvSpPr>
          <p:cNvPr id="5" name="Footer Placeholder 4">
            <a:extLst>
              <a:ext uri="{FF2B5EF4-FFF2-40B4-BE49-F238E27FC236}">
                <a16:creationId xmlns:a16="http://schemas.microsoft.com/office/drawing/2014/main" id="{B282E15C-C58D-473F-BCB3-6DECFC6AE50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638B17D-BA75-47CC-8B3C-08027324EE6B}"/>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357418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CF15AA-13D8-4A53-9BB6-E577A61FB6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2550F8BB-58FA-44A6-BE8F-F1E4E02AC1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A9A978A-D527-49B5-B262-4B2AF16D7CA4}"/>
              </a:ext>
            </a:extLst>
          </p:cNvPr>
          <p:cNvSpPr>
            <a:spLocks noGrp="1"/>
          </p:cNvSpPr>
          <p:nvPr>
            <p:ph type="dt" sz="half" idx="10"/>
          </p:nvPr>
        </p:nvSpPr>
        <p:spPr/>
        <p:txBody>
          <a:bodyPr/>
          <a:lstStyle/>
          <a:p>
            <a:fld id="{B9B02D6C-B97B-4C9E-920B-D3DD00BA469C}" type="datetime1">
              <a:rPr lang="fr-FR" smtClean="0"/>
              <a:t>11/08/2020</a:t>
            </a:fld>
            <a:endParaRPr lang="fr-FR"/>
          </a:p>
        </p:txBody>
      </p:sp>
      <p:sp>
        <p:nvSpPr>
          <p:cNvPr id="5" name="Footer Placeholder 4">
            <a:extLst>
              <a:ext uri="{FF2B5EF4-FFF2-40B4-BE49-F238E27FC236}">
                <a16:creationId xmlns:a16="http://schemas.microsoft.com/office/drawing/2014/main" id="{B8000AE6-DEEC-4EFB-A3B3-974B92D58AA0}"/>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4297A62-10F2-44B8-B049-D70E1D12B155}"/>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1199804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5A871-0DFD-4C1E-9EEB-0249382741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ACD7DE67-E276-4C25-B37D-F5EF024276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9F3F0384-5982-4E96-8936-611ED3C8F441}"/>
              </a:ext>
            </a:extLst>
          </p:cNvPr>
          <p:cNvSpPr>
            <a:spLocks noGrp="1"/>
          </p:cNvSpPr>
          <p:nvPr>
            <p:ph type="dt" sz="half" idx="10"/>
          </p:nvPr>
        </p:nvSpPr>
        <p:spPr/>
        <p:txBody>
          <a:bodyPr/>
          <a:lstStyle/>
          <a:p>
            <a:fld id="{96C48FCE-1197-4C72-8F9B-237600991CA2}" type="datetimeFigureOut">
              <a:rPr lang="fr-FR" smtClean="0"/>
              <a:t>11/08/2020</a:t>
            </a:fld>
            <a:endParaRPr lang="fr-FR"/>
          </a:p>
        </p:txBody>
      </p:sp>
      <p:sp>
        <p:nvSpPr>
          <p:cNvPr id="5" name="Footer Placeholder 4">
            <a:extLst>
              <a:ext uri="{FF2B5EF4-FFF2-40B4-BE49-F238E27FC236}">
                <a16:creationId xmlns:a16="http://schemas.microsoft.com/office/drawing/2014/main" id="{A8B44130-C1E2-4AAF-87BF-C6D1D840D3BC}"/>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2C73A78-04AD-48C1-A89E-4A079E4926B5}"/>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1996543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89DFA-76AE-4932-B654-A740C8FF5745}"/>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32CDD1E0-6213-498E-81E8-E6D23D3C1A7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5C8D1E83-B5DA-486C-8BB6-8702CE9D46F7}"/>
              </a:ext>
            </a:extLst>
          </p:cNvPr>
          <p:cNvSpPr>
            <a:spLocks noGrp="1"/>
          </p:cNvSpPr>
          <p:nvPr>
            <p:ph type="dt" sz="half" idx="10"/>
          </p:nvPr>
        </p:nvSpPr>
        <p:spPr/>
        <p:txBody>
          <a:bodyPr/>
          <a:lstStyle/>
          <a:p>
            <a:fld id="{96C48FCE-1197-4C72-8F9B-237600991CA2}" type="datetimeFigureOut">
              <a:rPr lang="fr-FR" smtClean="0"/>
              <a:t>11/08/2020</a:t>
            </a:fld>
            <a:endParaRPr lang="fr-FR"/>
          </a:p>
        </p:txBody>
      </p:sp>
      <p:sp>
        <p:nvSpPr>
          <p:cNvPr id="5" name="Footer Placeholder 4">
            <a:extLst>
              <a:ext uri="{FF2B5EF4-FFF2-40B4-BE49-F238E27FC236}">
                <a16:creationId xmlns:a16="http://schemas.microsoft.com/office/drawing/2014/main" id="{D0985A87-51B2-484C-81EE-6419E38F6001}"/>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0A868E09-5AE5-4348-AC71-553301129DA8}"/>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2773725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D5816-D327-44F5-B2B1-CDAADC1CB8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B0D60C71-8670-4ADB-B083-F5B258BF2B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02E8096-4723-4C15-808E-679837FAA67F}"/>
              </a:ext>
            </a:extLst>
          </p:cNvPr>
          <p:cNvSpPr>
            <a:spLocks noGrp="1"/>
          </p:cNvSpPr>
          <p:nvPr>
            <p:ph type="dt" sz="half" idx="10"/>
          </p:nvPr>
        </p:nvSpPr>
        <p:spPr/>
        <p:txBody>
          <a:bodyPr/>
          <a:lstStyle/>
          <a:p>
            <a:fld id="{96C48FCE-1197-4C72-8F9B-237600991CA2}" type="datetimeFigureOut">
              <a:rPr lang="fr-FR" smtClean="0"/>
              <a:t>11/08/2020</a:t>
            </a:fld>
            <a:endParaRPr lang="fr-FR"/>
          </a:p>
        </p:txBody>
      </p:sp>
      <p:sp>
        <p:nvSpPr>
          <p:cNvPr id="5" name="Footer Placeholder 4">
            <a:extLst>
              <a:ext uri="{FF2B5EF4-FFF2-40B4-BE49-F238E27FC236}">
                <a16:creationId xmlns:a16="http://schemas.microsoft.com/office/drawing/2014/main" id="{6D627A5D-848C-439E-BAEA-9BF34CB9C9C3}"/>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85D2F7A0-8252-457E-896B-F2B6C4B8FEF3}"/>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1157221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73A52-1C4A-4C4D-8E68-D5AED4565D50}"/>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202C4B05-7123-4492-B789-B7E1D8B2116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17B37F37-A2D4-436C-BF35-1E0F40F8986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6BAB8256-45EE-4B19-AEE7-C88CC0FF0239}"/>
              </a:ext>
            </a:extLst>
          </p:cNvPr>
          <p:cNvSpPr>
            <a:spLocks noGrp="1"/>
          </p:cNvSpPr>
          <p:nvPr>
            <p:ph type="dt" sz="half" idx="10"/>
          </p:nvPr>
        </p:nvSpPr>
        <p:spPr/>
        <p:txBody>
          <a:bodyPr/>
          <a:lstStyle/>
          <a:p>
            <a:fld id="{96C48FCE-1197-4C72-8F9B-237600991CA2}" type="datetimeFigureOut">
              <a:rPr lang="fr-FR" smtClean="0"/>
              <a:t>11/08/2020</a:t>
            </a:fld>
            <a:endParaRPr lang="fr-FR"/>
          </a:p>
        </p:txBody>
      </p:sp>
      <p:sp>
        <p:nvSpPr>
          <p:cNvPr id="6" name="Footer Placeholder 5">
            <a:extLst>
              <a:ext uri="{FF2B5EF4-FFF2-40B4-BE49-F238E27FC236}">
                <a16:creationId xmlns:a16="http://schemas.microsoft.com/office/drawing/2014/main" id="{DC1C8ADA-8947-4DE8-AF38-A6C0D0ECBF49}"/>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37030BEE-909D-48FB-885A-41D5C5CBCC82}"/>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1650412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5AF05-D9FA-4A6D-95D7-87FF7D1607B5}"/>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D0A84753-6873-4077-9C1D-3606240F50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45D3BEF-3B7F-400C-958B-585F49627DE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FC60EEC8-C09E-49C4-AECE-03A74D6AF2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DE46AA1-F4A6-4F46-84E1-95CE9165C1D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48FFC107-4020-4E4F-AACE-92E28DD606C4}"/>
              </a:ext>
            </a:extLst>
          </p:cNvPr>
          <p:cNvSpPr>
            <a:spLocks noGrp="1"/>
          </p:cNvSpPr>
          <p:nvPr>
            <p:ph type="dt" sz="half" idx="10"/>
          </p:nvPr>
        </p:nvSpPr>
        <p:spPr/>
        <p:txBody>
          <a:bodyPr/>
          <a:lstStyle/>
          <a:p>
            <a:fld id="{96C48FCE-1197-4C72-8F9B-237600991CA2}" type="datetimeFigureOut">
              <a:rPr lang="fr-FR" smtClean="0"/>
              <a:t>11/08/2020</a:t>
            </a:fld>
            <a:endParaRPr lang="fr-FR"/>
          </a:p>
        </p:txBody>
      </p:sp>
      <p:sp>
        <p:nvSpPr>
          <p:cNvPr id="8" name="Footer Placeholder 7">
            <a:extLst>
              <a:ext uri="{FF2B5EF4-FFF2-40B4-BE49-F238E27FC236}">
                <a16:creationId xmlns:a16="http://schemas.microsoft.com/office/drawing/2014/main" id="{4D64BF84-DBC0-4E6E-9D89-D55CEDACBEB8}"/>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BB06328F-6B0B-4EF1-84AB-ABC5AED2CC48}"/>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3895208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6821-02AB-482A-AA0C-160C56D8E55E}"/>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3E54892D-849D-43EF-BD2A-1A96F2E367CF}"/>
              </a:ext>
            </a:extLst>
          </p:cNvPr>
          <p:cNvSpPr>
            <a:spLocks noGrp="1"/>
          </p:cNvSpPr>
          <p:nvPr>
            <p:ph type="dt" sz="half" idx="10"/>
          </p:nvPr>
        </p:nvSpPr>
        <p:spPr/>
        <p:txBody>
          <a:bodyPr/>
          <a:lstStyle/>
          <a:p>
            <a:fld id="{96C48FCE-1197-4C72-8F9B-237600991CA2}" type="datetimeFigureOut">
              <a:rPr lang="fr-FR" smtClean="0"/>
              <a:t>11/08/2020</a:t>
            </a:fld>
            <a:endParaRPr lang="fr-FR"/>
          </a:p>
        </p:txBody>
      </p:sp>
      <p:sp>
        <p:nvSpPr>
          <p:cNvPr id="4" name="Footer Placeholder 3">
            <a:extLst>
              <a:ext uri="{FF2B5EF4-FFF2-40B4-BE49-F238E27FC236}">
                <a16:creationId xmlns:a16="http://schemas.microsoft.com/office/drawing/2014/main" id="{F642ABC4-90B6-485A-A158-1850E8BBABEA}"/>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F1D5663A-DD6F-432A-A579-DCD5809F6675}"/>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3953543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F3DC50-0811-4CF1-B5F0-E69B9FF876CF}"/>
              </a:ext>
            </a:extLst>
          </p:cNvPr>
          <p:cNvSpPr>
            <a:spLocks noGrp="1"/>
          </p:cNvSpPr>
          <p:nvPr>
            <p:ph type="dt" sz="half" idx="10"/>
          </p:nvPr>
        </p:nvSpPr>
        <p:spPr/>
        <p:txBody>
          <a:bodyPr/>
          <a:lstStyle/>
          <a:p>
            <a:fld id="{96C48FCE-1197-4C72-8F9B-237600991CA2}" type="datetimeFigureOut">
              <a:rPr lang="fr-FR" smtClean="0"/>
              <a:t>11/08/2020</a:t>
            </a:fld>
            <a:endParaRPr lang="fr-FR"/>
          </a:p>
        </p:txBody>
      </p:sp>
      <p:sp>
        <p:nvSpPr>
          <p:cNvPr id="3" name="Footer Placeholder 2">
            <a:extLst>
              <a:ext uri="{FF2B5EF4-FFF2-40B4-BE49-F238E27FC236}">
                <a16:creationId xmlns:a16="http://schemas.microsoft.com/office/drawing/2014/main" id="{3EA22A1E-CF14-4D85-854B-69D0D23828A3}"/>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586BACF7-9187-4971-9C17-7BF971406724}"/>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642016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A015F-D51D-4309-BCAE-DB9D986DD9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311E4222-54D5-4EBC-85B7-FE8E287CC3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26463BD8-B158-4ECD-995F-7AE8546951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B4DDFA-0604-4C4C-B52D-8F28FA29A812}"/>
              </a:ext>
            </a:extLst>
          </p:cNvPr>
          <p:cNvSpPr>
            <a:spLocks noGrp="1"/>
          </p:cNvSpPr>
          <p:nvPr>
            <p:ph type="dt" sz="half" idx="10"/>
          </p:nvPr>
        </p:nvSpPr>
        <p:spPr/>
        <p:txBody>
          <a:bodyPr/>
          <a:lstStyle/>
          <a:p>
            <a:fld id="{96C48FCE-1197-4C72-8F9B-237600991CA2}" type="datetimeFigureOut">
              <a:rPr lang="fr-FR" smtClean="0"/>
              <a:t>11/08/2020</a:t>
            </a:fld>
            <a:endParaRPr lang="fr-FR"/>
          </a:p>
        </p:txBody>
      </p:sp>
      <p:sp>
        <p:nvSpPr>
          <p:cNvPr id="6" name="Footer Placeholder 5">
            <a:extLst>
              <a:ext uri="{FF2B5EF4-FFF2-40B4-BE49-F238E27FC236}">
                <a16:creationId xmlns:a16="http://schemas.microsoft.com/office/drawing/2014/main" id="{56829979-A94F-468F-A96F-AD46A4C57D4B}"/>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E87212DC-2584-4128-B1BB-306BFEC26B45}"/>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2550028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12E02-3C45-4A0C-BE23-D715A52C4A7A}"/>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DFA153FA-5FE0-4F2A-8F04-050A8D3D75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00D1FE58-D18A-4381-8AAF-AF9A0B5C29EE}"/>
              </a:ext>
            </a:extLst>
          </p:cNvPr>
          <p:cNvSpPr>
            <a:spLocks noGrp="1"/>
          </p:cNvSpPr>
          <p:nvPr>
            <p:ph type="dt" sz="half" idx="10"/>
          </p:nvPr>
        </p:nvSpPr>
        <p:spPr/>
        <p:txBody>
          <a:bodyPr/>
          <a:lstStyle/>
          <a:p>
            <a:fld id="{D4DB88D4-25ED-4281-BA26-745929DE7A1E}" type="datetime1">
              <a:rPr lang="fr-FR" smtClean="0"/>
              <a:t>11/08/2020</a:t>
            </a:fld>
            <a:endParaRPr lang="fr-FR"/>
          </a:p>
        </p:txBody>
      </p:sp>
      <p:sp>
        <p:nvSpPr>
          <p:cNvPr id="5" name="Footer Placeholder 4">
            <a:extLst>
              <a:ext uri="{FF2B5EF4-FFF2-40B4-BE49-F238E27FC236}">
                <a16:creationId xmlns:a16="http://schemas.microsoft.com/office/drawing/2014/main" id="{065033D2-B363-4F7A-B56C-5AC7F264C6E6}"/>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F6A85AF3-0172-4DA1-815B-25ADC489F068}"/>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3385769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8B481-6648-449D-9454-164ABF66DE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B16982A7-0D9E-4E28-A540-0FF1371FBF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A0419941-BCF8-44D3-BDA9-2CF55CD4DA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2719A5-E22E-4BBC-BF5F-40238576A016}"/>
              </a:ext>
            </a:extLst>
          </p:cNvPr>
          <p:cNvSpPr>
            <a:spLocks noGrp="1"/>
          </p:cNvSpPr>
          <p:nvPr>
            <p:ph type="dt" sz="half" idx="10"/>
          </p:nvPr>
        </p:nvSpPr>
        <p:spPr/>
        <p:txBody>
          <a:bodyPr/>
          <a:lstStyle/>
          <a:p>
            <a:fld id="{96C48FCE-1197-4C72-8F9B-237600991CA2}" type="datetimeFigureOut">
              <a:rPr lang="fr-FR" smtClean="0"/>
              <a:t>11/08/2020</a:t>
            </a:fld>
            <a:endParaRPr lang="fr-FR"/>
          </a:p>
        </p:txBody>
      </p:sp>
      <p:sp>
        <p:nvSpPr>
          <p:cNvPr id="6" name="Footer Placeholder 5">
            <a:extLst>
              <a:ext uri="{FF2B5EF4-FFF2-40B4-BE49-F238E27FC236}">
                <a16:creationId xmlns:a16="http://schemas.microsoft.com/office/drawing/2014/main" id="{40E87989-6EE2-4012-839D-39A9485E0E78}"/>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BD0B4355-D45E-4BAC-959E-AA6763B72F6F}"/>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514876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1E01D-B078-458B-8F5F-942B1666C73E}"/>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87547C40-FA29-4141-B4FB-84AFCF5D9FE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A745B90-4244-4CB8-9535-C91403D1E814}"/>
              </a:ext>
            </a:extLst>
          </p:cNvPr>
          <p:cNvSpPr>
            <a:spLocks noGrp="1"/>
          </p:cNvSpPr>
          <p:nvPr>
            <p:ph type="dt" sz="half" idx="10"/>
          </p:nvPr>
        </p:nvSpPr>
        <p:spPr/>
        <p:txBody>
          <a:bodyPr/>
          <a:lstStyle/>
          <a:p>
            <a:fld id="{96C48FCE-1197-4C72-8F9B-237600991CA2}" type="datetimeFigureOut">
              <a:rPr lang="fr-FR" smtClean="0"/>
              <a:t>11/08/2020</a:t>
            </a:fld>
            <a:endParaRPr lang="fr-FR"/>
          </a:p>
        </p:txBody>
      </p:sp>
      <p:sp>
        <p:nvSpPr>
          <p:cNvPr id="5" name="Footer Placeholder 4">
            <a:extLst>
              <a:ext uri="{FF2B5EF4-FFF2-40B4-BE49-F238E27FC236}">
                <a16:creationId xmlns:a16="http://schemas.microsoft.com/office/drawing/2014/main" id="{8E804620-4344-4D6D-9AD3-65FC1782DCA9}"/>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69B6DEFB-8019-4F61-BDD1-87C574093C7C}"/>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3363775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286CDE-404B-46CF-ACC8-AC150BFF86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40606728-3EDE-4DBE-A4D7-075753BD44F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E2362C19-6888-4619-8DA8-2A9B9BDF8D3A}"/>
              </a:ext>
            </a:extLst>
          </p:cNvPr>
          <p:cNvSpPr>
            <a:spLocks noGrp="1"/>
          </p:cNvSpPr>
          <p:nvPr>
            <p:ph type="dt" sz="half" idx="10"/>
          </p:nvPr>
        </p:nvSpPr>
        <p:spPr/>
        <p:txBody>
          <a:bodyPr/>
          <a:lstStyle/>
          <a:p>
            <a:fld id="{96C48FCE-1197-4C72-8F9B-237600991CA2}" type="datetimeFigureOut">
              <a:rPr lang="fr-FR" smtClean="0"/>
              <a:t>11/08/2020</a:t>
            </a:fld>
            <a:endParaRPr lang="fr-FR"/>
          </a:p>
        </p:txBody>
      </p:sp>
      <p:sp>
        <p:nvSpPr>
          <p:cNvPr id="5" name="Footer Placeholder 4">
            <a:extLst>
              <a:ext uri="{FF2B5EF4-FFF2-40B4-BE49-F238E27FC236}">
                <a16:creationId xmlns:a16="http://schemas.microsoft.com/office/drawing/2014/main" id="{9D6A771A-0579-4FE9-B2DD-6DA52FBBBA96}"/>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EB10A2CC-A027-4B3C-BE3F-479A77D6D396}"/>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3584774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8B4C-966F-46EE-8B6D-4DA5BCF5EB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1C9549AE-D998-46B7-BE9A-9940753D8E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D5D894B-8E4C-4D6A-862D-14F2CD81D997}"/>
              </a:ext>
            </a:extLst>
          </p:cNvPr>
          <p:cNvSpPr>
            <a:spLocks noGrp="1"/>
          </p:cNvSpPr>
          <p:nvPr>
            <p:ph type="dt" sz="half" idx="10"/>
          </p:nvPr>
        </p:nvSpPr>
        <p:spPr/>
        <p:txBody>
          <a:bodyPr/>
          <a:lstStyle/>
          <a:p>
            <a:fld id="{61D07DCB-3BAA-467E-9375-159A97ADC091}" type="datetime1">
              <a:rPr lang="fr-FR" smtClean="0"/>
              <a:t>11/08/2020</a:t>
            </a:fld>
            <a:endParaRPr lang="fr-FR"/>
          </a:p>
        </p:txBody>
      </p:sp>
      <p:sp>
        <p:nvSpPr>
          <p:cNvPr id="5" name="Footer Placeholder 4">
            <a:extLst>
              <a:ext uri="{FF2B5EF4-FFF2-40B4-BE49-F238E27FC236}">
                <a16:creationId xmlns:a16="http://schemas.microsoft.com/office/drawing/2014/main" id="{FE19CA5E-F76A-4FD1-8C0C-A8C8DE61EFB8}"/>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BAAC193-1330-4129-AC4C-0540DB872373}"/>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95959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FB07D-C3C1-4ED7-BCC7-A865B1AF84F1}"/>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3C303F8C-A936-41C5-BE71-EA2BF8A86DE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4F9FD3ED-02CA-4DF2-8769-B3CEFEA52F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67110851-9112-41FA-B219-A50CDE81DC83}"/>
              </a:ext>
            </a:extLst>
          </p:cNvPr>
          <p:cNvSpPr>
            <a:spLocks noGrp="1"/>
          </p:cNvSpPr>
          <p:nvPr>
            <p:ph type="dt" sz="half" idx="10"/>
          </p:nvPr>
        </p:nvSpPr>
        <p:spPr/>
        <p:txBody>
          <a:bodyPr/>
          <a:lstStyle/>
          <a:p>
            <a:fld id="{CBC23A86-84A6-47B4-AE68-5840F94CB78C}" type="datetime1">
              <a:rPr lang="fr-FR" smtClean="0"/>
              <a:t>11/08/2020</a:t>
            </a:fld>
            <a:endParaRPr lang="fr-FR"/>
          </a:p>
        </p:txBody>
      </p:sp>
      <p:sp>
        <p:nvSpPr>
          <p:cNvPr id="6" name="Footer Placeholder 5">
            <a:extLst>
              <a:ext uri="{FF2B5EF4-FFF2-40B4-BE49-F238E27FC236}">
                <a16:creationId xmlns:a16="http://schemas.microsoft.com/office/drawing/2014/main" id="{0B83FCBC-8497-4D12-A30E-AC7FD443F9C7}"/>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D3D96B2E-6A82-4456-8A37-4DA6A714B014}"/>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427492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DB56B-3AD1-4549-B34F-0EEBBC697266}"/>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9F5103B5-E735-45AA-A4CF-043AA26A0C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913E6B1-93D9-453E-8FE4-18D4FB93DB9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4461558E-44FF-4F3A-9632-CFDE0AB637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8622521-C2FF-4569-8BC9-28A960FA995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C9BBC1AF-7150-46BE-A9F2-F2CF84F8691B}"/>
              </a:ext>
            </a:extLst>
          </p:cNvPr>
          <p:cNvSpPr>
            <a:spLocks noGrp="1"/>
          </p:cNvSpPr>
          <p:nvPr>
            <p:ph type="dt" sz="half" idx="10"/>
          </p:nvPr>
        </p:nvSpPr>
        <p:spPr/>
        <p:txBody>
          <a:bodyPr/>
          <a:lstStyle/>
          <a:p>
            <a:fld id="{2D5B0200-7A7C-4525-AD77-9CDAF11F0E0B}" type="datetime1">
              <a:rPr lang="fr-FR" smtClean="0"/>
              <a:t>11/08/2020</a:t>
            </a:fld>
            <a:endParaRPr lang="fr-FR"/>
          </a:p>
        </p:txBody>
      </p:sp>
      <p:sp>
        <p:nvSpPr>
          <p:cNvPr id="8" name="Footer Placeholder 7">
            <a:extLst>
              <a:ext uri="{FF2B5EF4-FFF2-40B4-BE49-F238E27FC236}">
                <a16:creationId xmlns:a16="http://schemas.microsoft.com/office/drawing/2014/main" id="{9B496E9F-873D-4CB0-9E1E-4B604084B936}"/>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18B791AB-226B-49E6-8DC3-7A89527E7AAA}"/>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3831950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5BC7-3057-480A-B931-EEA5A3EDC913}"/>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F1E4F777-33A8-424D-BAD3-68563CB08964}"/>
              </a:ext>
            </a:extLst>
          </p:cNvPr>
          <p:cNvSpPr>
            <a:spLocks noGrp="1"/>
          </p:cNvSpPr>
          <p:nvPr>
            <p:ph type="dt" sz="half" idx="10"/>
          </p:nvPr>
        </p:nvSpPr>
        <p:spPr/>
        <p:txBody>
          <a:bodyPr/>
          <a:lstStyle/>
          <a:p>
            <a:fld id="{B2B311D8-D40A-48C6-9674-3B281DCF1DEE}" type="datetime1">
              <a:rPr lang="fr-FR" smtClean="0"/>
              <a:t>11/08/2020</a:t>
            </a:fld>
            <a:endParaRPr lang="fr-FR"/>
          </a:p>
        </p:txBody>
      </p:sp>
      <p:sp>
        <p:nvSpPr>
          <p:cNvPr id="4" name="Footer Placeholder 3">
            <a:extLst>
              <a:ext uri="{FF2B5EF4-FFF2-40B4-BE49-F238E27FC236}">
                <a16:creationId xmlns:a16="http://schemas.microsoft.com/office/drawing/2014/main" id="{DD362D09-D05C-41B8-B628-4110B7013913}"/>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73434EBB-368C-474F-BAE4-A35184F4C5F1}"/>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12559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548526-0FC6-40F4-95D5-481DE4E00EDC}"/>
              </a:ext>
            </a:extLst>
          </p:cNvPr>
          <p:cNvSpPr>
            <a:spLocks noGrp="1"/>
          </p:cNvSpPr>
          <p:nvPr>
            <p:ph type="dt" sz="half" idx="10"/>
          </p:nvPr>
        </p:nvSpPr>
        <p:spPr/>
        <p:txBody>
          <a:bodyPr/>
          <a:lstStyle/>
          <a:p>
            <a:fld id="{64624212-D3CE-4A3D-B460-A4CC716B0E9C}" type="datetime1">
              <a:rPr lang="fr-FR" smtClean="0"/>
              <a:t>11/08/2020</a:t>
            </a:fld>
            <a:endParaRPr lang="fr-FR"/>
          </a:p>
        </p:txBody>
      </p:sp>
      <p:sp>
        <p:nvSpPr>
          <p:cNvPr id="3" name="Footer Placeholder 2">
            <a:extLst>
              <a:ext uri="{FF2B5EF4-FFF2-40B4-BE49-F238E27FC236}">
                <a16:creationId xmlns:a16="http://schemas.microsoft.com/office/drawing/2014/main" id="{886E3F22-2035-43BE-92D8-303B85908E47}"/>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72971BF2-377C-46F3-8EBD-20E33B5E5159}"/>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199309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F980F-F21D-49ED-9926-FDD4C24C50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4899BEC7-76AD-4E77-84F2-59E6072F06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D5E856A9-39DE-405D-B78F-33B91F234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DEAA0A-B49F-4FE5-98AF-5FEA800481B9}"/>
              </a:ext>
            </a:extLst>
          </p:cNvPr>
          <p:cNvSpPr>
            <a:spLocks noGrp="1"/>
          </p:cNvSpPr>
          <p:nvPr>
            <p:ph type="dt" sz="half" idx="10"/>
          </p:nvPr>
        </p:nvSpPr>
        <p:spPr/>
        <p:txBody>
          <a:bodyPr/>
          <a:lstStyle/>
          <a:p>
            <a:fld id="{175A83D3-966B-400D-A439-3A5592584D0F}" type="datetime1">
              <a:rPr lang="fr-FR" smtClean="0"/>
              <a:t>11/08/2020</a:t>
            </a:fld>
            <a:endParaRPr lang="fr-FR"/>
          </a:p>
        </p:txBody>
      </p:sp>
      <p:sp>
        <p:nvSpPr>
          <p:cNvPr id="6" name="Footer Placeholder 5">
            <a:extLst>
              <a:ext uri="{FF2B5EF4-FFF2-40B4-BE49-F238E27FC236}">
                <a16:creationId xmlns:a16="http://schemas.microsoft.com/office/drawing/2014/main" id="{C45438D8-A749-47CE-9964-610C2FA665D1}"/>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3ABB8298-6EC3-4C52-AD76-94E000F751B5}"/>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4102285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5A39-1872-436A-A2E7-6AE42B264F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4AE7123B-21CA-47C7-BF08-8FF558E420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B866B924-601B-4A92-9608-A19DB93CA7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27328F-A020-48AF-96DA-C426EF70CF12}"/>
              </a:ext>
            </a:extLst>
          </p:cNvPr>
          <p:cNvSpPr>
            <a:spLocks noGrp="1"/>
          </p:cNvSpPr>
          <p:nvPr>
            <p:ph type="dt" sz="half" idx="10"/>
          </p:nvPr>
        </p:nvSpPr>
        <p:spPr/>
        <p:txBody>
          <a:bodyPr/>
          <a:lstStyle/>
          <a:p>
            <a:fld id="{88E9786D-0F31-4C56-B23C-672F56F9D7EF}" type="datetime1">
              <a:rPr lang="fr-FR" smtClean="0"/>
              <a:t>11/08/2020</a:t>
            </a:fld>
            <a:endParaRPr lang="fr-FR"/>
          </a:p>
        </p:txBody>
      </p:sp>
      <p:sp>
        <p:nvSpPr>
          <p:cNvPr id="6" name="Footer Placeholder 5">
            <a:extLst>
              <a:ext uri="{FF2B5EF4-FFF2-40B4-BE49-F238E27FC236}">
                <a16:creationId xmlns:a16="http://schemas.microsoft.com/office/drawing/2014/main" id="{19C825E5-EC89-46BA-9B6F-A727942CF702}"/>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665A5063-46B6-492D-AE1A-B6405AF2F7D4}"/>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665048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E4756"/>
            </a:gs>
            <a:gs pos="46000">
              <a:srgbClr val="1E4756"/>
            </a:gs>
            <a:gs pos="100000">
              <a:srgbClr val="0F252C"/>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8612C2-DF99-4C83-B1D8-1458F20426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E519BEF3-2E1F-423D-A1DB-C01D5A5B25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CC1A97E-557E-44D4-998F-519E1C91DD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5CB1D-9A49-45B7-BA4D-DA9A42D8627D}" type="datetime1">
              <a:rPr lang="fr-FR" smtClean="0"/>
              <a:t>11/08/2020</a:t>
            </a:fld>
            <a:endParaRPr lang="fr-FR"/>
          </a:p>
        </p:txBody>
      </p:sp>
      <p:sp>
        <p:nvSpPr>
          <p:cNvPr id="5" name="Footer Placeholder 4">
            <a:extLst>
              <a:ext uri="{FF2B5EF4-FFF2-40B4-BE49-F238E27FC236}">
                <a16:creationId xmlns:a16="http://schemas.microsoft.com/office/drawing/2014/main" id="{EE6E225C-D54C-4CD4-B985-401D163C89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D2E36B32-161C-46F4-9DC0-0606ACE881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66DE6-6023-4F1B-83B8-5B1409609C05}" type="slidenum">
              <a:rPr lang="fr-FR" smtClean="0"/>
              <a:t>‹#›</a:t>
            </a:fld>
            <a:endParaRPr lang="fr-FR"/>
          </a:p>
        </p:txBody>
      </p:sp>
    </p:spTree>
    <p:extLst>
      <p:ext uri="{BB962C8B-B14F-4D97-AF65-F5344CB8AC3E}">
        <p14:creationId xmlns:p14="http://schemas.microsoft.com/office/powerpoint/2010/main" val="12566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49AD00-4A5D-4C8B-A5AD-83ECE2BC3E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6658AD23-EDEA-4C8C-AFD5-CE2B883B19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5265124C-4766-441C-BF65-EFC85C25AB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48FCE-1197-4C72-8F9B-237600991CA2}" type="datetimeFigureOut">
              <a:rPr lang="fr-FR" smtClean="0"/>
              <a:t>11/08/2020</a:t>
            </a:fld>
            <a:endParaRPr lang="fr-FR"/>
          </a:p>
        </p:txBody>
      </p:sp>
      <p:sp>
        <p:nvSpPr>
          <p:cNvPr id="5" name="Footer Placeholder 4">
            <a:extLst>
              <a:ext uri="{FF2B5EF4-FFF2-40B4-BE49-F238E27FC236}">
                <a16:creationId xmlns:a16="http://schemas.microsoft.com/office/drawing/2014/main" id="{A9CB6241-5FCA-4A8A-918D-A4A87E0CC4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B3C06974-2953-442D-A450-ADC0E445B1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5A67D-4122-4CE6-AC22-52FB4ABA3AE5}" type="slidenum">
              <a:rPr lang="fr-FR" smtClean="0"/>
              <a:t>‹#›</a:t>
            </a:fld>
            <a:endParaRPr lang="fr-FR"/>
          </a:p>
        </p:txBody>
      </p:sp>
    </p:spTree>
    <p:extLst>
      <p:ext uri="{BB962C8B-B14F-4D97-AF65-F5344CB8AC3E}">
        <p14:creationId xmlns:p14="http://schemas.microsoft.com/office/powerpoint/2010/main" val="3798078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0BB428D-B975-4639-B6F5-4EE24EA1EFFD}"/>
              </a:ext>
            </a:extLst>
          </p:cNvPr>
          <p:cNvSpPr/>
          <p:nvPr/>
        </p:nvSpPr>
        <p:spPr>
          <a:xfrm rot="21445145">
            <a:off x="-100699" y="1206863"/>
            <a:ext cx="12402801" cy="4450067"/>
          </a:xfrm>
          <a:custGeom>
            <a:avLst/>
            <a:gdLst>
              <a:gd name="connsiteX0" fmla="*/ 0 w 12192000"/>
              <a:gd name="connsiteY0" fmla="*/ 0 h 4418512"/>
              <a:gd name="connsiteX1" fmla="*/ 12192000 w 12192000"/>
              <a:gd name="connsiteY1" fmla="*/ 0 h 4418512"/>
              <a:gd name="connsiteX2" fmla="*/ 12192000 w 12192000"/>
              <a:gd name="connsiteY2" fmla="*/ 4418512 h 4418512"/>
              <a:gd name="connsiteX3" fmla="*/ 0 w 12192000"/>
              <a:gd name="connsiteY3" fmla="*/ 4418512 h 4418512"/>
              <a:gd name="connsiteX4" fmla="*/ 0 w 12192000"/>
              <a:gd name="connsiteY4" fmla="*/ 0 h 4418512"/>
              <a:gd name="connsiteX0" fmla="*/ 0 w 12192000"/>
              <a:gd name="connsiteY0" fmla="*/ 0 h 4424477"/>
              <a:gd name="connsiteX1" fmla="*/ 12192000 w 12192000"/>
              <a:gd name="connsiteY1" fmla="*/ 0 h 4424477"/>
              <a:gd name="connsiteX2" fmla="*/ 12101204 w 12192000"/>
              <a:gd name="connsiteY2" fmla="*/ 4424477 h 4424477"/>
              <a:gd name="connsiteX3" fmla="*/ 0 w 12192000"/>
              <a:gd name="connsiteY3" fmla="*/ 4418512 h 4424477"/>
              <a:gd name="connsiteX4" fmla="*/ 0 w 12192000"/>
              <a:gd name="connsiteY4" fmla="*/ 0 h 4424477"/>
              <a:gd name="connsiteX0" fmla="*/ 0 w 12302420"/>
              <a:gd name="connsiteY0" fmla="*/ 0 h 4424477"/>
              <a:gd name="connsiteX1" fmla="*/ 12302420 w 12302420"/>
              <a:gd name="connsiteY1" fmla="*/ 4977 h 4424477"/>
              <a:gd name="connsiteX2" fmla="*/ 12101204 w 12302420"/>
              <a:gd name="connsiteY2" fmla="*/ 4424477 h 4424477"/>
              <a:gd name="connsiteX3" fmla="*/ 0 w 12302420"/>
              <a:gd name="connsiteY3" fmla="*/ 4418512 h 4424477"/>
              <a:gd name="connsiteX4" fmla="*/ 0 w 12302420"/>
              <a:gd name="connsiteY4" fmla="*/ 0 h 4424477"/>
              <a:gd name="connsiteX0" fmla="*/ 101740 w 12302420"/>
              <a:gd name="connsiteY0" fmla="*/ 0 h 4450067"/>
              <a:gd name="connsiteX1" fmla="*/ 12302420 w 12302420"/>
              <a:gd name="connsiteY1" fmla="*/ 30567 h 4450067"/>
              <a:gd name="connsiteX2" fmla="*/ 12101204 w 12302420"/>
              <a:gd name="connsiteY2" fmla="*/ 4450067 h 4450067"/>
              <a:gd name="connsiteX3" fmla="*/ 0 w 12302420"/>
              <a:gd name="connsiteY3" fmla="*/ 4444102 h 4450067"/>
              <a:gd name="connsiteX4" fmla="*/ 101740 w 12302420"/>
              <a:gd name="connsiteY4" fmla="*/ 0 h 4450067"/>
              <a:gd name="connsiteX0" fmla="*/ 202121 w 12402801"/>
              <a:gd name="connsiteY0" fmla="*/ 0 h 4450067"/>
              <a:gd name="connsiteX1" fmla="*/ 12402801 w 12402801"/>
              <a:gd name="connsiteY1" fmla="*/ 30567 h 4450067"/>
              <a:gd name="connsiteX2" fmla="*/ 12201585 w 12402801"/>
              <a:gd name="connsiteY2" fmla="*/ 4450067 h 4450067"/>
              <a:gd name="connsiteX3" fmla="*/ 0 w 12402801"/>
              <a:gd name="connsiteY3" fmla="*/ 4439578 h 4450067"/>
              <a:gd name="connsiteX4" fmla="*/ 202121 w 12402801"/>
              <a:gd name="connsiteY4" fmla="*/ 0 h 4450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2801" h="4450067">
                <a:moveTo>
                  <a:pt x="202121" y="0"/>
                </a:moveTo>
                <a:lnTo>
                  <a:pt x="12402801" y="30567"/>
                </a:lnTo>
                <a:lnTo>
                  <a:pt x="12201585" y="4450067"/>
                </a:lnTo>
                <a:lnTo>
                  <a:pt x="0" y="4439578"/>
                </a:lnTo>
                <a:lnTo>
                  <a:pt x="20212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D71AA006-8097-48C6-B45E-D1D9D40F3DDC}"/>
              </a:ext>
            </a:extLst>
          </p:cNvPr>
          <p:cNvSpPr/>
          <p:nvPr/>
        </p:nvSpPr>
        <p:spPr>
          <a:xfrm>
            <a:off x="-1" y="1471864"/>
            <a:ext cx="12192000" cy="3914273"/>
          </a:xfrm>
          <a:prstGeom prst="rect">
            <a:avLst/>
          </a:prstGeom>
          <a:solidFill>
            <a:srgbClr val="E0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3CA540BF-3AD2-44BB-BA6C-359F4C0E0A09}"/>
              </a:ext>
            </a:extLst>
          </p:cNvPr>
          <p:cNvSpPr/>
          <p:nvPr/>
        </p:nvSpPr>
        <p:spPr>
          <a:xfrm>
            <a:off x="3020477" y="2644170"/>
            <a:ext cx="6151043" cy="156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1"/>
            <a:r>
              <a:rPr lang="ar-DZ" sz="9600" b="1" dirty="0">
                <a:solidFill>
                  <a:schemeClr val="bg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قالب نخـوة</a:t>
            </a:r>
            <a:endParaRPr lang="fr-FR" sz="9600" b="1" dirty="0">
              <a:solidFill>
                <a:schemeClr val="bg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endParaRPr>
          </a:p>
        </p:txBody>
      </p:sp>
      <p:sp>
        <p:nvSpPr>
          <p:cNvPr id="37" name="Footer Placeholder 2">
            <a:extLst>
              <a:ext uri="{FF2B5EF4-FFF2-40B4-BE49-F238E27FC236}">
                <a16:creationId xmlns:a16="http://schemas.microsoft.com/office/drawing/2014/main" id="{33CA416A-A629-49FA-BE0D-0222FF6645C5}"/>
              </a:ext>
            </a:extLst>
          </p:cNvPr>
          <p:cNvSpPr>
            <a:spLocks noGrp="1"/>
          </p:cNvSpPr>
          <p:nvPr>
            <p:ph type="ftr" sz="quarter" idx="11"/>
          </p:nvPr>
        </p:nvSpPr>
        <p:spPr>
          <a:xfrm>
            <a:off x="0" y="6534548"/>
            <a:ext cx="12192000" cy="348055"/>
          </a:xfrm>
          <a:solidFill>
            <a:schemeClr val="tx1"/>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u="none" strike="noStrike" kern="1200" cap="none" spc="0" normalizeH="0" baseline="0" noProof="0" dirty="0">
                <a:ln>
                  <a:noFill/>
                </a:ln>
                <a:solidFill>
                  <a:prstClr val="white"/>
                </a:solidFill>
                <a:effectLst/>
                <a:uLnTx/>
                <a:uFillTx/>
                <a:latin typeface="Cairo" panose="00000500000000000000" pitchFamily="2" charset="-78"/>
                <a:cs typeface="Cairo" panose="00000500000000000000" pitchFamily="2" charset="-78"/>
              </a:rPr>
              <a:t>www.amtila.com</a:t>
            </a:r>
          </a:p>
        </p:txBody>
      </p:sp>
    </p:spTree>
    <p:extLst>
      <p:ext uri="{BB962C8B-B14F-4D97-AF65-F5344CB8AC3E}">
        <p14:creationId xmlns:p14="http://schemas.microsoft.com/office/powerpoint/2010/main" val="3413675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161875AF-758B-4585-B418-083BB91E2A5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97"/>
          <a:stretch/>
        </p:blipFill>
        <p:spPr>
          <a:xfrm>
            <a:off x="8868671" y="1850671"/>
            <a:ext cx="2749427" cy="2749427"/>
          </a:xfrm>
          <a:prstGeom prst="rect">
            <a:avLst/>
          </a:prstGeom>
          <a:solidFill>
            <a:srgbClr val="DBDBDB"/>
          </a:solidFill>
          <a:ln w="50800" cmpd="sng">
            <a:noFill/>
            <a:prstDash val="solid"/>
          </a:ln>
        </p:spPr>
      </p:pic>
      <p:sp>
        <p:nvSpPr>
          <p:cNvPr id="43" name="Rectangle 42">
            <a:extLst>
              <a:ext uri="{FF2B5EF4-FFF2-40B4-BE49-F238E27FC236}">
                <a16:creationId xmlns:a16="http://schemas.microsoft.com/office/drawing/2014/main" id="{91DF19BB-8F5F-4D37-A4F9-967CED9AE569}"/>
              </a:ext>
            </a:extLst>
          </p:cNvPr>
          <p:cNvSpPr/>
          <p:nvPr/>
        </p:nvSpPr>
        <p:spPr>
          <a:xfrm>
            <a:off x="383402" y="2353329"/>
            <a:ext cx="8134486" cy="246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400" dirty="0">
                <a:solidFill>
                  <a:schemeClr val="bg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a:t>
            </a:r>
            <a:endParaRPr lang="fr-FR" sz="1400"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23" name="Footer Placeholder 2">
            <a:extLst>
              <a:ext uri="{FF2B5EF4-FFF2-40B4-BE49-F238E27FC236}">
                <a16:creationId xmlns:a16="http://schemas.microsoft.com/office/drawing/2014/main" id="{C69D773F-CB8E-4900-B682-53493166A75E}"/>
              </a:ext>
            </a:extLst>
          </p:cNvPr>
          <p:cNvSpPr>
            <a:spLocks noGrp="1"/>
          </p:cNvSpPr>
          <p:nvPr>
            <p:ph type="ftr" sz="quarter" idx="11"/>
          </p:nvPr>
        </p:nvSpPr>
        <p:spPr>
          <a:xfrm>
            <a:off x="0" y="6534548"/>
            <a:ext cx="12192000" cy="348055"/>
          </a:xfrm>
          <a:solidFill>
            <a:schemeClr val="tx1"/>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u="none" strike="noStrike" kern="1200" cap="none" spc="0" normalizeH="0" baseline="0" noProof="0" dirty="0">
                <a:ln>
                  <a:noFill/>
                </a:ln>
                <a:solidFill>
                  <a:prstClr val="white"/>
                </a:solidFill>
                <a:effectLst/>
                <a:uLnTx/>
                <a:uFillTx/>
                <a:latin typeface="Cairo" panose="00000500000000000000" pitchFamily="2" charset="-78"/>
                <a:cs typeface="Cairo" panose="00000500000000000000" pitchFamily="2" charset="-78"/>
              </a:rPr>
              <a:t>www.amtila.com</a:t>
            </a:r>
          </a:p>
        </p:txBody>
      </p:sp>
      <p:sp>
        <p:nvSpPr>
          <p:cNvPr id="44" name="Hexagon 43">
            <a:extLst>
              <a:ext uri="{FF2B5EF4-FFF2-40B4-BE49-F238E27FC236}">
                <a16:creationId xmlns:a16="http://schemas.microsoft.com/office/drawing/2014/main" id="{776E6ACB-530C-4273-B5D2-FA74EAD11521}"/>
              </a:ext>
            </a:extLst>
          </p:cNvPr>
          <p:cNvSpPr/>
          <p:nvPr/>
        </p:nvSpPr>
        <p:spPr>
          <a:xfrm>
            <a:off x="5877923" y="6129603"/>
            <a:ext cx="465738" cy="387711"/>
          </a:xfrm>
          <a:prstGeom prst="hexagon">
            <a:avLst/>
          </a:prstGeom>
          <a:solidFill>
            <a:srgbClr val="E66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iro" panose="00000500000000000000" pitchFamily="2" charset="-78"/>
              <a:cs typeface="Cairo" panose="00000500000000000000" pitchFamily="2" charset="-78"/>
            </a:endParaRPr>
          </a:p>
        </p:txBody>
      </p:sp>
      <p:sp>
        <p:nvSpPr>
          <p:cNvPr id="45" name="Slide Number Placeholder 15">
            <a:extLst>
              <a:ext uri="{FF2B5EF4-FFF2-40B4-BE49-F238E27FC236}">
                <a16:creationId xmlns:a16="http://schemas.microsoft.com/office/drawing/2014/main" id="{E2530665-56D3-4205-80D3-E4F8BC0B399F}"/>
              </a:ext>
            </a:extLst>
          </p:cNvPr>
          <p:cNvSpPr>
            <a:spLocks noGrp="1"/>
          </p:cNvSpPr>
          <p:nvPr>
            <p:ph type="sldNum" sz="quarter" idx="12"/>
          </p:nvPr>
        </p:nvSpPr>
        <p:spPr>
          <a:xfrm>
            <a:off x="5866116" y="6129603"/>
            <a:ext cx="473207" cy="400110"/>
          </a:xfrm>
        </p:spPr>
        <p:txBody>
          <a:bodyPr wrap="none">
            <a:spAutoFit/>
          </a:bodyPr>
          <a:lstStyle/>
          <a:p>
            <a:pPr algn="ctr" rtl="1"/>
            <a:fld id="{55566DE6-6023-4F1B-83B8-5B1409609C05}" type="slidenum">
              <a:rPr lang="fr-FR" sz="2000" b="1" i="1" smtClean="0">
                <a:solidFill>
                  <a:schemeClr val="bg1"/>
                </a:solidFill>
                <a:latin typeface="Cairo" panose="00000500000000000000" pitchFamily="2" charset="-78"/>
                <a:ea typeface="Open Sans" panose="020B0606030504020204" pitchFamily="34" charset="0"/>
                <a:cs typeface="Cairo" panose="00000500000000000000" pitchFamily="2" charset="-78"/>
              </a:rPr>
              <a:pPr algn="ctr" rtl="1"/>
              <a:t>10</a:t>
            </a:fld>
            <a:endParaRPr lang="fr-FR" sz="2000" b="1" i="1"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46" name="Rectangle 45">
            <a:extLst>
              <a:ext uri="{FF2B5EF4-FFF2-40B4-BE49-F238E27FC236}">
                <a16:creationId xmlns:a16="http://schemas.microsoft.com/office/drawing/2014/main" id="{D5BF90C1-D6D5-4DB9-B813-5E6FFACF1C93}"/>
              </a:ext>
            </a:extLst>
          </p:cNvPr>
          <p:cNvSpPr/>
          <p:nvPr/>
        </p:nvSpPr>
        <p:spPr>
          <a:xfrm>
            <a:off x="3513197" y="103236"/>
            <a:ext cx="5195191" cy="625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400" b="1" dirty="0">
                <a:solidFill>
                  <a:schemeClr val="bg1"/>
                </a:solidFill>
                <a:latin typeface="Cairo" panose="00000500000000000000" pitchFamily="2" charset="-78"/>
                <a:ea typeface="Open Sans" panose="020B0606030504020204" pitchFamily="34" charset="0"/>
                <a:cs typeface="Cairo" panose="00000500000000000000" pitchFamily="2" charset="-78"/>
              </a:rPr>
              <a:t>فريق العمل</a:t>
            </a:r>
            <a:endParaRPr lang="fr-FR" sz="4400" b="1"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47" name="Rectangle 46">
            <a:extLst>
              <a:ext uri="{FF2B5EF4-FFF2-40B4-BE49-F238E27FC236}">
                <a16:creationId xmlns:a16="http://schemas.microsoft.com/office/drawing/2014/main" id="{589B8807-7742-4E54-B0B3-43265C200C2D}"/>
              </a:ext>
            </a:extLst>
          </p:cNvPr>
          <p:cNvSpPr/>
          <p:nvPr/>
        </p:nvSpPr>
        <p:spPr>
          <a:xfrm>
            <a:off x="3337539" y="1843387"/>
            <a:ext cx="5195191" cy="625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4400" b="1" dirty="0">
                <a:solidFill>
                  <a:schemeClr val="bg1">
                    <a:lumMod val="85000"/>
                  </a:schemeClr>
                </a:solidFill>
                <a:latin typeface="Cairo" panose="00000500000000000000" pitchFamily="2" charset="-78"/>
                <a:ea typeface="Open Sans" panose="020B0606030504020204" pitchFamily="34" charset="0"/>
                <a:cs typeface="Cairo" panose="00000500000000000000" pitchFamily="2" charset="-78"/>
              </a:rPr>
              <a:t>خليل أحمد سعيد</a:t>
            </a:r>
            <a:endParaRPr lang="fr-FR" sz="4400" b="1" dirty="0">
              <a:solidFill>
                <a:schemeClr val="bg1">
                  <a:lumMod val="85000"/>
                </a:schemeClr>
              </a:solidFill>
              <a:latin typeface="Cairo" panose="00000500000000000000" pitchFamily="2" charset="-78"/>
              <a:ea typeface="Open Sans" panose="020B0606030504020204" pitchFamily="34" charset="0"/>
              <a:cs typeface="Cairo" panose="00000500000000000000" pitchFamily="2" charset="-78"/>
            </a:endParaRPr>
          </a:p>
        </p:txBody>
      </p:sp>
    </p:spTree>
    <p:extLst>
      <p:ext uri="{BB962C8B-B14F-4D97-AF65-F5344CB8AC3E}">
        <p14:creationId xmlns:p14="http://schemas.microsoft.com/office/powerpoint/2010/main" val="111456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161875AF-758B-4585-B418-083BB91E2A5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33" t="-751"/>
          <a:stretch/>
        </p:blipFill>
        <p:spPr>
          <a:xfrm>
            <a:off x="8994138" y="1926517"/>
            <a:ext cx="2566031" cy="2566031"/>
          </a:xfrm>
          <a:prstGeom prst="rect">
            <a:avLst/>
          </a:prstGeom>
          <a:solidFill>
            <a:srgbClr val="DBDBDB"/>
          </a:solidFill>
          <a:ln w="50800" cmpd="sng">
            <a:noFill/>
            <a:prstDash val="solid"/>
          </a:ln>
        </p:spPr>
      </p:pic>
      <p:sp>
        <p:nvSpPr>
          <p:cNvPr id="43" name="Rectangle 42">
            <a:extLst>
              <a:ext uri="{FF2B5EF4-FFF2-40B4-BE49-F238E27FC236}">
                <a16:creationId xmlns:a16="http://schemas.microsoft.com/office/drawing/2014/main" id="{91DF19BB-8F5F-4D37-A4F9-967CED9AE569}"/>
              </a:ext>
            </a:extLst>
          </p:cNvPr>
          <p:cNvSpPr/>
          <p:nvPr/>
        </p:nvSpPr>
        <p:spPr>
          <a:xfrm>
            <a:off x="383402" y="2353329"/>
            <a:ext cx="8134486" cy="246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400" dirty="0">
                <a:solidFill>
                  <a:schemeClr val="bg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a:t>
            </a:r>
            <a:endParaRPr lang="fr-FR" sz="1400"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23" name="Footer Placeholder 2">
            <a:extLst>
              <a:ext uri="{FF2B5EF4-FFF2-40B4-BE49-F238E27FC236}">
                <a16:creationId xmlns:a16="http://schemas.microsoft.com/office/drawing/2014/main" id="{C69D773F-CB8E-4900-B682-53493166A75E}"/>
              </a:ext>
            </a:extLst>
          </p:cNvPr>
          <p:cNvSpPr>
            <a:spLocks noGrp="1"/>
          </p:cNvSpPr>
          <p:nvPr>
            <p:ph type="ftr" sz="quarter" idx="11"/>
          </p:nvPr>
        </p:nvSpPr>
        <p:spPr>
          <a:xfrm>
            <a:off x="0" y="6534548"/>
            <a:ext cx="12192000" cy="348055"/>
          </a:xfrm>
          <a:solidFill>
            <a:schemeClr val="tx1"/>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u="none" strike="noStrike" kern="1200" cap="none" spc="0" normalizeH="0" baseline="0" noProof="0" dirty="0">
                <a:ln>
                  <a:noFill/>
                </a:ln>
                <a:solidFill>
                  <a:prstClr val="white"/>
                </a:solidFill>
                <a:effectLst/>
                <a:uLnTx/>
                <a:uFillTx/>
                <a:latin typeface="Cairo" panose="00000500000000000000" pitchFamily="2" charset="-78"/>
                <a:cs typeface="Cairo" panose="00000500000000000000" pitchFamily="2" charset="-78"/>
              </a:rPr>
              <a:t>www.amtila.com</a:t>
            </a:r>
          </a:p>
        </p:txBody>
      </p:sp>
      <p:sp>
        <p:nvSpPr>
          <p:cNvPr id="44" name="Hexagon 43">
            <a:extLst>
              <a:ext uri="{FF2B5EF4-FFF2-40B4-BE49-F238E27FC236}">
                <a16:creationId xmlns:a16="http://schemas.microsoft.com/office/drawing/2014/main" id="{776E6ACB-530C-4273-B5D2-FA74EAD11521}"/>
              </a:ext>
            </a:extLst>
          </p:cNvPr>
          <p:cNvSpPr/>
          <p:nvPr/>
        </p:nvSpPr>
        <p:spPr>
          <a:xfrm>
            <a:off x="5877923" y="6129603"/>
            <a:ext cx="465738" cy="387711"/>
          </a:xfrm>
          <a:prstGeom prst="hexagon">
            <a:avLst/>
          </a:prstGeom>
          <a:solidFill>
            <a:srgbClr val="E66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iro" panose="00000500000000000000" pitchFamily="2" charset="-78"/>
              <a:cs typeface="Cairo" panose="00000500000000000000" pitchFamily="2" charset="-78"/>
            </a:endParaRPr>
          </a:p>
        </p:txBody>
      </p:sp>
      <p:sp>
        <p:nvSpPr>
          <p:cNvPr id="45" name="Slide Number Placeholder 15">
            <a:extLst>
              <a:ext uri="{FF2B5EF4-FFF2-40B4-BE49-F238E27FC236}">
                <a16:creationId xmlns:a16="http://schemas.microsoft.com/office/drawing/2014/main" id="{E2530665-56D3-4205-80D3-E4F8BC0B399F}"/>
              </a:ext>
            </a:extLst>
          </p:cNvPr>
          <p:cNvSpPr>
            <a:spLocks noGrp="1"/>
          </p:cNvSpPr>
          <p:nvPr>
            <p:ph type="sldNum" sz="quarter" idx="12"/>
          </p:nvPr>
        </p:nvSpPr>
        <p:spPr>
          <a:xfrm>
            <a:off x="5846150" y="6129603"/>
            <a:ext cx="473207" cy="400110"/>
          </a:xfrm>
        </p:spPr>
        <p:txBody>
          <a:bodyPr wrap="none">
            <a:spAutoFit/>
          </a:bodyPr>
          <a:lstStyle/>
          <a:p>
            <a:fld id="{55566DE6-6023-4F1B-83B8-5B1409609C05}" type="slidenum">
              <a:rPr lang="fr-FR" sz="2000" b="1" i="1" smtClean="0">
                <a:solidFill>
                  <a:schemeClr val="bg1"/>
                </a:solidFill>
                <a:latin typeface="Cairo" panose="00000500000000000000" pitchFamily="2" charset="-78"/>
                <a:ea typeface="Open Sans" panose="020B0606030504020204" pitchFamily="34" charset="0"/>
                <a:cs typeface="Cairo" panose="00000500000000000000" pitchFamily="2" charset="-78"/>
              </a:rPr>
              <a:t>11</a:t>
            </a:fld>
            <a:endParaRPr lang="fr-FR" sz="2000" b="1" i="1"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46" name="Rectangle 45">
            <a:extLst>
              <a:ext uri="{FF2B5EF4-FFF2-40B4-BE49-F238E27FC236}">
                <a16:creationId xmlns:a16="http://schemas.microsoft.com/office/drawing/2014/main" id="{D5BF90C1-D6D5-4DB9-B813-5E6FFACF1C93}"/>
              </a:ext>
            </a:extLst>
          </p:cNvPr>
          <p:cNvSpPr/>
          <p:nvPr/>
        </p:nvSpPr>
        <p:spPr>
          <a:xfrm>
            <a:off x="3513197" y="103236"/>
            <a:ext cx="5195191" cy="625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400" b="1" dirty="0">
                <a:solidFill>
                  <a:schemeClr val="bg1"/>
                </a:solidFill>
                <a:latin typeface="Cairo" panose="00000500000000000000" pitchFamily="2" charset="-78"/>
                <a:ea typeface="Open Sans" panose="020B0606030504020204" pitchFamily="34" charset="0"/>
                <a:cs typeface="Cairo" panose="00000500000000000000" pitchFamily="2" charset="-78"/>
              </a:rPr>
              <a:t>فريق العمل</a:t>
            </a:r>
            <a:endParaRPr lang="fr-FR" sz="4400" b="1"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47" name="Rectangle 46">
            <a:extLst>
              <a:ext uri="{FF2B5EF4-FFF2-40B4-BE49-F238E27FC236}">
                <a16:creationId xmlns:a16="http://schemas.microsoft.com/office/drawing/2014/main" id="{589B8807-7742-4E54-B0B3-43265C200C2D}"/>
              </a:ext>
            </a:extLst>
          </p:cNvPr>
          <p:cNvSpPr/>
          <p:nvPr/>
        </p:nvSpPr>
        <p:spPr>
          <a:xfrm>
            <a:off x="3322697" y="1787967"/>
            <a:ext cx="5195191" cy="625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4400" b="1" dirty="0">
                <a:solidFill>
                  <a:schemeClr val="bg1">
                    <a:lumMod val="85000"/>
                  </a:schemeClr>
                </a:solidFill>
                <a:latin typeface="Cairo" panose="00000500000000000000" pitchFamily="2" charset="-78"/>
                <a:ea typeface="Open Sans" panose="020B0606030504020204" pitchFamily="34" charset="0"/>
                <a:cs typeface="Cairo" panose="00000500000000000000" pitchFamily="2" charset="-78"/>
              </a:rPr>
              <a:t>عادل أحمد سعيد</a:t>
            </a:r>
            <a:endParaRPr lang="fr-FR" sz="4400" b="1" dirty="0">
              <a:solidFill>
                <a:schemeClr val="bg1">
                  <a:lumMod val="85000"/>
                </a:schemeClr>
              </a:solidFill>
              <a:latin typeface="Cairo" panose="00000500000000000000" pitchFamily="2" charset="-78"/>
              <a:ea typeface="Open Sans" panose="020B0606030504020204" pitchFamily="34" charset="0"/>
              <a:cs typeface="Cairo" panose="00000500000000000000" pitchFamily="2" charset="-78"/>
            </a:endParaRPr>
          </a:p>
        </p:txBody>
      </p:sp>
    </p:spTree>
    <p:extLst>
      <p:ext uri="{BB962C8B-B14F-4D97-AF65-F5344CB8AC3E}">
        <p14:creationId xmlns:p14="http://schemas.microsoft.com/office/powerpoint/2010/main" val="376612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5CE8881-9C63-441E-94D2-BB720CD122D4}"/>
              </a:ext>
            </a:extLst>
          </p:cNvPr>
          <p:cNvSpPr/>
          <p:nvPr/>
        </p:nvSpPr>
        <p:spPr>
          <a:xfrm>
            <a:off x="3513197" y="103236"/>
            <a:ext cx="5195191" cy="625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400" b="1" dirty="0">
                <a:solidFill>
                  <a:schemeClr val="bg1"/>
                </a:solidFill>
                <a:latin typeface="Cairo" panose="00000500000000000000" pitchFamily="2" charset="-78"/>
                <a:ea typeface="Open Sans" panose="020B0606030504020204" pitchFamily="34" charset="0"/>
                <a:cs typeface="Cairo" panose="00000500000000000000" pitchFamily="2" charset="-78"/>
              </a:rPr>
              <a:t>نسب </a:t>
            </a:r>
            <a:endParaRPr lang="fr-FR" sz="4400" b="1"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48" name="Rectangle 47">
            <a:extLst>
              <a:ext uri="{FF2B5EF4-FFF2-40B4-BE49-F238E27FC236}">
                <a16:creationId xmlns:a16="http://schemas.microsoft.com/office/drawing/2014/main" id="{57BC75FC-6BD0-43ED-9DCD-09FEF2ACF167}"/>
              </a:ext>
            </a:extLst>
          </p:cNvPr>
          <p:cNvSpPr/>
          <p:nvPr/>
        </p:nvSpPr>
        <p:spPr>
          <a:xfrm>
            <a:off x="335576" y="4369154"/>
            <a:ext cx="11550432" cy="2031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400" dirty="0">
                <a:solidFill>
                  <a:schemeClr val="bg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a:t>
            </a:r>
            <a:endParaRPr lang="fr-FR" sz="1400"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graphicFrame>
        <p:nvGraphicFramePr>
          <p:cNvPr id="31" name="Table 30">
            <a:extLst>
              <a:ext uri="{FF2B5EF4-FFF2-40B4-BE49-F238E27FC236}">
                <a16:creationId xmlns:a16="http://schemas.microsoft.com/office/drawing/2014/main" id="{E1B5A448-1717-4F29-8813-FB91EFB3330C}"/>
              </a:ext>
            </a:extLst>
          </p:cNvPr>
          <p:cNvGraphicFramePr>
            <a:graphicFrameLocks noGrp="1"/>
          </p:cNvGraphicFramePr>
          <p:nvPr>
            <p:extLst>
              <p:ext uri="{D42A27DB-BD31-4B8C-83A1-F6EECF244321}">
                <p14:modId xmlns:p14="http://schemas.microsoft.com/office/powerpoint/2010/main" val="1501767335"/>
              </p:ext>
            </p:extLst>
          </p:nvPr>
        </p:nvGraphicFramePr>
        <p:xfrm>
          <a:off x="669566" y="848553"/>
          <a:ext cx="10714713" cy="3400306"/>
        </p:xfrm>
        <a:graphic>
          <a:graphicData uri="http://schemas.openxmlformats.org/drawingml/2006/table">
            <a:tbl>
              <a:tblPr firstRow="1" bandRow="1">
                <a:tableStyleId>{5C22544A-7EE6-4342-B048-85BDC9FD1C3A}</a:tableStyleId>
              </a:tblPr>
              <a:tblGrid>
                <a:gridCol w="3571571">
                  <a:extLst>
                    <a:ext uri="{9D8B030D-6E8A-4147-A177-3AD203B41FA5}">
                      <a16:colId xmlns:a16="http://schemas.microsoft.com/office/drawing/2014/main" val="257270664"/>
                    </a:ext>
                  </a:extLst>
                </a:gridCol>
                <a:gridCol w="3571571">
                  <a:extLst>
                    <a:ext uri="{9D8B030D-6E8A-4147-A177-3AD203B41FA5}">
                      <a16:colId xmlns:a16="http://schemas.microsoft.com/office/drawing/2014/main" val="2308414098"/>
                    </a:ext>
                  </a:extLst>
                </a:gridCol>
                <a:gridCol w="3571571">
                  <a:extLst>
                    <a:ext uri="{9D8B030D-6E8A-4147-A177-3AD203B41FA5}">
                      <a16:colId xmlns:a16="http://schemas.microsoft.com/office/drawing/2014/main" val="1701222050"/>
                    </a:ext>
                  </a:extLst>
                </a:gridCol>
              </a:tblGrid>
              <a:tr h="108088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DZ" sz="2400" i="0" dirty="0">
                          <a:solidFill>
                            <a:schemeClr val="tx1"/>
                          </a:solidFill>
                          <a:effectLst/>
                          <a:latin typeface="Cairo" panose="00000500000000000000" pitchFamily="2" charset="-78"/>
                          <a:cs typeface="Cairo" panose="00000500000000000000" pitchFamily="2" charset="-78"/>
                        </a:rPr>
                        <a:t>إسم المنتوج</a:t>
                      </a:r>
                      <a:endParaRPr lang="fr-FR" sz="2400" i="0" dirty="0">
                        <a:solidFill>
                          <a:schemeClr val="tx1"/>
                        </a:solidFill>
                        <a:effectLst/>
                        <a:latin typeface="Cairo" panose="00000500000000000000" pitchFamily="2" charset="-78"/>
                        <a:cs typeface="Cairo" panose="00000500000000000000" pitchFamily="2" charset="-78"/>
                      </a:endParaRPr>
                    </a:p>
                  </a:txBody>
                  <a:tcPr marL="122428" marR="122428" marT="61214" marB="6121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DZ" sz="2400" i="0" dirty="0">
                          <a:solidFill>
                            <a:schemeClr val="tx1"/>
                          </a:solidFill>
                          <a:effectLst/>
                          <a:latin typeface="Cairo" panose="00000500000000000000" pitchFamily="2" charset="-78"/>
                          <a:cs typeface="Cairo" panose="00000500000000000000" pitchFamily="2" charset="-78"/>
                        </a:rPr>
                        <a:t>إسم المنتوج</a:t>
                      </a:r>
                      <a:endParaRPr lang="fr-FR" sz="2400" i="0" dirty="0">
                        <a:solidFill>
                          <a:schemeClr val="tx1"/>
                        </a:solidFill>
                        <a:effectLst/>
                        <a:latin typeface="Cairo" panose="00000500000000000000" pitchFamily="2" charset="-78"/>
                        <a:cs typeface="Cairo" panose="00000500000000000000" pitchFamily="2" charset="-78"/>
                      </a:endParaRPr>
                    </a:p>
                  </a:txBody>
                  <a:tcPr marL="122428" marR="122428" marT="61214" marB="6121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rtl="1"/>
                      <a:r>
                        <a:rPr lang="ar-DZ" sz="2400" i="0" dirty="0">
                          <a:solidFill>
                            <a:schemeClr val="tx1"/>
                          </a:solidFill>
                          <a:effectLst/>
                          <a:latin typeface="Cairo" panose="00000500000000000000" pitchFamily="2" charset="-78"/>
                          <a:cs typeface="Cairo" panose="00000500000000000000" pitchFamily="2" charset="-78"/>
                        </a:rPr>
                        <a:t>إسم المنتوج</a:t>
                      </a:r>
                      <a:endParaRPr lang="fr-FR" sz="2400" i="0" dirty="0">
                        <a:solidFill>
                          <a:schemeClr val="tx1"/>
                        </a:solidFill>
                        <a:effectLst/>
                        <a:latin typeface="Cairo" panose="00000500000000000000" pitchFamily="2" charset="-78"/>
                        <a:cs typeface="Cairo" panose="00000500000000000000" pitchFamily="2" charset="-78"/>
                      </a:endParaRPr>
                    </a:p>
                  </a:txBody>
                  <a:tcPr marL="122428" marR="122428" marT="61214" marB="6121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2580961"/>
                  </a:ext>
                </a:extLst>
              </a:tr>
              <a:tr h="579856">
                <a:tc>
                  <a:txBody>
                    <a:bodyPr/>
                    <a:lstStyle/>
                    <a:p>
                      <a:pPr algn="ctr"/>
                      <a:r>
                        <a:rPr lang="fr-FR" sz="2400" i="0" dirty="0">
                          <a:solidFill>
                            <a:schemeClr val="bg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100,00</a:t>
                      </a:r>
                    </a:p>
                  </a:txBody>
                  <a:tcPr marL="122428" marR="122428" marT="61214" marB="61214">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1E4756"/>
                    </a:solidFill>
                  </a:tcPr>
                </a:tc>
                <a:tc>
                  <a:txBody>
                    <a:bodyPr/>
                    <a:lstStyle/>
                    <a:p>
                      <a:pPr algn="ctr"/>
                      <a:r>
                        <a:rPr lang="fr-FR" sz="2400" i="0" dirty="0">
                          <a:solidFill>
                            <a:schemeClr val="bg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100,00</a:t>
                      </a:r>
                    </a:p>
                  </a:txBody>
                  <a:tcPr marL="122428" marR="122428" marT="61214" marB="61214">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03A3A"/>
                    </a:solidFill>
                  </a:tcPr>
                </a:tc>
                <a:tc>
                  <a:txBody>
                    <a:bodyPr/>
                    <a:lstStyle/>
                    <a:p>
                      <a:pPr algn="ctr"/>
                      <a:r>
                        <a:rPr lang="fr-FR" sz="2400" i="0" dirty="0">
                          <a:solidFill>
                            <a:schemeClr val="bg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100,00</a:t>
                      </a:r>
                    </a:p>
                  </a:txBody>
                  <a:tcPr marL="122428" marR="122428" marT="61214" marB="61214">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E2229"/>
                    </a:solidFill>
                  </a:tcPr>
                </a:tc>
                <a:extLst>
                  <a:ext uri="{0D108BD9-81ED-4DB2-BD59-A6C34878D82A}">
                    <a16:rowId xmlns:a16="http://schemas.microsoft.com/office/drawing/2014/main" val="3824317211"/>
                  </a:ext>
                </a:extLst>
              </a:tr>
              <a:tr h="579856">
                <a:tc>
                  <a:txBody>
                    <a:bodyPr/>
                    <a:lstStyle/>
                    <a:p>
                      <a:pPr algn="ctr"/>
                      <a:r>
                        <a:rPr lang="fr-FR" sz="2400" i="0" dirty="0">
                          <a:solidFill>
                            <a:schemeClr val="bg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50,00</a:t>
                      </a:r>
                    </a:p>
                  </a:txBody>
                  <a:tcPr marL="122428" marR="122428" marT="61214" marB="61214">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E4756"/>
                    </a:solidFill>
                  </a:tcPr>
                </a:tc>
                <a:tc>
                  <a:txBody>
                    <a:bodyPr/>
                    <a:lstStyle/>
                    <a:p>
                      <a:pPr algn="ctr"/>
                      <a:r>
                        <a:rPr lang="fr-FR" sz="2400" i="0" dirty="0">
                          <a:solidFill>
                            <a:schemeClr val="bg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50,00</a:t>
                      </a:r>
                    </a:p>
                  </a:txBody>
                  <a:tcPr marL="122428" marR="122428" marT="61214" marB="61214">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03A3A"/>
                    </a:solidFill>
                  </a:tcPr>
                </a:tc>
                <a:tc>
                  <a:txBody>
                    <a:bodyPr/>
                    <a:lstStyle/>
                    <a:p>
                      <a:pPr algn="ctr"/>
                      <a:r>
                        <a:rPr lang="fr-FR" sz="2400" i="0" dirty="0">
                          <a:solidFill>
                            <a:schemeClr val="bg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50,00</a:t>
                      </a:r>
                    </a:p>
                  </a:txBody>
                  <a:tcPr marL="122428" marR="122428" marT="61214" marB="61214">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E2229"/>
                    </a:solidFill>
                  </a:tcPr>
                </a:tc>
                <a:extLst>
                  <a:ext uri="{0D108BD9-81ED-4DB2-BD59-A6C34878D82A}">
                    <a16:rowId xmlns:a16="http://schemas.microsoft.com/office/drawing/2014/main" val="817948841"/>
                  </a:ext>
                </a:extLst>
              </a:tr>
              <a:tr h="579856">
                <a:tc>
                  <a:txBody>
                    <a:bodyPr/>
                    <a:lstStyle/>
                    <a:p>
                      <a:pPr algn="ctr"/>
                      <a:r>
                        <a:rPr lang="fr-FR" sz="2400" i="0" dirty="0">
                          <a:solidFill>
                            <a:schemeClr val="bg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a:t>
                      </a:r>
                    </a:p>
                  </a:txBody>
                  <a:tcPr marL="122428" marR="122428" marT="61214" marB="61214">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1E4756"/>
                    </a:solidFill>
                  </a:tcPr>
                </a:tc>
                <a:tc>
                  <a:txBody>
                    <a:bodyPr/>
                    <a:lstStyle/>
                    <a:p>
                      <a:pPr algn="ctr"/>
                      <a:r>
                        <a:rPr lang="fr-FR" sz="2400" i="0" dirty="0">
                          <a:solidFill>
                            <a:schemeClr val="bg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a:t>
                      </a:r>
                    </a:p>
                  </a:txBody>
                  <a:tcPr marL="122428" marR="122428" marT="61214" marB="61214">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03A3A"/>
                    </a:solidFill>
                  </a:tcPr>
                </a:tc>
                <a:tc>
                  <a:txBody>
                    <a:bodyPr/>
                    <a:lstStyle/>
                    <a:p>
                      <a:pPr algn="ctr"/>
                      <a:r>
                        <a:rPr lang="fr-FR" sz="2400" i="0" dirty="0">
                          <a:solidFill>
                            <a:schemeClr val="bg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a:t>
                      </a:r>
                    </a:p>
                  </a:txBody>
                  <a:tcPr marL="122428" marR="122428" marT="61214" marB="61214">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E2229"/>
                    </a:solidFill>
                  </a:tcPr>
                </a:tc>
                <a:extLst>
                  <a:ext uri="{0D108BD9-81ED-4DB2-BD59-A6C34878D82A}">
                    <a16:rowId xmlns:a16="http://schemas.microsoft.com/office/drawing/2014/main" val="1299592263"/>
                  </a:ext>
                </a:extLst>
              </a:tr>
              <a:tr h="57985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DZ" sz="2400" i="0" dirty="0">
                          <a:solidFill>
                            <a:schemeClr val="bg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150</a:t>
                      </a:r>
                      <a:r>
                        <a:rPr lang="ar-DZ" sz="2400" i="0" dirty="0">
                          <a:solidFill>
                            <a:schemeClr val="bg1"/>
                          </a:solidFill>
                          <a:effectLst>
                            <a:outerShdw blurRad="38100" dist="38100" dir="2700000" algn="tl">
                              <a:srgbClr val="000000">
                                <a:alpha val="43137"/>
                              </a:srgbClr>
                            </a:outerShdw>
                          </a:effectLst>
                          <a:latin typeface="Cairo" panose="00000500000000000000" pitchFamily="2" charset="-78"/>
                          <a:cs typeface="Cairo" panose="00000500000000000000" pitchFamily="2" charset="-78"/>
                        </a:rPr>
                        <a:t> درهم</a:t>
                      </a:r>
                      <a:endParaRPr lang="fr-FR" sz="2400" i="0" dirty="0">
                        <a:solidFill>
                          <a:schemeClr val="bg1"/>
                        </a:solidFill>
                        <a:effectLst>
                          <a:outerShdw blurRad="38100" dist="38100" dir="2700000" algn="tl">
                            <a:srgbClr val="000000">
                              <a:alpha val="43137"/>
                            </a:srgbClr>
                          </a:outerShdw>
                        </a:effectLst>
                        <a:latin typeface="Cairo" panose="00000500000000000000" pitchFamily="2" charset="-78"/>
                        <a:cs typeface="Cairo" panose="00000500000000000000" pitchFamily="2" charset="-78"/>
                      </a:endParaRPr>
                    </a:p>
                  </a:txBody>
                  <a:tcPr marL="122428" marR="122428" marT="61214" marB="61214">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1E4756"/>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DZ" sz="2400" i="0" dirty="0">
                          <a:solidFill>
                            <a:schemeClr val="bg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150</a:t>
                      </a:r>
                      <a:r>
                        <a:rPr lang="ar-DZ" sz="2400" i="0" dirty="0">
                          <a:solidFill>
                            <a:schemeClr val="bg1"/>
                          </a:solidFill>
                          <a:effectLst>
                            <a:outerShdw blurRad="38100" dist="38100" dir="2700000" algn="tl">
                              <a:srgbClr val="000000">
                                <a:alpha val="43137"/>
                              </a:srgbClr>
                            </a:outerShdw>
                          </a:effectLst>
                          <a:latin typeface="Cairo" panose="00000500000000000000" pitchFamily="2" charset="-78"/>
                          <a:cs typeface="Cairo" panose="00000500000000000000" pitchFamily="2" charset="-78"/>
                        </a:rPr>
                        <a:t> درهم</a:t>
                      </a:r>
                      <a:endParaRPr lang="fr-FR" sz="2400" i="0" dirty="0">
                        <a:solidFill>
                          <a:schemeClr val="bg1"/>
                        </a:solidFill>
                        <a:effectLst>
                          <a:outerShdw blurRad="38100" dist="38100" dir="2700000" algn="tl">
                            <a:srgbClr val="000000">
                              <a:alpha val="43137"/>
                            </a:srgbClr>
                          </a:outerShdw>
                        </a:effectLst>
                        <a:latin typeface="Cairo" panose="00000500000000000000" pitchFamily="2" charset="-78"/>
                        <a:cs typeface="Cairo" panose="00000500000000000000" pitchFamily="2" charset="-78"/>
                      </a:endParaRPr>
                    </a:p>
                  </a:txBody>
                  <a:tcPr marL="122428" marR="122428" marT="61214" marB="61214">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03A3A"/>
                    </a:solidFill>
                  </a:tcPr>
                </a:tc>
                <a:tc>
                  <a:txBody>
                    <a:bodyPr/>
                    <a:lstStyle/>
                    <a:p>
                      <a:pPr algn="ctr" rtl="1"/>
                      <a:r>
                        <a:rPr lang="ar-DZ" sz="2400" i="0" dirty="0">
                          <a:solidFill>
                            <a:schemeClr val="bg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150</a:t>
                      </a:r>
                      <a:r>
                        <a:rPr lang="ar-DZ" sz="2400" i="0" dirty="0">
                          <a:solidFill>
                            <a:schemeClr val="bg1"/>
                          </a:solidFill>
                          <a:effectLst>
                            <a:outerShdw blurRad="38100" dist="38100" dir="2700000" algn="tl">
                              <a:srgbClr val="000000">
                                <a:alpha val="43137"/>
                              </a:srgbClr>
                            </a:outerShdw>
                          </a:effectLst>
                          <a:latin typeface="Cairo" panose="00000500000000000000" pitchFamily="2" charset="-78"/>
                          <a:cs typeface="Cairo" panose="00000500000000000000" pitchFamily="2" charset="-78"/>
                        </a:rPr>
                        <a:t> درهم</a:t>
                      </a:r>
                      <a:endParaRPr lang="fr-FR" sz="2400" i="0" dirty="0">
                        <a:solidFill>
                          <a:schemeClr val="bg1"/>
                        </a:solidFill>
                        <a:effectLst>
                          <a:outerShdw blurRad="38100" dist="38100" dir="2700000" algn="tl">
                            <a:srgbClr val="000000">
                              <a:alpha val="43137"/>
                            </a:srgbClr>
                          </a:outerShdw>
                        </a:effectLst>
                        <a:latin typeface="Cairo" panose="00000500000000000000" pitchFamily="2" charset="-78"/>
                        <a:cs typeface="Cairo" panose="00000500000000000000" pitchFamily="2" charset="-78"/>
                      </a:endParaRPr>
                    </a:p>
                  </a:txBody>
                  <a:tcPr marL="122428" marR="122428" marT="61214" marB="61214">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E2229"/>
                    </a:solidFill>
                  </a:tcPr>
                </a:tc>
                <a:extLst>
                  <a:ext uri="{0D108BD9-81ED-4DB2-BD59-A6C34878D82A}">
                    <a16:rowId xmlns:a16="http://schemas.microsoft.com/office/drawing/2014/main" val="827438095"/>
                  </a:ext>
                </a:extLst>
              </a:tr>
            </a:tbl>
          </a:graphicData>
        </a:graphic>
      </p:graphicFrame>
      <p:sp>
        <p:nvSpPr>
          <p:cNvPr id="34" name="Footer Placeholder 2">
            <a:extLst>
              <a:ext uri="{FF2B5EF4-FFF2-40B4-BE49-F238E27FC236}">
                <a16:creationId xmlns:a16="http://schemas.microsoft.com/office/drawing/2014/main" id="{C971ABC7-C514-415A-953E-91C720D718FB}"/>
              </a:ext>
            </a:extLst>
          </p:cNvPr>
          <p:cNvSpPr>
            <a:spLocks noGrp="1"/>
          </p:cNvSpPr>
          <p:nvPr>
            <p:ph type="ftr" sz="quarter" idx="11"/>
          </p:nvPr>
        </p:nvSpPr>
        <p:spPr>
          <a:xfrm>
            <a:off x="0" y="6534548"/>
            <a:ext cx="12192000" cy="348055"/>
          </a:xfrm>
          <a:solidFill>
            <a:schemeClr val="tx1"/>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u="none" strike="noStrike" kern="1200" cap="none" spc="0" normalizeH="0" baseline="0" noProof="0" dirty="0">
                <a:ln>
                  <a:noFill/>
                </a:ln>
                <a:solidFill>
                  <a:prstClr val="white"/>
                </a:solidFill>
                <a:effectLst/>
                <a:uLnTx/>
                <a:uFillTx/>
                <a:latin typeface="Cairo" panose="00000500000000000000" pitchFamily="2" charset="-78"/>
                <a:cs typeface="Cairo" panose="00000500000000000000" pitchFamily="2" charset="-78"/>
              </a:rPr>
              <a:t>www.amtila.com</a:t>
            </a:r>
          </a:p>
        </p:txBody>
      </p:sp>
      <p:sp>
        <p:nvSpPr>
          <p:cNvPr id="9" name="Hexagon 8">
            <a:extLst>
              <a:ext uri="{FF2B5EF4-FFF2-40B4-BE49-F238E27FC236}">
                <a16:creationId xmlns:a16="http://schemas.microsoft.com/office/drawing/2014/main" id="{EC08BC71-30C7-4D05-9622-F0BF42253ADB}"/>
              </a:ext>
            </a:extLst>
          </p:cNvPr>
          <p:cNvSpPr/>
          <p:nvPr/>
        </p:nvSpPr>
        <p:spPr>
          <a:xfrm>
            <a:off x="5877923" y="6129603"/>
            <a:ext cx="465738" cy="387711"/>
          </a:xfrm>
          <a:prstGeom prst="hexagon">
            <a:avLst/>
          </a:prstGeom>
          <a:solidFill>
            <a:srgbClr val="E66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iro" panose="00000500000000000000" pitchFamily="2" charset="-78"/>
              <a:cs typeface="Cairo" panose="00000500000000000000" pitchFamily="2" charset="-78"/>
            </a:endParaRPr>
          </a:p>
        </p:txBody>
      </p:sp>
      <p:sp>
        <p:nvSpPr>
          <p:cNvPr id="10" name="Slide Number Placeholder 15">
            <a:extLst>
              <a:ext uri="{FF2B5EF4-FFF2-40B4-BE49-F238E27FC236}">
                <a16:creationId xmlns:a16="http://schemas.microsoft.com/office/drawing/2014/main" id="{B384F159-A431-4F3F-94CF-F5FC2BC64A3C}"/>
              </a:ext>
            </a:extLst>
          </p:cNvPr>
          <p:cNvSpPr txBox="1">
            <a:spLocks/>
          </p:cNvSpPr>
          <p:nvPr/>
        </p:nvSpPr>
        <p:spPr>
          <a:xfrm>
            <a:off x="5931667" y="6129603"/>
            <a:ext cx="330540" cy="400110"/>
          </a:xfrm>
          <a:prstGeom prst="rect">
            <a:avLst/>
          </a:prstGeom>
        </p:spPr>
        <p:txBody>
          <a:bodyPr vert="horz" wrap="none" lIns="91440" tIns="45720" rIns="91440" bIns="45720" rtlCol="0" anchor="ctr">
            <a:spAutoFit/>
          </a:bodyP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566DE6-6023-4F1B-83B8-5B1409609C05}" type="slidenum">
              <a:rPr lang="fr-FR" sz="2000" b="1" i="1" smtClean="0">
                <a:solidFill>
                  <a:schemeClr val="bg1"/>
                </a:solidFill>
                <a:latin typeface="Cairo" panose="00000500000000000000" pitchFamily="2" charset="-78"/>
                <a:ea typeface="Open Sans" panose="020B0606030504020204" pitchFamily="34" charset="0"/>
                <a:cs typeface="Cairo" panose="00000500000000000000" pitchFamily="2" charset="-78"/>
              </a:rPr>
              <a:pPr/>
              <a:t>2</a:t>
            </a:fld>
            <a:endParaRPr lang="fr-FR" sz="2000" b="1" i="1"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Tree>
    <p:extLst>
      <p:ext uri="{BB962C8B-B14F-4D97-AF65-F5344CB8AC3E}">
        <p14:creationId xmlns:p14="http://schemas.microsoft.com/office/powerpoint/2010/main" val="16781236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1E4756"/>
            </a:gs>
            <a:gs pos="46000">
              <a:srgbClr val="1E4756"/>
            </a:gs>
            <a:gs pos="100000">
              <a:srgbClr val="0F252C"/>
            </a:gs>
          </a:gsLst>
          <a:path path="circle">
            <a:fillToRect l="50000" t="50000" r="50000" b="50000"/>
          </a:path>
        </a:gra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2BA843CF-EDF9-4748-A2AD-4109E5849E8C}"/>
              </a:ext>
            </a:extLst>
          </p:cNvPr>
          <p:cNvSpPr/>
          <p:nvPr/>
        </p:nvSpPr>
        <p:spPr>
          <a:xfrm>
            <a:off x="4474241" y="1763145"/>
            <a:ext cx="3243815" cy="32438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iro" panose="00000500000000000000" pitchFamily="2" charset="-78"/>
              <a:cs typeface="Cairo" panose="00000500000000000000" pitchFamily="2" charset="-78"/>
            </a:endParaRPr>
          </a:p>
        </p:txBody>
      </p:sp>
      <p:sp>
        <p:nvSpPr>
          <p:cNvPr id="11" name="Freeform: Shape 10">
            <a:extLst>
              <a:ext uri="{FF2B5EF4-FFF2-40B4-BE49-F238E27FC236}">
                <a16:creationId xmlns:a16="http://schemas.microsoft.com/office/drawing/2014/main" id="{C0330558-93DB-4941-87DC-9D3A9585D588}"/>
              </a:ext>
            </a:extLst>
          </p:cNvPr>
          <p:cNvSpPr/>
          <p:nvPr/>
        </p:nvSpPr>
        <p:spPr>
          <a:xfrm rot="20754289">
            <a:off x="5035928" y="568442"/>
            <a:ext cx="2136753" cy="1856441"/>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 name="connsiteX0" fmla="*/ 0 w 1813053"/>
              <a:gd name="connsiteY0" fmla="*/ 800544 h 1575206"/>
              <a:gd name="connsiteX1" fmla="*/ 442289 w 1813053"/>
              <a:gd name="connsiteY1" fmla="*/ 0 h 1575206"/>
              <a:gd name="connsiteX2" fmla="*/ 1363017 w 1813053"/>
              <a:gd name="connsiteY2" fmla="*/ 0 h 1575206"/>
              <a:gd name="connsiteX3" fmla="*/ 1813053 w 1813053"/>
              <a:gd name="connsiteY3" fmla="*/ 787603 h 1575206"/>
              <a:gd name="connsiteX4" fmla="*/ 1363017 w 1813053"/>
              <a:gd name="connsiteY4" fmla="*/ 1575206 h 1575206"/>
              <a:gd name="connsiteX5" fmla="*/ 442289 w 1813053"/>
              <a:gd name="connsiteY5" fmla="*/ 1575206 h 1575206"/>
              <a:gd name="connsiteX6" fmla="*/ 0 w 1813053"/>
              <a:gd name="connsiteY6" fmla="*/ 800544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3053" h="1575206">
                <a:moveTo>
                  <a:pt x="0" y="800544"/>
                </a:moveTo>
                <a:lnTo>
                  <a:pt x="442289" y="0"/>
                </a:lnTo>
                <a:lnTo>
                  <a:pt x="1363017" y="0"/>
                </a:lnTo>
                <a:lnTo>
                  <a:pt x="1813053" y="787603"/>
                </a:lnTo>
                <a:lnTo>
                  <a:pt x="1363017" y="1575206"/>
                </a:lnTo>
                <a:lnTo>
                  <a:pt x="442289" y="1575206"/>
                </a:lnTo>
                <a:lnTo>
                  <a:pt x="0" y="800544"/>
                </a:lnTo>
                <a:close/>
              </a:path>
            </a:pathLst>
          </a:custGeom>
          <a:gradFill flip="none" rotWithShape="1">
            <a:gsLst>
              <a:gs pos="0">
                <a:schemeClr val="bg1">
                  <a:lumMod val="65000"/>
                </a:schemeClr>
              </a:gs>
              <a:gs pos="23000">
                <a:schemeClr val="bg1">
                  <a:lumMod val="75000"/>
                </a:schemeClr>
              </a:gs>
              <a:gs pos="69000">
                <a:schemeClr val="accent3">
                  <a:lumMod val="75000"/>
                </a:schemeClr>
              </a:gs>
              <a:gs pos="97000">
                <a:schemeClr val="accent3">
                  <a:lumMod val="70000"/>
                </a:schemeClr>
              </a:gs>
            </a:gsLst>
            <a:path path="circle">
              <a:fillToRect r="100000" b="100000"/>
            </a:path>
            <a:tileRect l="-100000" t="-100000"/>
          </a:gradFill>
          <a:ln>
            <a:solidFill>
              <a:srgbClr val="000000"/>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005" tIns="309305" rIns="350005" bIns="309305"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endParaRPr kumimoji="0" lang="fr-FR" sz="3800" b="0" i="0" u="none" strike="noStrike" kern="1200" cap="none" spc="0" normalizeH="0" baseline="0" noProof="0" dirty="0">
              <a:ln>
                <a:noFill/>
              </a:ln>
              <a:solidFill>
                <a:prstClr val="white"/>
              </a:solidFill>
              <a:effectLst/>
              <a:uLnTx/>
              <a:uFillTx/>
              <a:latin typeface="Cairo" panose="00000500000000000000" pitchFamily="2" charset="-78"/>
              <a:cs typeface="Cairo" panose="00000500000000000000" pitchFamily="2" charset="-78"/>
            </a:endParaRPr>
          </a:p>
        </p:txBody>
      </p:sp>
      <p:sp>
        <p:nvSpPr>
          <p:cNvPr id="14" name="Freeform: Shape 13">
            <a:extLst>
              <a:ext uri="{FF2B5EF4-FFF2-40B4-BE49-F238E27FC236}">
                <a16:creationId xmlns:a16="http://schemas.microsoft.com/office/drawing/2014/main" id="{37B73A1A-F097-4983-A51F-459A16D8E824}"/>
              </a:ext>
            </a:extLst>
          </p:cNvPr>
          <p:cNvSpPr/>
          <p:nvPr/>
        </p:nvSpPr>
        <p:spPr>
          <a:xfrm rot="20754289">
            <a:off x="6696821" y="1556699"/>
            <a:ext cx="2145883" cy="1856441"/>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a:gradFill flip="none" rotWithShape="1">
            <a:gsLst>
              <a:gs pos="0">
                <a:schemeClr val="bg1">
                  <a:lumMod val="65000"/>
                </a:schemeClr>
              </a:gs>
              <a:gs pos="23000">
                <a:schemeClr val="bg1">
                  <a:lumMod val="75000"/>
                </a:schemeClr>
              </a:gs>
              <a:gs pos="69000">
                <a:schemeClr val="accent3">
                  <a:lumMod val="75000"/>
                </a:schemeClr>
              </a:gs>
              <a:gs pos="97000">
                <a:schemeClr val="accent3">
                  <a:lumMod val="70000"/>
                </a:schemeClr>
              </a:gs>
            </a:gsLst>
            <a:path path="circle">
              <a:fillToRect r="100000" b="100000"/>
            </a:path>
            <a:tileRect l="-100000" t="-100000"/>
          </a:gradFill>
          <a:ln>
            <a:solidFill>
              <a:srgbClr val="000000"/>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755" tIns="341055" rIns="381755" bIns="341055" numCol="1" spcCol="1270" anchor="ctr" anchorCtr="0">
            <a:noAutofit/>
          </a:bodyPr>
          <a:lstStyle/>
          <a:p>
            <a:pPr marL="0" marR="0" lvl="0" indent="0" algn="ctr" defTabSz="2800350" rtl="0" eaLnBrk="1" fontAlgn="auto" latinLnBrk="0" hangingPunct="1">
              <a:lnSpc>
                <a:spcPct val="90000"/>
              </a:lnSpc>
              <a:spcBef>
                <a:spcPct val="0"/>
              </a:spcBef>
              <a:spcAft>
                <a:spcPct val="35000"/>
              </a:spcAft>
              <a:buClrTx/>
              <a:buSzTx/>
              <a:buFontTx/>
              <a:buNone/>
              <a:tabLst/>
              <a:defRPr/>
            </a:pPr>
            <a:endParaRPr kumimoji="0" lang="fr-FR" sz="6300" b="0" i="0" u="none" strike="noStrike" kern="1200" cap="none" spc="0" normalizeH="0" baseline="0" noProof="0" dirty="0">
              <a:ln>
                <a:noFill/>
              </a:ln>
              <a:solidFill>
                <a:prstClr val="white"/>
              </a:solidFill>
              <a:effectLst/>
              <a:uLnTx/>
              <a:uFillTx/>
              <a:latin typeface="Cairo" panose="00000500000000000000" pitchFamily="2" charset="-78"/>
              <a:cs typeface="Cairo" panose="00000500000000000000" pitchFamily="2" charset="-78"/>
            </a:endParaRPr>
          </a:p>
        </p:txBody>
      </p:sp>
      <p:sp>
        <p:nvSpPr>
          <p:cNvPr id="16" name="Freeform: Shape 15">
            <a:extLst>
              <a:ext uri="{FF2B5EF4-FFF2-40B4-BE49-F238E27FC236}">
                <a16:creationId xmlns:a16="http://schemas.microsoft.com/office/drawing/2014/main" id="{846087AD-F8BC-4D78-A774-FBE1137248A1}"/>
              </a:ext>
            </a:extLst>
          </p:cNvPr>
          <p:cNvSpPr/>
          <p:nvPr/>
        </p:nvSpPr>
        <p:spPr>
          <a:xfrm rot="20754289">
            <a:off x="6696821" y="3461361"/>
            <a:ext cx="2145883" cy="1856441"/>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 name="connsiteX0" fmla="*/ 0 w 1820800"/>
              <a:gd name="connsiteY0" fmla="*/ 787603 h 1575206"/>
              <a:gd name="connsiteX1" fmla="*/ 450036 w 1820800"/>
              <a:gd name="connsiteY1" fmla="*/ 0 h 1575206"/>
              <a:gd name="connsiteX2" fmla="*/ 1371402 w 1820800"/>
              <a:gd name="connsiteY2" fmla="*/ 8407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 name="connsiteX0" fmla="*/ 0 w 1820800"/>
              <a:gd name="connsiteY0" fmla="*/ 787603 h 1575206"/>
              <a:gd name="connsiteX1" fmla="*/ 450036 w 1820800"/>
              <a:gd name="connsiteY1" fmla="*/ 0 h 1575206"/>
              <a:gd name="connsiteX2" fmla="*/ 1318372 w 1820800"/>
              <a:gd name="connsiteY2" fmla="*/ 11585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18372" y="11585"/>
                </a:lnTo>
                <a:lnTo>
                  <a:pt x="1820800" y="787603"/>
                </a:lnTo>
                <a:lnTo>
                  <a:pt x="1370764" y="1575206"/>
                </a:lnTo>
                <a:lnTo>
                  <a:pt x="450036" y="1575206"/>
                </a:lnTo>
                <a:lnTo>
                  <a:pt x="0" y="787603"/>
                </a:lnTo>
                <a:close/>
              </a:path>
            </a:pathLst>
          </a:custGeom>
          <a:gradFill flip="none" rotWithShape="1">
            <a:gsLst>
              <a:gs pos="0">
                <a:schemeClr val="bg1">
                  <a:lumMod val="65000"/>
                </a:schemeClr>
              </a:gs>
              <a:gs pos="23000">
                <a:schemeClr val="bg1">
                  <a:lumMod val="75000"/>
                </a:schemeClr>
              </a:gs>
              <a:gs pos="69000">
                <a:schemeClr val="accent3">
                  <a:lumMod val="75000"/>
                </a:schemeClr>
              </a:gs>
              <a:gs pos="97000">
                <a:schemeClr val="accent3">
                  <a:lumMod val="70000"/>
                </a:schemeClr>
              </a:gs>
            </a:gsLst>
            <a:path path="circle">
              <a:fillToRect r="100000" b="100000"/>
            </a:path>
            <a:tileRect l="-100000" t="-100000"/>
          </a:gradFill>
          <a:ln>
            <a:solidFill>
              <a:srgbClr val="000000"/>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755" tIns="341055" rIns="381755" bIns="341055" numCol="1" spcCol="1270" anchor="ctr" anchorCtr="0">
            <a:noAutofit/>
          </a:bodyPr>
          <a:lstStyle/>
          <a:p>
            <a:pPr marL="0" marR="0" lvl="0" indent="0" algn="ctr" defTabSz="2800350" rtl="0" eaLnBrk="1" fontAlgn="auto" latinLnBrk="0" hangingPunct="1">
              <a:lnSpc>
                <a:spcPct val="90000"/>
              </a:lnSpc>
              <a:spcBef>
                <a:spcPct val="0"/>
              </a:spcBef>
              <a:spcAft>
                <a:spcPct val="35000"/>
              </a:spcAft>
              <a:buClrTx/>
              <a:buSzTx/>
              <a:buFontTx/>
              <a:buNone/>
              <a:tabLst/>
              <a:defRPr/>
            </a:pPr>
            <a:endParaRPr kumimoji="0" lang="fr-FR" sz="6300" b="0" i="0" u="none" strike="noStrike" kern="1200" cap="none" spc="0" normalizeH="0" baseline="0" noProof="0" dirty="0">
              <a:ln>
                <a:noFill/>
              </a:ln>
              <a:solidFill>
                <a:prstClr val="white"/>
              </a:solidFill>
              <a:effectLst/>
              <a:uLnTx/>
              <a:uFillTx/>
              <a:latin typeface="Cairo" panose="00000500000000000000" pitchFamily="2" charset="-78"/>
              <a:cs typeface="Cairo" panose="00000500000000000000" pitchFamily="2" charset="-78"/>
            </a:endParaRPr>
          </a:p>
        </p:txBody>
      </p:sp>
      <p:sp>
        <p:nvSpPr>
          <p:cNvPr id="18" name="Freeform: Shape 17">
            <a:extLst>
              <a:ext uri="{FF2B5EF4-FFF2-40B4-BE49-F238E27FC236}">
                <a16:creationId xmlns:a16="http://schemas.microsoft.com/office/drawing/2014/main" id="{6AE4D986-2A0B-40E2-982F-399B9C7DAFDA}"/>
              </a:ext>
            </a:extLst>
          </p:cNvPr>
          <p:cNvSpPr/>
          <p:nvPr/>
        </p:nvSpPr>
        <p:spPr>
          <a:xfrm rot="20754289">
            <a:off x="5045047" y="4417982"/>
            <a:ext cx="2110853" cy="1856441"/>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 name="connsiteX0" fmla="*/ 0 w 1791077"/>
              <a:gd name="connsiteY0" fmla="*/ 787603 h 1575206"/>
              <a:gd name="connsiteX1" fmla="*/ 450036 w 1791077"/>
              <a:gd name="connsiteY1" fmla="*/ 0 h 1575206"/>
              <a:gd name="connsiteX2" fmla="*/ 1370764 w 1791077"/>
              <a:gd name="connsiteY2" fmla="*/ 0 h 1575206"/>
              <a:gd name="connsiteX3" fmla="*/ 1791077 w 1791077"/>
              <a:gd name="connsiteY3" fmla="*/ 763647 h 1575206"/>
              <a:gd name="connsiteX4" fmla="*/ 1370764 w 1791077"/>
              <a:gd name="connsiteY4" fmla="*/ 1575206 h 1575206"/>
              <a:gd name="connsiteX5" fmla="*/ 450036 w 1791077"/>
              <a:gd name="connsiteY5" fmla="*/ 1575206 h 1575206"/>
              <a:gd name="connsiteX6" fmla="*/ 0 w 1791077"/>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1077" h="1575206">
                <a:moveTo>
                  <a:pt x="0" y="787603"/>
                </a:moveTo>
                <a:lnTo>
                  <a:pt x="450036" y="0"/>
                </a:lnTo>
                <a:lnTo>
                  <a:pt x="1370764" y="0"/>
                </a:lnTo>
                <a:lnTo>
                  <a:pt x="1791077" y="763647"/>
                </a:lnTo>
                <a:lnTo>
                  <a:pt x="1370764" y="1575206"/>
                </a:lnTo>
                <a:lnTo>
                  <a:pt x="450036" y="1575206"/>
                </a:lnTo>
                <a:lnTo>
                  <a:pt x="0" y="787603"/>
                </a:lnTo>
                <a:close/>
              </a:path>
            </a:pathLst>
          </a:custGeom>
          <a:gradFill flip="none" rotWithShape="1">
            <a:gsLst>
              <a:gs pos="0">
                <a:schemeClr val="bg1">
                  <a:lumMod val="65000"/>
                </a:schemeClr>
              </a:gs>
              <a:gs pos="23000">
                <a:schemeClr val="bg1">
                  <a:lumMod val="75000"/>
                </a:schemeClr>
              </a:gs>
              <a:gs pos="69000">
                <a:schemeClr val="accent3">
                  <a:lumMod val="75000"/>
                </a:schemeClr>
              </a:gs>
              <a:gs pos="97000">
                <a:schemeClr val="accent3">
                  <a:lumMod val="70000"/>
                </a:schemeClr>
              </a:gs>
            </a:gsLst>
            <a:path path="circle">
              <a:fillToRect r="100000" b="100000"/>
            </a:path>
            <a:tileRect l="-100000" t="-100000"/>
          </a:gradFill>
          <a:ln>
            <a:solidFill>
              <a:srgbClr val="000000"/>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005" tIns="309305" rIns="350005" bIns="309305"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endParaRPr kumimoji="0" lang="fr-FR" sz="3800" b="0" i="0" u="none" strike="noStrike" kern="1200" cap="none" spc="0" normalizeH="0" baseline="0" noProof="0">
              <a:ln>
                <a:noFill/>
              </a:ln>
              <a:solidFill>
                <a:prstClr val="white"/>
              </a:solidFill>
              <a:effectLst/>
              <a:uLnTx/>
              <a:uFillTx/>
              <a:latin typeface="Cairo" panose="00000500000000000000" pitchFamily="2" charset="-78"/>
              <a:cs typeface="Cairo" panose="00000500000000000000" pitchFamily="2" charset="-78"/>
            </a:endParaRPr>
          </a:p>
        </p:txBody>
      </p:sp>
      <p:sp>
        <p:nvSpPr>
          <p:cNvPr id="20" name="Freeform: Shape 19">
            <a:extLst>
              <a:ext uri="{FF2B5EF4-FFF2-40B4-BE49-F238E27FC236}">
                <a16:creationId xmlns:a16="http://schemas.microsoft.com/office/drawing/2014/main" id="{1C48E6FF-EBA7-42FC-9F5F-C5BD4E274A0A}"/>
              </a:ext>
            </a:extLst>
          </p:cNvPr>
          <p:cNvSpPr/>
          <p:nvPr/>
        </p:nvSpPr>
        <p:spPr>
          <a:xfrm rot="20754289">
            <a:off x="3349297" y="3462444"/>
            <a:ext cx="2145883" cy="1856441"/>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406375 w 1820800"/>
              <a:gd name="connsiteY4" fmla="*/ 1531917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406375" y="1531917"/>
                </a:lnTo>
                <a:lnTo>
                  <a:pt x="450036" y="1575206"/>
                </a:lnTo>
                <a:lnTo>
                  <a:pt x="0" y="787603"/>
                </a:lnTo>
                <a:close/>
              </a:path>
            </a:pathLst>
          </a:custGeom>
          <a:gradFill flip="none" rotWithShape="1">
            <a:gsLst>
              <a:gs pos="0">
                <a:schemeClr val="bg1">
                  <a:lumMod val="65000"/>
                </a:schemeClr>
              </a:gs>
              <a:gs pos="23000">
                <a:schemeClr val="bg1">
                  <a:lumMod val="75000"/>
                </a:schemeClr>
              </a:gs>
              <a:gs pos="69000">
                <a:schemeClr val="accent3">
                  <a:lumMod val="75000"/>
                </a:schemeClr>
              </a:gs>
              <a:gs pos="97000">
                <a:schemeClr val="accent3">
                  <a:lumMod val="70000"/>
                </a:schemeClr>
              </a:gs>
            </a:gsLst>
            <a:path path="circle">
              <a:fillToRect r="100000" b="100000"/>
            </a:path>
            <a:tileRect l="-100000" t="-100000"/>
          </a:gradFill>
          <a:ln>
            <a:solidFill>
              <a:srgbClr val="000000"/>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005" tIns="309305" rIns="350005" bIns="309305"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endParaRPr kumimoji="0" lang="fr-FR" sz="3800" b="0" i="0" u="none" strike="noStrike" kern="1200" cap="none" spc="0" normalizeH="0" baseline="0" noProof="0">
              <a:ln>
                <a:noFill/>
              </a:ln>
              <a:solidFill>
                <a:prstClr val="white"/>
              </a:solidFill>
              <a:effectLst/>
              <a:uLnTx/>
              <a:uFillTx/>
              <a:latin typeface="Cairo" panose="00000500000000000000" pitchFamily="2" charset="-78"/>
              <a:cs typeface="Cairo" panose="00000500000000000000" pitchFamily="2" charset="-78"/>
            </a:endParaRPr>
          </a:p>
        </p:txBody>
      </p:sp>
      <p:sp>
        <p:nvSpPr>
          <p:cNvPr id="21" name="Freeform: Shape 20">
            <a:extLst>
              <a:ext uri="{FF2B5EF4-FFF2-40B4-BE49-F238E27FC236}">
                <a16:creationId xmlns:a16="http://schemas.microsoft.com/office/drawing/2014/main" id="{79138173-6611-416E-B7D6-DF7A5C9CE598}"/>
              </a:ext>
            </a:extLst>
          </p:cNvPr>
          <p:cNvSpPr/>
          <p:nvPr/>
        </p:nvSpPr>
        <p:spPr>
          <a:xfrm rot="20754289">
            <a:off x="3367446" y="1536877"/>
            <a:ext cx="2145883" cy="1861073"/>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 name="connsiteX0" fmla="*/ 0 w 1820800"/>
              <a:gd name="connsiteY0" fmla="*/ 787603 h 1579136"/>
              <a:gd name="connsiteX1" fmla="*/ 450036 w 1820800"/>
              <a:gd name="connsiteY1" fmla="*/ 0 h 1579136"/>
              <a:gd name="connsiteX2" fmla="*/ 1370764 w 1820800"/>
              <a:gd name="connsiteY2" fmla="*/ 0 h 1579136"/>
              <a:gd name="connsiteX3" fmla="*/ 1820800 w 1820800"/>
              <a:gd name="connsiteY3" fmla="*/ 787603 h 1579136"/>
              <a:gd name="connsiteX4" fmla="*/ 1370764 w 1820800"/>
              <a:gd name="connsiteY4" fmla="*/ 1575206 h 1579136"/>
              <a:gd name="connsiteX5" fmla="*/ 498532 w 1820800"/>
              <a:gd name="connsiteY5" fmla="*/ 1579136 h 1579136"/>
              <a:gd name="connsiteX6" fmla="*/ 0 w 1820800"/>
              <a:gd name="connsiteY6" fmla="*/ 787603 h 157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9136">
                <a:moveTo>
                  <a:pt x="0" y="787603"/>
                </a:moveTo>
                <a:lnTo>
                  <a:pt x="450036" y="0"/>
                </a:lnTo>
                <a:lnTo>
                  <a:pt x="1370764" y="0"/>
                </a:lnTo>
                <a:lnTo>
                  <a:pt x="1820800" y="787603"/>
                </a:lnTo>
                <a:lnTo>
                  <a:pt x="1370764" y="1575206"/>
                </a:lnTo>
                <a:lnTo>
                  <a:pt x="498532" y="1579136"/>
                </a:lnTo>
                <a:lnTo>
                  <a:pt x="0" y="787603"/>
                </a:lnTo>
                <a:close/>
              </a:path>
            </a:pathLst>
          </a:custGeom>
          <a:gradFill flip="none" rotWithShape="1">
            <a:gsLst>
              <a:gs pos="0">
                <a:schemeClr val="bg1">
                  <a:lumMod val="65000"/>
                </a:schemeClr>
              </a:gs>
              <a:gs pos="23000">
                <a:schemeClr val="bg1">
                  <a:lumMod val="75000"/>
                </a:schemeClr>
              </a:gs>
              <a:gs pos="69000">
                <a:schemeClr val="accent3">
                  <a:lumMod val="75000"/>
                </a:schemeClr>
              </a:gs>
              <a:gs pos="97000">
                <a:schemeClr val="accent3">
                  <a:lumMod val="70000"/>
                </a:schemeClr>
              </a:gs>
            </a:gsLst>
            <a:path path="circle">
              <a:fillToRect r="100000" b="100000"/>
            </a:path>
            <a:tileRect l="-100000" t="-100000"/>
          </a:gradFill>
          <a:ln>
            <a:solidFill>
              <a:srgbClr val="000000"/>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005" tIns="309305" rIns="350005" bIns="309305"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endParaRPr kumimoji="0" lang="fr-FR" sz="3800" b="0" i="0" u="none" strike="noStrike" kern="1200" cap="none" spc="0" normalizeH="0" baseline="0" noProof="0">
              <a:ln>
                <a:noFill/>
              </a:ln>
              <a:solidFill>
                <a:prstClr val="white"/>
              </a:solidFill>
              <a:effectLst/>
              <a:uLnTx/>
              <a:uFillTx/>
              <a:latin typeface="Cairo" panose="00000500000000000000" pitchFamily="2" charset="-78"/>
              <a:cs typeface="Cairo" panose="00000500000000000000" pitchFamily="2" charset="-78"/>
            </a:endParaRPr>
          </a:p>
        </p:txBody>
      </p:sp>
      <p:sp>
        <p:nvSpPr>
          <p:cNvPr id="88" name="Freeform: Shape 87">
            <a:extLst>
              <a:ext uri="{FF2B5EF4-FFF2-40B4-BE49-F238E27FC236}">
                <a16:creationId xmlns:a16="http://schemas.microsoft.com/office/drawing/2014/main" id="{BD53B0AD-9C13-433B-B3CF-34AF0DC1DA04}"/>
              </a:ext>
            </a:extLst>
          </p:cNvPr>
          <p:cNvSpPr/>
          <p:nvPr/>
        </p:nvSpPr>
        <p:spPr>
          <a:xfrm rot="20754289">
            <a:off x="5143254" y="1456697"/>
            <a:ext cx="1893491" cy="997384"/>
          </a:xfrm>
          <a:custGeom>
            <a:avLst/>
            <a:gdLst>
              <a:gd name="connsiteX0" fmla="*/ 1060713 w 1885113"/>
              <a:gd name="connsiteY0" fmla="*/ 58505 h 997384"/>
              <a:gd name="connsiteX1" fmla="*/ 1751684 w 1885113"/>
              <a:gd name="connsiteY1" fmla="*/ 388218 h 997384"/>
              <a:gd name="connsiteX2" fmla="*/ 1885113 w 1885113"/>
              <a:gd name="connsiteY2" fmla="*/ 499451 h 997384"/>
              <a:gd name="connsiteX3" fmla="*/ 1600594 w 1885113"/>
              <a:gd name="connsiteY3" fmla="*/ 997384 h 997384"/>
              <a:gd name="connsiteX4" fmla="*/ 515481 w 1885113"/>
              <a:gd name="connsiteY4" fmla="*/ 997384 h 997384"/>
              <a:gd name="connsiteX5" fmla="*/ 0 w 1885113"/>
              <a:gd name="connsiteY5" fmla="*/ 95247 h 997384"/>
              <a:gd name="connsiteX6" fmla="*/ 112715 w 1885113"/>
              <a:gd name="connsiteY6" fmla="*/ 60391 h 997384"/>
              <a:gd name="connsiteX7" fmla="*/ 1060713 w 1885113"/>
              <a:gd name="connsiteY7" fmla="*/ 58505 h 997384"/>
              <a:gd name="connsiteX0" fmla="*/ 1060713 w 1893491"/>
              <a:gd name="connsiteY0" fmla="*/ 58505 h 997384"/>
              <a:gd name="connsiteX1" fmla="*/ 1751684 w 1893491"/>
              <a:gd name="connsiteY1" fmla="*/ 388218 h 997384"/>
              <a:gd name="connsiteX2" fmla="*/ 1893491 w 1893491"/>
              <a:gd name="connsiteY2" fmla="*/ 504794 h 997384"/>
              <a:gd name="connsiteX3" fmla="*/ 1600594 w 1893491"/>
              <a:gd name="connsiteY3" fmla="*/ 997384 h 997384"/>
              <a:gd name="connsiteX4" fmla="*/ 515481 w 1893491"/>
              <a:gd name="connsiteY4" fmla="*/ 997384 h 997384"/>
              <a:gd name="connsiteX5" fmla="*/ 0 w 1893491"/>
              <a:gd name="connsiteY5" fmla="*/ 95247 h 997384"/>
              <a:gd name="connsiteX6" fmla="*/ 112715 w 1893491"/>
              <a:gd name="connsiteY6" fmla="*/ 60391 h 997384"/>
              <a:gd name="connsiteX7" fmla="*/ 1060713 w 1893491"/>
              <a:gd name="connsiteY7" fmla="*/ 58505 h 99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3491" h="997384">
                <a:moveTo>
                  <a:pt x="1060713" y="58505"/>
                </a:moveTo>
                <a:cubicBezTo>
                  <a:pt x="1318899" y="123334"/>
                  <a:pt x="1551726" y="237419"/>
                  <a:pt x="1751684" y="388218"/>
                </a:cubicBezTo>
                <a:lnTo>
                  <a:pt x="1893491" y="504794"/>
                </a:lnTo>
                <a:lnTo>
                  <a:pt x="1600594" y="997384"/>
                </a:lnTo>
                <a:lnTo>
                  <a:pt x="515481" y="997384"/>
                </a:lnTo>
                <a:lnTo>
                  <a:pt x="0" y="95247"/>
                </a:lnTo>
                <a:lnTo>
                  <a:pt x="112715" y="60391"/>
                </a:lnTo>
                <a:cubicBezTo>
                  <a:pt x="413815" y="-17014"/>
                  <a:pt x="737981" y="-22531"/>
                  <a:pt x="1060713" y="58505"/>
                </a:cubicBezTo>
                <a:close/>
              </a:path>
            </a:pathLst>
          </a:custGeom>
          <a:gradFill flip="none" rotWithShape="1">
            <a:gsLst>
              <a:gs pos="0">
                <a:srgbClr val="F57F67"/>
              </a:gs>
              <a:gs pos="46000">
                <a:srgbClr val="F03A13"/>
              </a:gs>
              <a:gs pos="100000">
                <a:srgbClr val="F03A13"/>
              </a:gs>
            </a:gsLst>
            <a:path path="circle">
              <a:fillToRect t="100000" r="100000"/>
            </a:path>
            <a:tileRect l="-100000" b="-100000"/>
          </a:gradFill>
          <a:ln w="19050">
            <a:solidFill>
              <a:schemeClr val="lt1">
                <a:hueOff val="0"/>
                <a:satOff val="0"/>
                <a:lumOff val="0"/>
              </a:schemeClr>
            </a:solidFill>
          </a:ln>
          <a:effectLst>
            <a:innerShdw blurRad="50800" dist="50800" dir="16200000">
              <a:prstClr val="black">
                <a:alpha val="52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005" tIns="309305" rIns="350005" bIns="309305"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endParaRPr kumimoji="0" lang="fr-FR" sz="3800" b="0" i="0" u="none" strike="noStrike" kern="1200" cap="none" spc="0" normalizeH="0" baseline="0" noProof="0" dirty="0">
              <a:ln>
                <a:noFill/>
              </a:ln>
              <a:solidFill>
                <a:prstClr val="white"/>
              </a:solidFill>
              <a:effectLst/>
              <a:uLnTx/>
              <a:uFillTx/>
              <a:latin typeface="Cairo" panose="00000500000000000000" pitchFamily="2" charset="-78"/>
              <a:cs typeface="Cairo" panose="00000500000000000000" pitchFamily="2" charset="-78"/>
            </a:endParaRPr>
          </a:p>
        </p:txBody>
      </p:sp>
      <p:sp>
        <p:nvSpPr>
          <p:cNvPr id="89" name="Freeform: Shape 88">
            <a:extLst>
              <a:ext uri="{FF2B5EF4-FFF2-40B4-BE49-F238E27FC236}">
                <a16:creationId xmlns:a16="http://schemas.microsoft.com/office/drawing/2014/main" id="{F0B0A8E1-31E9-4454-91B1-EE0B7B87F5FC}"/>
              </a:ext>
            </a:extLst>
          </p:cNvPr>
          <p:cNvSpPr/>
          <p:nvPr/>
        </p:nvSpPr>
        <p:spPr>
          <a:xfrm rot="2796212">
            <a:off x="6423536" y="2199371"/>
            <a:ext cx="1885113" cy="997384"/>
          </a:xfrm>
          <a:custGeom>
            <a:avLst/>
            <a:gdLst>
              <a:gd name="connsiteX0" fmla="*/ 1060713 w 1885113"/>
              <a:gd name="connsiteY0" fmla="*/ 58505 h 997384"/>
              <a:gd name="connsiteX1" fmla="*/ 1751684 w 1885113"/>
              <a:gd name="connsiteY1" fmla="*/ 388218 h 997384"/>
              <a:gd name="connsiteX2" fmla="*/ 1885113 w 1885113"/>
              <a:gd name="connsiteY2" fmla="*/ 499451 h 997384"/>
              <a:gd name="connsiteX3" fmla="*/ 1600594 w 1885113"/>
              <a:gd name="connsiteY3" fmla="*/ 997384 h 997384"/>
              <a:gd name="connsiteX4" fmla="*/ 515481 w 1885113"/>
              <a:gd name="connsiteY4" fmla="*/ 997384 h 997384"/>
              <a:gd name="connsiteX5" fmla="*/ 0 w 1885113"/>
              <a:gd name="connsiteY5" fmla="*/ 95247 h 997384"/>
              <a:gd name="connsiteX6" fmla="*/ 112715 w 1885113"/>
              <a:gd name="connsiteY6" fmla="*/ 60391 h 997384"/>
              <a:gd name="connsiteX7" fmla="*/ 1060713 w 1885113"/>
              <a:gd name="connsiteY7" fmla="*/ 58505 h 99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5113" h="997384">
                <a:moveTo>
                  <a:pt x="1060713" y="58505"/>
                </a:moveTo>
                <a:cubicBezTo>
                  <a:pt x="1318899" y="123334"/>
                  <a:pt x="1551726" y="237419"/>
                  <a:pt x="1751684" y="388218"/>
                </a:cubicBezTo>
                <a:lnTo>
                  <a:pt x="1885113" y="499451"/>
                </a:lnTo>
                <a:lnTo>
                  <a:pt x="1600594" y="997384"/>
                </a:lnTo>
                <a:lnTo>
                  <a:pt x="515481" y="997384"/>
                </a:lnTo>
                <a:lnTo>
                  <a:pt x="0" y="95247"/>
                </a:lnTo>
                <a:lnTo>
                  <a:pt x="112715" y="60391"/>
                </a:lnTo>
                <a:cubicBezTo>
                  <a:pt x="413815" y="-17014"/>
                  <a:pt x="737981" y="-22531"/>
                  <a:pt x="1060713" y="58505"/>
                </a:cubicBezTo>
                <a:close/>
              </a:path>
            </a:pathLst>
          </a:custGeom>
          <a:gradFill flip="none" rotWithShape="1">
            <a:gsLst>
              <a:gs pos="0">
                <a:srgbClr val="A889F7"/>
              </a:gs>
              <a:gs pos="46000">
                <a:srgbClr val="8C64F5"/>
              </a:gs>
              <a:gs pos="100000">
                <a:srgbClr val="8C64F5"/>
              </a:gs>
            </a:gsLst>
            <a:path path="circle">
              <a:fillToRect t="100000" r="100000"/>
            </a:path>
            <a:tileRect l="-100000" b="-100000"/>
          </a:gradFill>
          <a:ln w="19050">
            <a:solidFill>
              <a:schemeClr val="lt1">
                <a:hueOff val="0"/>
                <a:satOff val="0"/>
                <a:lumOff val="0"/>
              </a:schemeClr>
            </a:solidFill>
          </a:ln>
          <a:effectLst>
            <a:innerShdw blurRad="50800" dist="50800" dir="16200000">
              <a:prstClr val="black">
                <a:alpha val="52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005" tIns="309305" rIns="350005" bIns="309305"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endParaRPr kumimoji="0" lang="fr-FR" sz="3800" b="0" i="0" u="none" strike="noStrike" kern="1200" cap="none" spc="0" normalizeH="0" baseline="0" noProof="0" dirty="0">
              <a:ln>
                <a:noFill/>
              </a:ln>
              <a:solidFill>
                <a:prstClr val="white"/>
              </a:solidFill>
              <a:effectLst/>
              <a:uLnTx/>
              <a:uFillTx/>
              <a:latin typeface="Cairo" panose="00000500000000000000" pitchFamily="2" charset="-78"/>
              <a:cs typeface="Cairo" panose="00000500000000000000" pitchFamily="2" charset="-78"/>
            </a:endParaRPr>
          </a:p>
        </p:txBody>
      </p:sp>
      <p:sp>
        <p:nvSpPr>
          <p:cNvPr id="90" name="Freeform: Shape 89">
            <a:extLst>
              <a:ext uri="{FF2B5EF4-FFF2-40B4-BE49-F238E27FC236}">
                <a16:creationId xmlns:a16="http://schemas.microsoft.com/office/drawing/2014/main" id="{33506E54-240F-49F2-9AFE-99900A66B377}"/>
              </a:ext>
            </a:extLst>
          </p:cNvPr>
          <p:cNvSpPr/>
          <p:nvPr/>
        </p:nvSpPr>
        <p:spPr>
          <a:xfrm rot="6368477">
            <a:off x="6418750" y="3669781"/>
            <a:ext cx="1885113" cy="997384"/>
          </a:xfrm>
          <a:custGeom>
            <a:avLst/>
            <a:gdLst>
              <a:gd name="connsiteX0" fmla="*/ 1060713 w 1885113"/>
              <a:gd name="connsiteY0" fmla="*/ 58505 h 997384"/>
              <a:gd name="connsiteX1" fmla="*/ 1751684 w 1885113"/>
              <a:gd name="connsiteY1" fmla="*/ 388218 h 997384"/>
              <a:gd name="connsiteX2" fmla="*/ 1885113 w 1885113"/>
              <a:gd name="connsiteY2" fmla="*/ 499451 h 997384"/>
              <a:gd name="connsiteX3" fmla="*/ 1600594 w 1885113"/>
              <a:gd name="connsiteY3" fmla="*/ 997384 h 997384"/>
              <a:gd name="connsiteX4" fmla="*/ 515481 w 1885113"/>
              <a:gd name="connsiteY4" fmla="*/ 997384 h 997384"/>
              <a:gd name="connsiteX5" fmla="*/ 0 w 1885113"/>
              <a:gd name="connsiteY5" fmla="*/ 95247 h 997384"/>
              <a:gd name="connsiteX6" fmla="*/ 112715 w 1885113"/>
              <a:gd name="connsiteY6" fmla="*/ 60391 h 997384"/>
              <a:gd name="connsiteX7" fmla="*/ 1060713 w 1885113"/>
              <a:gd name="connsiteY7" fmla="*/ 58505 h 99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5113" h="997384">
                <a:moveTo>
                  <a:pt x="1060713" y="58505"/>
                </a:moveTo>
                <a:cubicBezTo>
                  <a:pt x="1318899" y="123334"/>
                  <a:pt x="1551726" y="237419"/>
                  <a:pt x="1751684" y="388218"/>
                </a:cubicBezTo>
                <a:lnTo>
                  <a:pt x="1885113" y="499451"/>
                </a:lnTo>
                <a:lnTo>
                  <a:pt x="1600594" y="997384"/>
                </a:lnTo>
                <a:lnTo>
                  <a:pt x="515481" y="997384"/>
                </a:lnTo>
                <a:lnTo>
                  <a:pt x="0" y="95247"/>
                </a:lnTo>
                <a:lnTo>
                  <a:pt x="112715" y="60391"/>
                </a:lnTo>
                <a:cubicBezTo>
                  <a:pt x="413815" y="-17014"/>
                  <a:pt x="737981" y="-22531"/>
                  <a:pt x="1060713" y="58505"/>
                </a:cubicBezTo>
                <a:close/>
              </a:path>
            </a:pathLst>
          </a:custGeom>
          <a:gradFill flip="none" rotWithShape="1">
            <a:gsLst>
              <a:gs pos="0">
                <a:srgbClr val="FE6E86"/>
              </a:gs>
              <a:gs pos="46000">
                <a:srgbClr val="FD4363"/>
              </a:gs>
              <a:gs pos="100000">
                <a:srgbClr val="FD4363"/>
              </a:gs>
            </a:gsLst>
            <a:path path="circle">
              <a:fillToRect t="100000" r="100000"/>
            </a:path>
            <a:tileRect l="-100000" b="-100000"/>
          </a:gradFill>
          <a:ln w="19050">
            <a:solidFill>
              <a:schemeClr val="lt1">
                <a:hueOff val="0"/>
                <a:satOff val="0"/>
                <a:lumOff val="0"/>
              </a:schemeClr>
            </a:solidFill>
          </a:ln>
          <a:effectLst>
            <a:innerShdw blurRad="50800" dist="50800" dir="16200000">
              <a:prstClr val="black">
                <a:alpha val="52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005" tIns="309305" rIns="350005" bIns="309305"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endParaRPr kumimoji="0" lang="fr-FR" sz="3800" b="0" i="0" u="none" strike="noStrike" kern="1200" cap="none" spc="0" normalizeH="0" baseline="0" noProof="0" dirty="0">
              <a:ln>
                <a:noFill/>
              </a:ln>
              <a:solidFill>
                <a:prstClr val="white"/>
              </a:solidFill>
              <a:effectLst/>
              <a:uLnTx/>
              <a:uFillTx/>
              <a:latin typeface="Cairo" panose="00000500000000000000" pitchFamily="2" charset="-78"/>
              <a:cs typeface="Cairo" panose="00000500000000000000" pitchFamily="2" charset="-78"/>
            </a:endParaRPr>
          </a:p>
        </p:txBody>
      </p:sp>
      <p:sp>
        <p:nvSpPr>
          <p:cNvPr id="91" name="Freeform: Shape 90">
            <a:extLst>
              <a:ext uri="{FF2B5EF4-FFF2-40B4-BE49-F238E27FC236}">
                <a16:creationId xmlns:a16="http://schemas.microsoft.com/office/drawing/2014/main" id="{7D7B33B2-8362-4BCC-8469-C35FD6018D1B}"/>
              </a:ext>
            </a:extLst>
          </p:cNvPr>
          <p:cNvSpPr/>
          <p:nvPr/>
        </p:nvSpPr>
        <p:spPr>
          <a:xfrm rot="10020581">
            <a:off x="5171151" y="4381230"/>
            <a:ext cx="1885113" cy="997384"/>
          </a:xfrm>
          <a:custGeom>
            <a:avLst/>
            <a:gdLst>
              <a:gd name="connsiteX0" fmla="*/ 1060713 w 1885113"/>
              <a:gd name="connsiteY0" fmla="*/ 58505 h 997384"/>
              <a:gd name="connsiteX1" fmla="*/ 1751684 w 1885113"/>
              <a:gd name="connsiteY1" fmla="*/ 388218 h 997384"/>
              <a:gd name="connsiteX2" fmla="*/ 1885113 w 1885113"/>
              <a:gd name="connsiteY2" fmla="*/ 499451 h 997384"/>
              <a:gd name="connsiteX3" fmla="*/ 1600594 w 1885113"/>
              <a:gd name="connsiteY3" fmla="*/ 997384 h 997384"/>
              <a:gd name="connsiteX4" fmla="*/ 515481 w 1885113"/>
              <a:gd name="connsiteY4" fmla="*/ 997384 h 997384"/>
              <a:gd name="connsiteX5" fmla="*/ 0 w 1885113"/>
              <a:gd name="connsiteY5" fmla="*/ 95247 h 997384"/>
              <a:gd name="connsiteX6" fmla="*/ 112715 w 1885113"/>
              <a:gd name="connsiteY6" fmla="*/ 60391 h 997384"/>
              <a:gd name="connsiteX7" fmla="*/ 1060713 w 1885113"/>
              <a:gd name="connsiteY7" fmla="*/ 58505 h 99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5113" h="997384">
                <a:moveTo>
                  <a:pt x="1060713" y="58505"/>
                </a:moveTo>
                <a:cubicBezTo>
                  <a:pt x="1318899" y="123334"/>
                  <a:pt x="1551726" y="237419"/>
                  <a:pt x="1751684" y="388218"/>
                </a:cubicBezTo>
                <a:lnTo>
                  <a:pt x="1885113" y="499451"/>
                </a:lnTo>
                <a:lnTo>
                  <a:pt x="1600594" y="997384"/>
                </a:lnTo>
                <a:lnTo>
                  <a:pt x="515481" y="997384"/>
                </a:lnTo>
                <a:lnTo>
                  <a:pt x="0" y="95247"/>
                </a:lnTo>
                <a:lnTo>
                  <a:pt x="112715" y="60391"/>
                </a:lnTo>
                <a:cubicBezTo>
                  <a:pt x="413815" y="-17014"/>
                  <a:pt x="737981" y="-22531"/>
                  <a:pt x="1060713" y="58505"/>
                </a:cubicBezTo>
                <a:close/>
              </a:path>
            </a:pathLst>
          </a:custGeom>
          <a:gradFill flip="none" rotWithShape="1">
            <a:gsLst>
              <a:gs pos="0">
                <a:srgbClr val="20D6B3"/>
              </a:gs>
              <a:gs pos="46000">
                <a:srgbClr val="18A288"/>
              </a:gs>
              <a:gs pos="100000">
                <a:srgbClr val="18A288"/>
              </a:gs>
            </a:gsLst>
            <a:path path="circle">
              <a:fillToRect t="100000" r="100000"/>
            </a:path>
            <a:tileRect l="-100000" b="-100000"/>
          </a:gradFill>
          <a:ln w="19050">
            <a:solidFill>
              <a:schemeClr val="lt1">
                <a:hueOff val="0"/>
                <a:satOff val="0"/>
                <a:lumOff val="0"/>
              </a:schemeClr>
            </a:solidFill>
          </a:ln>
          <a:effectLst>
            <a:innerShdw blurRad="50800" dist="50800" dir="16200000">
              <a:prstClr val="black">
                <a:alpha val="52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005" tIns="309305" rIns="350005" bIns="309305"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endParaRPr kumimoji="0" lang="fr-FR" sz="3800" b="0" i="0" u="none" strike="noStrike" kern="1200" cap="none" spc="0" normalizeH="0" baseline="0" noProof="0" dirty="0">
              <a:ln>
                <a:noFill/>
              </a:ln>
              <a:solidFill>
                <a:prstClr val="white"/>
              </a:solidFill>
              <a:effectLst/>
              <a:uLnTx/>
              <a:uFillTx/>
              <a:latin typeface="Cairo" panose="00000500000000000000" pitchFamily="2" charset="-78"/>
              <a:cs typeface="Cairo" panose="00000500000000000000" pitchFamily="2" charset="-78"/>
            </a:endParaRPr>
          </a:p>
        </p:txBody>
      </p:sp>
      <p:sp>
        <p:nvSpPr>
          <p:cNvPr id="92" name="Freeform: Shape 91">
            <a:extLst>
              <a:ext uri="{FF2B5EF4-FFF2-40B4-BE49-F238E27FC236}">
                <a16:creationId xmlns:a16="http://schemas.microsoft.com/office/drawing/2014/main" id="{0A903C62-9CB6-43E7-B317-F47EF9C9C4DF}"/>
              </a:ext>
            </a:extLst>
          </p:cNvPr>
          <p:cNvSpPr/>
          <p:nvPr/>
        </p:nvSpPr>
        <p:spPr>
          <a:xfrm rot="13566892">
            <a:off x="3898474" y="3645747"/>
            <a:ext cx="1885113" cy="997384"/>
          </a:xfrm>
          <a:custGeom>
            <a:avLst/>
            <a:gdLst>
              <a:gd name="connsiteX0" fmla="*/ 1060713 w 1885113"/>
              <a:gd name="connsiteY0" fmla="*/ 58505 h 997384"/>
              <a:gd name="connsiteX1" fmla="*/ 1751684 w 1885113"/>
              <a:gd name="connsiteY1" fmla="*/ 388218 h 997384"/>
              <a:gd name="connsiteX2" fmla="*/ 1885113 w 1885113"/>
              <a:gd name="connsiteY2" fmla="*/ 499451 h 997384"/>
              <a:gd name="connsiteX3" fmla="*/ 1600594 w 1885113"/>
              <a:gd name="connsiteY3" fmla="*/ 997384 h 997384"/>
              <a:gd name="connsiteX4" fmla="*/ 515481 w 1885113"/>
              <a:gd name="connsiteY4" fmla="*/ 997384 h 997384"/>
              <a:gd name="connsiteX5" fmla="*/ 0 w 1885113"/>
              <a:gd name="connsiteY5" fmla="*/ 95247 h 997384"/>
              <a:gd name="connsiteX6" fmla="*/ 112715 w 1885113"/>
              <a:gd name="connsiteY6" fmla="*/ 60391 h 997384"/>
              <a:gd name="connsiteX7" fmla="*/ 1060713 w 1885113"/>
              <a:gd name="connsiteY7" fmla="*/ 58505 h 99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5113" h="997384">
                <a:moveTo>
                  <a:pt x="1060713" y="58505"/>
                </a:moveTo>
                <a:cubicBezTo>
                  <a:pt x="1318899" y="123334"/>
                  <a:pt x="1551726" y="237419"/>
                  <a:pt x="1751684" y="388218"/>
                </a:cubicBezTo>
                <a:lnTo>
                  <a:pt x="1885113" y="499451"/>
                </a:lnTo>
                <a:lnTo>
                  <a:pt x="1600594" y="997384"/>
                </a:lnTo>
                <a:lnTo>
                  <a:pt x="515481" y="997384"/>
                </a:lnTo>
                <a:lnTo>
                  <a:pt x="0" y="95247"/>
                </a:lnTo>
                <a:lnTo>
                  <a:pt x="112715" y="60391"/>
                </a:lnTo>
                <a:cubicBezTo>
                  <a:pt x="413815" y="-17014"/>
                  <a:pt x="737981" y="-22531"/>
                  <a:pt x="1060713" y="58505"/>
                </a:cubicBezTo>
                <a:close/>
              </a:path>
            </a:pathLst>
          </a:custGeom>
          <a:gradFill flip="none" rotWithShape="1">
            <a:gsLst>
              <a:gs pos="0">
                <a:srgbClr val="A442AC"/>
              </a:gs>
              <a:gs pos="46000">
                <a:srgbClr val="6E2C73"/>
              </a:gs>
              <a:gs pos="100000">
                <a:srgbClr val="6E2C73"/>
              </a:gs>
            </a:gsLst>
            <a:path path="circle">
              <a:fillToRect t="100000" r="100000"/>
            </a:path>
            <a:tileRect l="-100000" b="-100000"/>
          </a:gradFill>
          <a:ln w="19050">
            <a:solidFill>
              <a:schemeClr val="lt1">
                <a:hueOff val="0"/>
                <a:satOff val="0"/>
                <a:lumOff val="0"/>
              </a:schemeClr>
            </a:solidFill>
          </a:ln>
          <a:effectLst>
            <a:innerShdw blurRad="50800" dist="50800" dir="16200000">
              <a:prstClr val="black">
                <a:alpha val="52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005" tIns="309305" rIns="350005" bIns="309305"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endParaRPr kumimoji="0" lang="fr-FR" sz="3800" b="0" i="0" u="none" strike="noStrike" kern="1200" cap="none" spc="0" normalizeH="0" baseline="0" noProof="0" dirty="0">
              <a:ln>
                <a:noFill/>
              </a:ln>
              <a:solidFill>
                <a:prstClr val="white"/>
              </a:solidFill>
              <a:effectLst/>
              <a:uLnTx/>
              <a:uFillTx/>
              <a:latin typeface="Cairo" panose="00000500000000000000" pitchFamily="2" charset="-78"/>
              <a:cs typeface="Cairo" panose="00000500000000000000" pitchFamily="2" charset="-78"/>
            </a:endParaRPr>
          </a:p>
        </p:txBody>
      </p:sp>
      <p:sp>
        <p:nvSpPr>
          <p:cNvPr id="93" name="Freeform: Shape 92">
            <a:extLst>
              <a:ext uri="{FF2B5EF4-FFF2-40B4-BE49-F238E27FC236}">
                <a16:creationId xmlns:a16="http://schemas.microsoft.com/office/drawing/2014/main" id="{E52458D6-271E-476A-A1B4-294F8A1D8813}"/>
              </a:ext>
            </a:extLst>
          </p:cNvPr>
          <p:cNvSpPr/>
          <p:nvPr/>
        </p:nvSpPr>
        <p:spPr>
          <a:xfrm rot="17117788">
            <a:off x="3898097" y="2198273"/>
            <a:ext cx="1874362" cy="1001966"/>
          </a:xfrm>
          <a:custGeom>
            <a:avLst/>
            <a:gdLst>
              <a:gd name="connsiteX0" fmla="*/ 1060713 w 1885113"/>
              <a:gd name="connsiteY0" fmla="*/ 58505 h 997384"/>
              <a:gd name="connsiteX1" fmla="*/ 1751684 w 1885113"/>
              <a:gd name="connsiteY1" fmla="*/ 388218 h 997384"/>
              <a:gd name="connsiteX2" fmla="*/ 1885113 w 1885113"/>
              <a:gd name="connsiteY2" fmla="*/ 499451 h 997384"/>
              <a:gd name="connsiteX3" fmla="*/ 1600594 w 1885113"/>
              <a:gd name="connsiteY3" fmla="*/ 997384 h 997384"/>
              <a:gd name="connsiteX4" fmla="*/ 515481 w 1885113"/>
              <a:gd name="connsiteY4" fmla="*/ 997384 h 997384"/>
              <a:gd name="connsiteX5" fmla="*/ 0 w 1885113"/>
              <a:gd name="connsiteY5" fmla="*/ 95247 h 997384"/>
              <a:gd name="connsiteX6" fmla="*/ 112715 w 1885113"/>
              <a:gd name="connsiteY6" fmla="*/ 60391 h 997384"/>
              <a:gd name="connsiteX7" fmla="*/ 1060713 w 1885113"/>
              <a:gd name="connsiteY7" fmla="*/ 58505 h 997384"/>
              <a:gd name="connsiteX0" fmla="*/ 1060713 w 1885113"/>
              <a:gd name="connsiteY0" fmla="*/ 58505 h 997384"/>
              <a:gd name="connsiteX1" fmla="*/ 1751684 w 1885113"/>
              <a:gd name="connsiteY1" fmla="*/ 388218 h 997384"/>
              <a:gd name="connsiteX2" fmla="*/ 1885113 w 1885113"/>
              <a:gd name="connsiteY2" fmla="*/ 499451 h 997384"/>
              <a:gd name="connsiteX3" fmla="*/ 1589843 w 1885113"/>
              <a:gd name="connsiteY3" fmla="*/ 993808 h 997384"/>
              <a:gd name="connsiteX4" fmla="*/ 515481 w 1885113"/>
              <a:gd name="connsiteY4" fmla="*/ 997384 h 997384"/>
              <a:gd name="connsiteX5" fmla="*/ 0 w 1885113"/>
              <a:gd name="connsiteY5" fmla="*/ 95247 h 997384"/>
              <a:gd name="connsiteX6" fmla="*/ 112715 w 1885113"/>
              <a:gd name="connsiteY6" fmla="*/ 60391 h 997384"/>
              <a:gd name="connsiteX7" fmla="*/ 1060713 w 1885113"/>
              <a:gd name="connsiteY7" fmla="*/ 58505 h 997384"/>
              <a:gd name="connsiteX0" fmla="*/ 1060713 w 1871875"/>
              <a:gd name="connsiteY0" fmla="*/ 58505 h 997384"/>
              <a:gd name="connsiteX1" fmla="*/ 1751684 w 1871875"/>
              <a:gd name="connsiteY1" fmla="*/ 388218 h 997384"/>
              <a:gd name="connsiteX2" fmla="*/ 1871875 w 1871875"/>
              <a:gd name="connsiteY2" fmla="*/ 486782 h 997384"/>
              <a:gd name="connsiteX3" fmla="*/ 1589843 w 1871875"/>
              <a:gd name="connsiteY3" fmla="*/ 993808 h 997384"/>
              <a:gd name="connsiteX4" fmla="*/ 515481 w 1871875"/>
              <a:gd name="connsiteY4" fmla="*/ 997384 h 997384"/>
              <a:gd name="connsiteX5" fmla="*/ 0 w 1871875"/>
              <a:gd name="connsiteY5" fmla="*/ 95247 h 997384"/>
              <a:gd name="connsiteX6" fmla="*/ 112715 w 1871875"/>
              <a:gd name="connsiteY6" fmla="*/ 60391 h 997384"/>
              <a:gd name="connsiteX7" fmla="*/ 1060713 w 1871875"/>
              <a:gd name="connsiteY7" fmla="*/ 58505 h 997384"/>
              <a:gd name="connsiteX0" fmla="*/ 1060713 w 1871875"/>
              <a:gd name="connsiteY0" fmla="*/ 58505 h 997384"/>
              <a:gd name="connsiteX1" fmla="*/ 1751684 w 1871875"/>
              <a:gd name="connsiteY1" fmla="*/ 388218 h 997384"/>
              <a:gd name="connsiteX2" fmla="*/ 1871875 w 1871875"/>
              <a:gd name="connsiteY2" fmla="*/ 486782 h 997384"/>
              <a:gd name="connsiteX3" fmla="*/ 1582952 w 1871875"/>
              <a:gd name="connsiteY3" fmla="*/ 992435 h 997384"/>
              <a:gd name="connsiteX4" fmla="*/ 515481 w 1871875"/>
              <a:gd name="connsiteY4" fmla="*/ 997384 h 997384"/>
              <a:gd name="connsiteX5" fmla="*/ 0 w 1871875"/>
              <a:gd name="connsiteY5" fmla="*/ 95247 h 997384"/>
              <a:gd name="connsiteX6" fmla="*/ 112715 w 1871875"/>
              <a:gd name="connsiteY6" fmla="*/ 60391 h 997384"/>
              <a:gd name="connsiteX7" fmla="*/ 1060713 w 1871875"/>
              <a:gd name="connsiteY7" fmla="*/ 58505 h 997384"/>
              <a:gd name="connsiteX0" fmla="*/ 1063200 w 1874362"/>
              <a:gd name="connsiteY0" fmla="*/ 58505 h 997384"/>
              <a:gd name="connsiteX1" fmla="*/ 1754171 w 1874362"/>
              <a:gd name="connsiteY1" fmla="*/ 388218 h 997384"/>
              <a:gd name="connsiteX2" fmla="*/ 1874362 w 1874362"/>
              <a:gd name="connsiteY2" fmla="*/ 486782 h 997384"/>
              <a:gd name="connsiteX3" fmla="*/ 1585439 w 1874362"/>
              <a:gd name="connsiteY3" fmla="*/ 992435 h 997384"/>
              <a:gd name="connsiteX4" fmla="*/ 517968 w 1874362"/>
              <a:gd name="connsiteY4" fmla="*/ 997384 h 997384"/>
              <a:gd name="connsiteX5" fmla="*/ 0 w 1874362"/>
              <a:gd name="connsiteY5" fmla="*/ 86154 h 997384"/>
              <a:gd name="connsiteX6" fmla="*/ 115202 w 1874362"/>
              <a:gd name="connsiteY6" fmla="*/ 60391 h 997384"/>
              <a:gd name="connsiteX7" fmla="*/ 1063200 w 1874362"/>
              <a:gd name="connsiteY7" fmla="*/ 58505 h 997384"/>
              <a:gd name="connsiteX0" fmla="*/ 1063200 w 1874362"/>
              <a:gd name="connsiteY0" fmla="*/ 63087 h 1001966"/>
              <a:gd name="connsiteX1" fmla="*/ 1754171 w 1874362"/>
              <a:gd name="connsiteY1" fmla="*/ 392800 h 1001966"/>
              <a:gd name="connsiteX2" fmla="*/ 1874362 w 1874362"/>
              <a:gd name="connsiteY2" fmla="*/ 491364 h 1001966"/>
              <a:gd name="connsiteX3" fmla="*/ 1585439 w 1874362"/>
              <a:gd name="connsiteY3" fmla="*/ 997017 h 1001966"/>
              <a:gd name="connsiteX4" fmla="*/ 517968 w 1874362"/>
              <a:gd name="connsiteY4" fmla="*/ 1001966 h 1001966"/>
              <a:gd name="connsiteX5" fmla="*/ 0 w 1874362"/>
              <a:gd name="connsiteY5" fmla="*/ 90736 h 1001966"/>
              <a:gd name="connsiteX6" fmla="*/ 112715 w 1874362"/>
              <a:gd name="connsiteY6" fmla="*/ 55880 h 1001966"/>
              <a:gd name="connsiteX7" fmla="*/ 1063200 w 1874362"/>
              <a:gd name="connsiteY7" fmla="*/ 63087 h 1001966"/>
              <a:gd name="connsiteX0" fmla="*/ 1063200 w 1874362"/>
              <a:gd name="connsiteY0" fmla="*/ 63087 h 1001966"/>
              <a:gd name="connsiteX1" fmla="*/ 1754171 w 1874362"/>
              <a:gd name="connsiteY1" fmla="*/ 392800 h 1001966"/>
              <a:gd name="connsiteX2" fmla="*/ 1874362 w 1874362"/>
              <a:gd name="connsiteY2" fmla="*/ 491364 h 1001966"/>
              <a:gd name="connsiteX3" fmla="*/ 1575517 w 1874362"/>
              <a:gd name="connsiteY3" fmla="*/ 996473 h 1001966"/>
              <a:gd name="connsiteX4" fmla="*/ 517968 w 1874362"/>
              <a:gd name="connsiteY4" fmla="*/ 1001966 h 1001966"/>
              <a:gd name="connsiteX5" fmla="*/ 0 w 1874362"/>
              <a:gd name="connsiteY5" fmla="*/ 90736 h 1001966"/>
              <a:gd name="connsiteX6" fmla="*/ 112715 w 1874362"/>
              <a:gd name="connsiteY6" fmla="*/ 55880 h 1001966"/>
              <a:gd name="connsiteX7" fmla="*/ 1063200 w 1874362"/>
              <a:gd name="connsiteY7" fmla="*/ 63087 h 1001966"/>
              <a:gd name="connsiteX0" fmla="*/ 1063200 w 1874362"/>
              <a:gd name="connsiteY0" fmla="*/ 63087 h 1001966"/>
              <a:gd name="connsiteX1" fmla="*/ 1754171 w 1874362"/>
              <a:gd name="connsiteY1" fmla="*/ 392800 h 1001966"/>
              <a:gd name="connsiteX2" fmla="*/ 1874362 w 1874362"/>
              <a:gd name="connsiteY2" fmla="*/ 491364 h 1001966"/>
              <a:gd name="connsiteX3" fmla="*/ 1567797 w 1874362"/>
              <a:gd name="connsiteY3" fmla="*/ 992069 h 1001966"/>
              <a:gd name="connsiteX4" fmla="*/ 517968 w 1874362"/>
              <a:gd name="connsiteY4" fmla="*/ 1001966 h 1001966"/>
              <a:gd name="connsiteX5" fmla="*/ 0 w 1874362"/>
              <a:gd name="connsiteY5" fmla="*/ 90736 h 1001966"/>
              <a:gd name="connsiteX6" fmla="*/ 112715 w 1874362"/>
              <a:gd name="connsiteY6" fmla="*/ 55880 h 1001966"/>
              <a:gd name="connsiteX7" fmla="*/ 1063200 w 1874362"/>
              <a:gd name="connsiteY7" fmla="*/ 63087 h 1001966"/>
              <a:gd name="connsiteX0" fmla="*/ 1063200 w 1874362"/>
              <a:gd name="connsiteY0" fmla="*/ 63087 h 1001966"/>
              <a:gd name="connsiteX1" fmla="*/ 1754171 w 1874362"/>
              <a:gd name="connsiteY1" fmla="*/ 392800 h 1001966"/>
              <a:gd name="connsiteX2" fmla="*/ 1874362 w 1874362"/>
              <a:gd name="connsiteY2" fmla="*/ 491364 h 1001966"/>
              <a:gd name="connsiteX3" fmla="*/ 1573859 w 1874362"/>
              <a:gd name="connsiteY3" fmla="*/ 990411 h 1001966"/>
              <a:gd name="connsiteX4" fmla="*/ 517968 w 1874362"/>
              <a:gd name="connsiteY4" fmla="*/ 1001966 h 1001966"/>
              <a:gd name="connsiteX5" fmla="*/ 0 w 1874362"/>
              <a:gd name="connsiteY5" fmla="*/ 90736 h 1001966"/>
              <a:gd name="connsiteX6" fmla="*/ 112715 w 1874362"/>
              <a:gd name="connsiteY6" fmla="*/ 55880 h 1001966"/>
              <a:gd name="connsiteX7" fmla="*/ 1063200 w 1874362"/>
              <a:gd name="connsiteY7" fmla="*/ 63087 h 1001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4362" h="1001966">
                <a:moveTo>
                  <a:pt x="1063200" y="63087"/>
                </a:moveTo>
                <a:cubicBezTo>
                  <a:pt x="1321386" y="127916"/>
                  <a:pt x="1554213" y="242001"/>
                  <a:pt x="1754171" y="392800"/>
                </a:cubicBezTo>
                <a:lnTo>
                  <a:pt x="1874362" y="491364"/>
                </a:lnTo>
                <a:lnTo>
                  <a:pt x="1573859" y="990411"/>
                </a:lnTo>
                <a:lnTo>
                  <a:pt x="517968" y="1001966"/>
                </a:lnTo>
                <a:lnTo>
                  <a:pt x="0" y="90736"/>
                </a:lnTo>
                <a:lnTo>
                  <a:pt x="112715" y="55880"/>
                </a:lnTo>
                <a:cubicBezTo>
                  <a:pt x="413815" y="-21525"/>
                  <a:pt x="740468" y="-17949"/>
                  <a:pt x="1063200" y="63087"/>
                </a:cubicBezTo>
                <a:close/>
              </a:path>
            </a:pathLst>
          </a:custGeom>
          <a:gradFill flip="none" rotWithShape="1">
            <a:gsLst>
              <a:gs pos="0">
                <a:srgbClr val="97C777"/>
              </a:gs>
              <a:gs pos="46000">
                <a:schemeClr val="accent6"/>
              </a:gs>
              <a:gs pos="100000">
                <a:schemeClr val="accent6"/>
              </a:gs>
            </a:gsLst>
            <a:path path="circle">
              <a:fillToRect t="100000" r="100000"/>
            </a:path>
            <a:tileRect l="-100000" b="-100000"/>
          </a:gradFill>
          <a:ln w="19050">
            <a:solidFill>
              <a:schemeClr val="lt1">
                <a:hueOff val="0"/>
                <a:satOff val="0"/>
                <a:lumOff val="0"/>
              </a:schemeClr>
            </a:solidFill>
          </a:ln>
          <a:effectLst>
            <a:innerShdw blurRad="50800" dist="50800" dir="16200000">
              <a:prstClr val="black">
                <a:alpha val="52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005" tIns="309305" rIns="350005" bIns="309305"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endParaRPr kumimoji="0" lang="fr-FR" sz="3800" b="0" i="0" u="none" strike="noStrike" kern="1200" cap="none" spc="0" normalizeH="0" baseline="0" noProof="0" dirty="0">
              <a:ln>
                <a:noFill/>
              </a:ln>
              <a:solidFill>
                <a:prstClr val="white"/>
              </a:solidFill>
              <a:effectLst/>
              <a:uLnTx/>
              <a:uFillTx/>
              <a:latin typeface="Cairo" panose="00000500000000000000" pitchFamily="2" charset="-78"/>
              <a:cs typeface="Cairo" panose="00000500000000000000" pitchFamily="2" charset="-78"/>
            </a:endParaRPr>
          </a:p>
        </p:txBody>
      </p:sp>
      <p:sp>
        <p:nvSpPr>
          <p:cNvPr id="78" name="Footer Placeholder 2">
            <a:extLst>
              <a:ext uri="{FF2B5EF4-FFF2-40B4-BE49-F238E27FC236}">
                <a16:creationId xmlns:a16="http://schemas.microsoft.com/office/drawing/2014/main" id="{D7E25698-0EF0-463E-BB02-B44B394A4E76}"/>
              </a:ext>
            </a:extLst>
          </p:cNvPr>
          <p:cNvSpPr>
            <a:spLocks noGrp="1"/>
          </p:cNvSpPr>
          <p:nvPr>
            <p:ph type="ftr" sz="quarter" idx="11"/>
          </p:nvPr>
        </p:nvSpPr>
        <p:spPr>
          <a:xfrm>
            <a:off x="0" y="6534548"/>
            <a:ext cx="12192000" cy="348055"/>
          </a:xfrm>
          <a:solidFill>
            <a:schemeClr val="tx1"/>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u="none" strike="noStrike" kern="1200" cap="none" spc="0" normalizeH="0" baseline="0" noProof="0" dirty="0">
                <a:ln>
                  <a:noFill/>
                </a:ln>
                <a:solidFill>
                  <a:prstClr val="white"/>
                </a:solidFill>
                <a:effectLst/>
                <a:uLnTx/>
                <a:uFillTx/>
                <a:latin typeface="Cairo" panose="00000500000000000000" pitchFamily="2" charset="-78"/>
                <a:cs typeface="Cairo" panose="00000500000000000000" pitchFamily="2" charset="-78"/>
              </a:rPr>
              <a:t>www.amtila.com</a:t>
            </a:r>
          </a:p>
        </p:txBody>
      </p:sp>
      <p:sp>
        <p:nvSpPr>
          <p:cNvPr id="79" name="Rounded Rectangle 51">
            <a:extLst>
              <a:ext uri="{FF2B5EF4-FFF2-40B4-BE49-F238E27FC236}">
                <a16:creationId xmlns:a16="http://schemas.microsoft.com/office/drawing/2014/main" id="{94D3B9EC-621F-4966-8862-4E616B4596BA}"/>
              </a:ext>
            </a:extLst>
          </p:cNvPr>
          <p:cNvSpPr/>
          <p:nvPr/>
        </p:nvSpPr>
        <p:spPr>
          <a:xfrm rot="16200000" flipH="1">
            <a:off x="5647702" y="2616429"/>
            <a:ext cx="972534" cy="972534"/>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iro" panose="00000500000000000000" pitchFamily="2" charset="-78"/>
              <a:ea typeface="맑은 고딕" panose="020B0503020000020004" pitchFamily="34" charset="-127"/>
              <a:cs typeface="Cairo" panose="00000500000000000000" pitchFamily="2" charset="-78"/>
            </a:endParaRPr>
          </a:p>
        </p:txBody>
      </p:sp>
      <p:sp>
        <p:nvSpPr>
          <p:cNvPr id="12" name="Rectangle 11">
            <a:extLst>
              <a:ext uri="{FF2B5EF4-FFF2-40B4-BE49-F238E27FC236}">
                <a16:creationId xmlns:a16="http://schemas.microsoft.com/office/drawing/2014/main" id="{CA6664A9-9288-4778-8837-5F07A8A00CBB}"/>
              </a:ext>
            </a:extLst>
          </p:cNvPr>
          <p:cNvSpPr/>
          <p:nvPr/>
        </p:nvSpPr>
        <p:spPr>
          <a:xfrm>
            <a:off x="5467662" y="3616488"/>
            <a:ext cx="1369286" cy="369332"/>
          </a:xfrm>
          <a:prstGeom prst="rect">
            <a:avLst/>
          </a:prstGeom>
        </p:spPr>
        <p:txBody>
          <a:bodyPr wrap="non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u="none" strike="noStrike" kern="1200" cap="none" spc="0" normalizeH="0" baseline="0" noProof="0" dirty="0">
                <a:ln>
                  <a:noFill/>
                </a:ln>
                <a:solidFill>
                  <a:prstClr val="black"/>
                </a:solidFill>
                <a:effectLst/>
                <a:uLnTx/>
                <a:uFillTx/>
                <a:latin typeface="Cairo" panose="00000500000000000000" pitchFamily="2" charset="-78"/>
                <a:ea typeface="Open Sans" panose="020B0606030504020204" pitchFamily="34" charset="0"/>
                <a:cs typeface="Cairo" panose="00000500000000000000" pitchFamily="2" charset="-78"/>
              </a:rPr>
              <a:t>عنوان</a:t>
            </a:r>
            <a:r>
              <a:rPr kumimoji="0" lang="ar-DZ" sz="1800" b="1" u="none" strike="noStrike" kern="1200" cap="none" spc="0" normalizeH="0" noProof="0" dirty="0">
                <a:ln>
                  <a:noFill/>
                </a:ln>
                <a:solidFill>
                  <a:prstClr val="black"/>
                </a:solidFill>
                <a:effectLst/>
                <a:uLnTx/>
                <a:uFillTx/>
                <a:latin typeface="Cairo" panose="00000500000000000000" pitchFamily="2" charset="-78"/>
                <a:ea typeface="Open Sans" panose="020B0606030504020204" pitchFamily="34" charset="0"/>
                <a:cs typeface="Cairo" panose="00000500000000000000" pitchFamily="2" charset="-78"/>
              </a:rPr>
              <a:t> النص</a:t>
            </a:r>
            <a:endParaRPr kumimoji="0" lang="fr-FR" sz="1800" b="1" u="none" strike="noStrike" kern="1200" cap="none" spc="0" normalizeH="0" baseline="0" noProof="0" dirty="0">
              <a:ln>
                <a:noFill/>
              </a:ln>
              <a:solidFill>
                <a:prstClr val="black"/>
              </a:solidFill>
              <a:effectLst/>
              <a:uLnTx/>
              <a:uFillTx/>
              <a:latin typeface="Cairo" panose="00000500000000000000" pitchFamily="2" charset="-78"/>
              <a:ea typeface="Open Sans" panose="020B0606030504020204" pitchFamily="34" charset="0"/>
              <a:cs typeface="Cairo" panose="00000500000000000000" pitchFamily="2" charset="-78"/>
            </a:endParaRPr>
          </a:p>
        </p:txBody>
      </p:sp>
      <p:sp>
        <p:nvSpPr>
          <p:cNvPr id="80" name="Rectangle 79">
            <a:extLst>
              <a:ext uri="{FF2B5EF4-FFF2-40B4-BE49-F238E27FC236}">
                <a16:creationId xmlns:a16="http://schemas.microsoft.com/office/drawing/2014/main" id="{F9772237-E801-4690-B4A0-2CB1324DD2C7}"/>
              </a:ext>
            </a:extLst>
          </p:cNvPr>
          <p:cNvSpPr/>
          <p:nvPr/>
        </p:nvSpPr>
        <p:spPr>
          <a:xfrm>
            <a:off x="5450620" y="1427739"/>
            <a:ext cx="1286693" cy="1286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200" b="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iro" panose="00000500000000000000" pitchFamily="2" charset="-78"/>
                <a:ea typeface="Open Sans" panose="020B0606030504020204" pitchFamily="34" charset="0"/>
                <a:cs typeface="Cairo" panose="00000500000000000000" pitchFamily="2" charset="-78"/>
              </a:rPr>
              <a:t>A</a:t>
            </a:r>
            <a:endParaRPr kumimoji="0" lang="fr-FR" sz="1800" b="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iro" panose="00000500000000000000" pitchFamily="2" charset="-78"/>
              <a:ea typeface="Open Sans" panose="020B0606030504020204" pitchFamily="34" charset="0"/>
              <a:cs typeface="Cairo" panose="00000500000000000000" pitchFamily="2" charset="-78"/>
            </a:endParaRPr>
          </a:p>
        </p:txBody>
      </p:sp>
      <p:sp>
        <p:nvSpPr>
          <p:cNvPr id="81" name="Rectangle 80">
            <a:extLst>
              <a:ext uri="{FF2B5EF4-FFF2-40B4-BE49-F238E27FC236}">
                <a16:creationId xmlns:a16="http://schemas.microsoft.com/office/drawing/2014/main" id="{4A45DE75-0B5E-4AE6-BE1A-BECCE32C96EB}"/>
              </a:ext>
            </a:extLst>
          </p:cNvPr>
          <p:cNvSpPr/>
          <p:nvPr/>
        </p:nvSpPr>
        <p:spPr>
          <a:xfrm>
            <a:off x="6694611" y="2104826"/>
            <a:ext cx="1286693" cy="1286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200" b="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iro" panose="00000500000000000000" pitchFamily="2" charset="-78"/>
                <a:ea typeface="Open Sans" panose="020B0606030504020204" pitchFamily="34" charset="0"/>
                <a:cs typeface="Cairo" panose="00000500000000000000" pitchFamily="2" charset="-78"/>
              </a:rPr>
              <a:t>B</a:t>
            </a:r>
            <a:endParaRPr kumimoji="0" lang="fr-FR" sz="1800" b="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iro" panose="00000500000000000000" pitchFamily="2" charset="-78"/>
              <a:ea typeface="Open Sans" panose="020B0606030504020204" pitchFamily="34" charset="0"/>
              <a:cs typeface="Cairo" panose="00000500000000000000" pitchFamily="2" charset="-78"/>
            </a:endParaRPr>
          </a:p>
        </p:txBody>
      </p:sp>
      <p:sp>
        <p:nvSpPr>
          <p:cNvPr id="82" name="Rectangle 81">
            <a:extLst>
              <a:ext uri="{FF2B5EF4-FFF2-40B4-BE49-F238E27FC236}">
                <a16:creationId xmlns:a16="http://schemas.microsoft.com/office/drawing/2014/main" id="{141D5532-7127-424F-AEE5-3E82A1858BDC}"/>
              </a:ext>
            </a:extLst>
          </p:cNvPr>
          <p:cNvSpPr/>
          <p:nvPr/>
        </p:nvSpPr>
        <p:spPr>
          <a:xfrm>
            <a:off x="6659149" y="3573930"/>
            <a:ext cx="1286693" cy="1286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200" b="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iro" panose="00000500000000000000" pitchFamily="2" charset="-78"/>
                <a:ea typeface="Open Sans" panose="020B0606030504020204" pitchFamily="34" charset="0"/>
                <a:cs typeface="Cairo" panose="00000500000000000000" pitchFamily="2" charset="-78"/>
              </a:rPr>
              <a:t>C</a:t>
            </a:r>
            <a:endParaRPr kumimoji="0" lang="fr-FR" sz="1800" b="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iro" panose="00000500000000000000" pitchFamily="2" charset="-78"/>
              <a:ea typeface="Open Sans" panose="020B0606030504020204" pitchFamily="34" charset="0"/>
              <a:cs typeface="Cairo" panose="00000500000000000000" pitchFamily="2" charset="-78"/>
            </a:endParaRPr>
          </a:p>
        </p:txBody>
      </p:sp>
      <p:sp>
        <p:nvSpPr>
          <p:cNvPr id="83" name="Rectangle 82">
            <a:extLst>
              <a:ext uri="{FF2B5EF4-FFF2-40B4-BE49-F238E27FC236}">
                <a16:creationId xmlns:a16="http://schemas.microsoft.com/office/drawing/2014/main" id="{D59095B8-2219-47EA-A35F-747D09CF58DE}"/>
              </a:ext>
            </a:extLst>
          </p:cNvPr>
          <p:cNvSpPr/>
          <p:nvPr/>
        </p:nvSpPr>
        <p:spPr>
          <a:xfrm>
            <a:off x="5432591" y="4284515"/>
            <a:ext cx="1286693" cy="1286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200" b="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iro" panose="00000500000000000000" pitchFamily="2" charset="-78"/>
                <a:ea typeface="Open Sans" panose="020B0606030504020204" pitchFamily="34" charset="0"/>
                <a:cs typeface="Cairo" panose="00000500000000000000" pitchFamily="2" charset="-78"/>
              </a:rPr>
              <a:t>D</a:t>
            </a:r>
            <a:endParaRPr kumimoji="0" lang="fr-FR" sz="1800" b="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iro" panose="00000500000000000000" pitchFamily="2" charset="-78"/>
              <a:ea typeface="Open Sans" panose="020B0606030504020204" pitchFamily="34" charset="0"/>
              <a:cs typeface="Cairo" panose="00000500000000000000" pitchFamily="2" charset="-78"/>
            </a:endParaRPr>
          </a:p>
        </p:txBody>
      </p:sp>
      <p:sp>
        <p:nvSpPr>
          <p:cNvPr id="84" name="Rectangle 83">
            <a:extLst>
              <a:ext uri="{FF2B5EF4-FFF2-40B4-BE49-F238E27FC236}">
                <a16:creationId xmlns:a16="http://schemas.microsoft.com/office/drawing/2014/main" id="{68534987-B65F-47CA-912F-02F556474988}"/>
              </a:ext>
            </a:extLst>
          </p:cNvPr>
          <p:cNvSpPr/>
          <p:nvPr/>
        </p:nvSpPr>
        <p:spPr>
          <a:xfrm>
            <a:off x="4127735" y="3484291"/>
            <a:ext cx="1286693" cy="1286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200" b="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iro" panose="00000500000000000000" pitchFamily="2" charset="-78"/>
                <a:ea typeface="Open Sans" panose="020B0606030504020204" pitchFamily="34" charset="0"/>
                <a:cs typeface="Cairo" panose="00000500000000000000" pitchFamily="2" charset="-78"/>
              </a:rPr>
              <a:t>E</a:t>
            </a:r>
            <a:endParaRPr kumimoji="0" lang="fr-FR" sz="1800" b="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iro" panose="00000500000000000000" pitchFamily="2" charset="-78"/>
              <a:ea typeface="Open Sans" panose="020B0606030504020204" pitchFamily="34" charset="0"/>
              <a:cs typeface="Cairo" panose="00000500000000000000" pitchFamily="2" charset="-78"/>
            </a:endParaRPr>
          </a:p>
        </p:txBody>
      </p:sp>
      <p:sp>
        <p:nvSpPr>
          <p:cNvPr id="85" name="Rectangle 84">
            <a:extLst>
              <a:ext uri="{FF2B5EF4-FFF2-40B4-BE49-F238E27FC236}">
                <a16:creationId xmlns:a16="http://schemas.microsoft.com/office/drawing/2014/main" id="{34E4E7B3-156E-4DDB-919B-E7F6A1201D95}"/>
              </a:ext>
            </a:extLst>
          </p:cNvPr>
          <p:cNvSpPr/>
          <p:nvPr/>
        </p:nvSpPr>
        <p:spPr>
          <a:xfrm>
            <a:off x="4198073" y="2138479"/>
            <a:ext cx="1286693" cy="1286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200" b="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iro" panose="00000500000000000000" pitchFamily="2" charset="-78"/>
                <a:ea typeface="Open Sans" panose="020B0606030504020204" pitchFamily="34" charset="0"/>
                <a:cs typeface="Cairo" panose="00000500000000000000" pitchFamily="2" charset="-78"/>
              </a:rPr>
              <a:t>F</a:t>
            </a:r>
            <a:endParaRPr kumimoji="0" lang="fr-FR" sz="1800" b="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iro" panose="00000500000000000000" pitchFamily="2" charset="-78"/>
              <a:ea typeface="Open Sans" panose="020B0606030504020204" pitchFamily="34" charset="0"/>
              <a:cs typeface="Cairo" panose="00000500000000000000" pitchFamily="2" charset="-78"/>
            </a:endParaRPr>
          </a:p>
        </p:txBody>
      </p:sp>
      <p:sp>
        <p:nvSpPr>
          <p:cNvPr id="27" name="Rectangle 26">
            <a:extLst>
              <a:ext uri="{FF2B5EF4-FFF2-40B4-BE49-F238E27FC236}">
                <a16:creationId xmlns:a16="http://schemas.microsoft.com/office/drawing/2014/main" id="{B72A4E6C-B265-4D2D-A51A-73B70C855F4A}"/>
              </a:ext>
            </a:extLst>
          </p:cNvPr>
          <p:cNvSpPr/>
          <p:nvPr/>
        </p:nvSpPr>
        <p:spPr>
          <a:xfrm>
            <a:off x="5484541" y="986336"/>
            <a:ext cx="1369286" cy="369332"/>
          </a:xfrm>
          <a:prstGeom prst="rect">
            <a:avLst/>
          </a:prstGeom>
        </p:spPr>
        <p:txBody>
          <a:bodyPr wrap="none">
            <a:spAutoFit/>
          </a:bodyPr>
          <a:lstStyle/>
          <a:p>
            <a:pPr lvl="0" algn="ctr" rtl="1">
              <a:defRPr/>
            </a:pPr>
            <a:r>
              <a:rPr lang="ar-DZ" b="1" dirty="0">
                <a:solidFill>
                  <a:schemeClr val="bg1"/>
                </a:solidFill>
                <a:latin typeface="Cairo" panose="00000500000000000000" pitchFamily="2" charset="-78"/>
                <a:ea typeface="Open Sans" panose="020B0606030504020204" pitchFamily="34" charset="0"/>
                <a:cs typeface="Cairo" panose="00000500000000000000" pitchFamily="2" charset="-78"/>
              </a:rPr>
              <a:t>عنوان النص</a:t>
            </a:r>
            <a:endParaRPr lang="fr-FR" b="1"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29" name="Rectangle 28">
            <a:extLst>
              <a:ext uri="{FF2B5EF4-FFF2-40B4-BE49-F238E27FC236}">
                <a16:creationId xmlns:a16="http://schemas.microsoft.com/office/drawing/2014/main" id="{D3AD41D8-F508-49E6-835E-B3EA0EF23AA5}"/>
              </a:ext>
            </a:extLst>
          </p:cNvPr>
          <p:cNvSpPr/>
          <p:nvPr/>
        </p:nvSpPr>
        <p:spPr>
          <a:xfrm rot="3304304">
            <a:off x="7380099" y="2064465"/>
            <a:ext cx="1369286" cy="369332"/>
          </a:xfrm>
          <a:prstGeom prst="rect">
            <a:avLst/>
          </a:prstGeom>
        </p:spPr>
        <p:txBody>
          <a:bodyPr wrap="none">
            <a:spAutoFit/>
          </a:bodyPr>
          <a:lstStyle/>
          <a:p>
            <a:pPr lvl="0" algn="ctr" rtl="1">
              <a:defRPr/>
            </a:pPr>
            <a:r>
              <a:rPr lang="ar-DZ" b="1" dirty="0">
                <a:solidFill>
                  <a:schemeClr val="bg1"/>
                </a:solidFill>
                <a:latin typeface="Cairo" panose="00000500000000000000" pitchFamily="2" charset="-78"/>
                <a:ea typeface="Open Sans" panose="020B0606030504020204" pitchFamily="34" charset="0"/>
                <a:cs typeface="Cairo" panose="00000500000000000000" pitchFamily="2" charset="-78"/>
              </a:rPr>
              <a:t>عنوان النص</a:t>
            </a:r>
            <a:endParaRPr lang="fr-FR" b="1"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30" name="Rectangle 29">
            <a:extLst>
              <a:ext uri="{FF2B5EF4-FFF2-40B4-BE49-F238E27FC236}">
                <a16:creationId xmlns:a16="http://schemas.microsoft.com/office/drawing/2014/main" id="{838E77A7-388E-42D0-AEF5-DFF2BFB5D573}"/>
              </a:ext>
            </a:extLst>
          </p:cNvPr>
          <p:cNvSpPr/>
          <p:nvPr/>
        </p:nvSpPr>
        <p:spPr>
          <a:xfrm rot="18192450">
            <a:off x="7294235" y="4429900"/>
            <a:ext cx="1369286" cy="369332"/>
          </a:xfrm>
          <a:prstGeom prst="rect">
            <a:avLst/>
          </a:prstGeom>
        </p:spPr>
        <p:txBody>
          <a:bodyPr wrap="none">
            <a:spAutoFit/>
          </a:bodyPr>
          <a:lstStyle/>
          <a:p>
            <a:pPr lvl="0" algn="ctr" rtl="1">
              <a:defRPr/>
            </a:pPr>
            <a:r>
              <a:rPr lang="ar-DZ" b="1" dirty="0">
                <a:solidFill>
                  <a:schemeClr val="bg1"/>
                </a:solidFill>
                <a:latin typeface="Cairo" panose="00000500000000000000" pitchFamily="2" charset="-78"/>
                <a:ea typeface="Open Sans" panose="020B0606030504020204" pitchFamily="34" charset="0"/>
                <a:cs typeface="Cairo" panose="00000500000000000000" pitchFamily="2" charset="-78"/>
              </a:rPr>
              <a:t>عنوان النص</a:t>
            </a:r>
            <a:endParaRPr lang="fr-FR" b="1"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31" name="Rectangle 30">
            <a:extLst>
              <a:ext uri="{FF2B5EF4-FFF2-40B4-BE49-F238E27FC236}">
                <a16:creationId xmlns:a16="http://schemas.microsoft.com/office/drawing/2014/main" id="{04B48EC9-672C-490C-8EE1-B40EF9238BD7}"/>
              </a:ext>
            </a:extLst>
          </p:cNvPr>
          <p:cNvSpPr/>
          <p:nvPr/>
        </p:nvSpPr>
        <p:spPr>
          <a:xfrm rot="18295696" flipH="1">
            <a:off x="3451710" y="1996518"/>
            <a:ext cx="1369286" cy="369332"/>
          </a:xfrm>
          <a:prstGeom prst="rect">
            <a:avLst/>
          </a:prstGeom>
        </p:spPr>
        <p:txBody>
          <a:bodyPr wrap="none">
            <a:spAutoFit/>
          </a:bodyPr>
          <a:lstStyle/>
          <a:p>
            <a:pPr lvl="0" algn="ctr" rtl="1">
              <a:defRPr/>
            </a:pPr>
            <a:r>
              <a:rPr lang="ar-DZ" b="1" dirty="0">
                <a:solidFill>
                  <a:schemeClr val="bg1"/>
                </a:solidFill>
                <a:latin typeface="Cairo" panose="00000500000000000000" pitchFamily="2" charset="-78"/>
                <a:ea typeface="Open Sans" panose="020B0606030504020204" pitchFamily="34" charset="0"/>
                <a:cs typeface="Cairo" panose="00000500000000000000" pitchFamily="2" charset="-78"/>
              </a:rPr>
              <a:t>عنوان النص</a:t>
            </a:r>
            <a:endParaRPr lang="fr-FR" b="1"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32" name="Rectangle 31">
            <a:extLst>
              <a:ext uri="{FF2B5EF4-FFF2-40B4-BE49-F238E27FC236}">
                <a16:creationId xmlns:a16="http://schemas.microsoft.com/office/drawing/2014/main" id="{DB5A4A05-FA34-487A-8AAD-3C395D12C45B}"/>
              </a:ext>
            </a:extLst>
          </p:cNvPr>
          <p:cNvSpPr/>
          <p:nvPr/>
        </p:nvSpPr>
        <p:spPr>
          <a:xfrm rot="3452326" flipH="1">
            <a:off x="3338118" y="4317471"/>
            <a:ext cx="1592295" cy="369332"/>
          </a:xfrm>
          <a:prstGeom prst="rect">
            <a:avLst/>
          </a:prstGeom>
        </p:spPr>
        <p:txBody>
          <a:bodyPr wrap="square">
            <a:spAutoFit/>
          </a:bodyPr>
          <a:lstStyle/>
          <a:p>
            <a:pPr lvl="0" algn="ctr" rtl="1">
              <a:defRPr/>
            </a:pPr>
            <a:r>
              <a:rPr lang="ar-DZ" b="1" dirty="0">
                <a:solidFill>
                  <a:schemeClr val="bg1"/>
                </a:solidFill>
                <a:latin typeface="Cairo" panose="00000500000000000000" pitchFamily="2" charset="-78"/>
                <a:ea typeface="Open Sans" panose="020B0606030504020204" pitchFamily="34" charset="0"/>
                <a:cs typeface="Cairo" panose="00000500000000000000" pitchFamily="2" charset="-78"/>
              </a:rPr>
              <a:t>عنوان النص</a:t>
            </a:r>
            <a:endParaRPr lang="fr-FR" b="1"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34" name="Rectangle 33">
            <a:extLst>
              <a:ext uri="{FF2B5EF4-FFF2-40B4-BE49-F238E27FC236}">
                <a16:creationId xmlns:a16="http://schemas.microsoft.com/office/drawing/2014/main" id="{F5D6F922-1806-4FF3-8173-AAFD0FB26F73}"/>
              </a:ext>
            </a:extLst>
          </p:cNvPr>
          <p:cNvSpPr/>
          <p:nvPr/>
        </p:nvSpPr>
        <p:spPr>
          <a:xfrm>
            <a:off x="5405355" y="5408580"/>
            <a:ext cx="1369286" cy="369332"/>
          </a:xfrm>
          <a:prstGeom prst="rect">
            <a:avLst/>
          </a:prstGeom>
        </p:spPr>
        <p:txBody>
          <a:bodyPr wrap="none">
            <a:spAutoFit/>
          </a:bodyPr>
          <a:lstStyle/>
          <a:p>
            <a:pPr lvl="0" algn="ctr" rtl="1">
              <a:defRPr/>
            </a:pPr>
            <a:r>
              <a:rPr lang="ar-DZ" b="1" dirty="0">
                <a:solidFill>
                  <a:schemeClr val="bg1"/>
                </a:solidFill>
                <a:latin typeface="Cairo" panose="00000500000000000000" pitchFamily="2" charset="-78"/>
                <a:ea typeface="Open Sans" panose="020B0606030504020204" pitchFamily="34" charset="0"/>
                <a:cs typeface="Cairo" panose="00000500000000000000" pitchFamily="2" charset="-78"/>
              </a:rPr>
              <a:t>عنوان النص</a:t>
            </a:r>
            <a:endParaRPr lang="fr-FR" b="1"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grpSp>
        <p:nvGrpSpPr>
          <p:cNvPr id="7" name="Group 6">
            <a:extLst>
              <a:ext uri="{FF2B5EF4-FFF2-40B4-BE49-F238E27FC236}">
                <a16:creationId xmlns:a16="http://schemas.microsoft.com/office/drawing/2014/main" id="{17B19CE3-7C06-420C-9366-C69533EC7010}"/>
              </a:ext>
            </a:extLst>
          </p:cNvPr>
          <p:cNvGrpSpPr/>
          <p:nvPr/>
        </p:nvGrpSpPr>
        <p:grpSpPr>
          <a:xfrm>
            <a:off x="6983430" y="643693"/>
            <a:ext cx="2187743" cy="459244"/>
            <a:chOff x="7021483" y="339086"/>
            <a:chExt cx="2187743" cy="459244"/>
          </a:xfrm>
        </p:grpSpPr>
        <p:cxnSp>
          <p:nvCxnSpPr>
            <p:cNvPr id="3" name="Straight Connector 2">
              <a:extLst>
                <a:ext uri="{FF2B5EF4-FFF2-40B4-BE49-F238E27FC236}">
                  <a16:creationId xmlns:a16="http://schemas.microsoft.com/office/drawing/2014/main" id="{CF418188-2CF3-4A32-B811-78DA84667E0C}"/>
                </a:ext>
              </a:extLst>
            </p:cNvPr>
            <p:cNvCxnSpPr/>
            <p:nvPr/>
          </p:nvCxnSpPr>
          <p:spPr>
            <a:xfrm flipV="1">
              <a:off x="7021483" y="340963"/>
              <a:ext cx="418838" cy="457367"/>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1E9A91D-CB18-4C98-8DAF-31CB561BC856}"/>
                </a:ext>
              </a:extLst>
            </p:cNvPr>
            <p:cNvCxnSpPr>
              <a:cxnSpLocks/>
            </p:cNvCxnSpPr>
            <p:nvPr/>
          </p:nvCxnSpPr>
          <p:spPr>
            <a:xfrm flipV="1">
              <a:off x="7433781" y="339086"/>
              <a:ext cx="1775445" cy="1"/>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0" name="Rectangle 39">
            <a:extLst>
              <a:ext uri="{FF2B5EF4-FFF2-40B4-BE49-F238E27FC236}">
                <a16:creationId xmlns:a16="http://schemas.microsoft.com/office/drawing/2014/main" id="{BD4346EF-81A1-4B6A-8016-09F10A1C9C3A}"/>
              </a:ext>
            </a:extLst>
          </p:cNvPr>
          <p:cNvSpPr/>
          <p:nvPr/>
        </p:nvSpPr>
        <p:spPr>
          <a:xfrm>
            <a:off x="9206873" y="237175"/>
            <a:ext cx="2899365" cy="938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lgn="just" rtl="1"/>
            <a:r>
              <a:rPr lang="ar-DZ" sz="1100" dirty="0">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endParaRPr kumimoji="0" lang="fr-FR" sz="1100" b="0" i="0" u="none" strike="noStrike" kern="1200" cap="none" spc="0" normalizeH="0" baseline="0" noProof="0" dirty="0">
              <a:ln>
                <a:noFill/>
              </a:ln>
              <a:solidFill>
                <a:schemeClr val="bg1"/>
              </a:solidFill>
              <a:effectLst/>
              <a:uLnTx/>
              <a:uFillTx/>
              <a:latin typeface="Cairo" panose="00000500000000000000" pitchFamily="2" charset="-78"/>
              <a:ea typeface="Open Sans" panose="020B0606030504020204" pitchFamily="34" charset="0"/>
              <a:cs typeface="Cairo" panose="00000500000000000000" pitchFamily="2" charset="-78"/>
            </a:endParaRPr>
          </a:p>
        </p:txBody>
      </p:sp>
      <p:cxnSp>
        <p:nvCxnSpPr>
          <p:cNvPr id="43" name="Straight Connector 42">
            <a:extLst>
              <a:ext uri="{FF2B5EF4-FFF2-40B4-BE49-F238E27FC236}">
                <a16:creationId xmlns:a16="http://schemas.microsoft.com/office/drawing/2014/main" id="{180EA97E-9F05-4842-89D9-81289C731F85}"/>
              </a:ext>
            </a:extLst>
          </p:cNvPr>
          <p:cNvCxnSpPr>
            <a:cxnSpLocks/>
          </p:cNvCxnSpPr>
          <p:nvPr/>
        </p:nvCxnSpPr>
        <p:spPr>
          <a:xfrm>
            <a:off x="8800353" y="2223623"/>
            <a:ext cx="415789" cy="7742"/>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2C5C5D1B-0EC9-4935-AB9D-F8313455185E}"/>
              </a:ext>
            </a:extLst>
          </p:cNvPr>
          <p:cNvSpPr/>
          <p:nvPr/>
        </p:nvSpPr>
        <p:spPr>
          <a:xfrm>
            <a:off x="9292635" y="1858377"/>
            <a:ext cx="2899365" cy="938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lgn="just" rtl="1"/>
            <a:r>
              <a:rPr lang="ar-DZ" sz="1100" dirty="0">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endParaRPr lang="fr-FR" sz="1100"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cxnSp>
        <p:nvCxnSpPr>
          <p:cNvPr id="47" name="Straight Connector 46">
            <a:extLst>
              <a:ext uri="{FF2B5EF4-FFF2-40B4-BE49-F238E27FC236}">
                <a16:creationId xmlns:a16="http://schemas.microsoft.com/office/drawing/2014/main" id="{46F19A1F-978F-4838-955E-34C228D11F84}"/>
              </a:ext>
            </a:extLst>
          </p:cNvPr>
          <p:cNvCxnSpPr>
            <a:cxnSpLocks/>
          </p:cNvCxnSpPr>
          <p:nvPr/>
        </p:nvCxnSpPr>
        <p:spPr>
          <a:xfrm>
            <a:off x="8687769" y="4464368"/>
            <a:ext cx="519104"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D3F81852-A79D-4ED7-8C1A-B4C49CAA7647}"/>
              </a:ext>
            </a:extLst>
          </p:cNvPr>
          <p:cNvSpPr/>
          <p:nvPr/>
        </p:nvSpPr>
        <p:spPr>
          <a:xfrm>
            <a:off x="9244509" y="3995008"/>
            <a:ext cx="2899365" cy="938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lgn="just" rtl="1"/>
            <a:r>
              <a:rPr lang="ar-DZ" sz="1100" dirty="0">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endParaRPr lang="fr-FR" sz="1100"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grpSp>
        <p:nvGrpSpPr>
          <p:cNvPr id="59" name="Group 58">
            <a:extLst>
              <a:ext uri="{FF2B5EF4-FFF2-40B4-BE49-F238E27FC236}">
                <a16:creationId xmlns:a16="http://schemas.microsoft.com/office/drawing/2014/main" id="{30410EA2-352F-40B7-9E63-EA593B7E37F5}"/>
              </a:ext>
            </a:extLst>
          </p:cNvPr>
          <p:cNvGrpSpPr/>
          <p:nvPr/>
        </p:nvGrpSpPr>
        <p:grpSpPr>
          <a:xfrm flipH="1" flipV="1">
            <a:off x="3019040" y="5670166"/>
            <a:ext cx="2125999" cy="460215"/>
            <a:chOff x="7021483" y="338115"/>
            <a:chExt cx="2125999" cy="460215"/>
          </a:xfrm>
        </p:grpSpPr>
        <p:cxnSp>
          <p:nvCxnSpPr>
            <p:cNvPr id="60" name="Straight Connector 59">
              <a:extLst>
                <a:ext uri="{FF2B5EF4-FFF2-40B4-BE49-F238E27FC236}">
                  <a16:creationId xmlns:a16="http://schemas.microsoft.com/office/drawing/2014/main" id="{CFC183B6-5567-4D9F-ABBB-F98C237B1B23}"/>
                </a:ext>
              </a:extLst>
            </p:cNvPr>
            <p:cNvCxnSpPr/>
            <p:nvPr/>
          </p:nvCxnSpPr>
          <p:spPr>
            <a:xfrm flipV="1">
              <a:off x="7021483" y="340963"/>
              <a:ext cx="418838" cy="457367"/>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84150CB-2D4B-4A5A-9137-F19EE1B1A155}"/>
                </a:ext>
              </a:extLst>
            </p:cNvPr>
            <p:cNvCxnSpPr>
              <a:cxnSpLocks/>
            </p:cNvCxnSpPr>
            <p:nvPr/>
          </p:nvCxnSpPr>
          <p:spPr>
            <a:xfrm flipV="1">
              <a:off x="7423832" y="338115"/>
              <a:ext cx="1723650" cy="10115"/>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2" name="Rectangle 61">
            <a:extLst>
              <a:ext uri="{FF2B5EF4-FFF2-40B4-BE49-F238E27FC236}">
                <a16:creationId xmlns:a16="http://schemas.microsoft.com/office/drawing/2014/main" id="{4201C7C4-737E-4935-BE28-C7785774866B}"/>
              </a:ext>
            </a:extLst>
          </p:cNvPr>
          <p:cNvSpPr/>
          <p:nvPr/>
        </p:nvSpPr>
        <p:spPr>
          <a:xfrm flipH="1">
            <a:off x="50382" y="5548281"/>
            <a:ext cx="2899365" cy="938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lgn="just" rtl="1"/>
            <a:r>
              <a:rPr lang="ar-DZ" sz="1100" dirty="0">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endParaRPr lang="fr-FR" sz="1100"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cxnSp>
        <p:nvCxnSpPr>
          <p:cNvPr id="63" name="Straight Connector 62">
            <a:extLst>
              <a:ext uri="{FF2B5EF4-FFF2-40B4-BE49-F238E27FC236}">
                <a16:creationId xmlns:a16="http://schemas.microsoft.com/office/drawing/2014/main" id="{6FBE313A-6B52-4088-A2C8-5853C5A81528}"/>
              </a:ext>
            </a:extLst>
          </p:cNvPr>
          <p:cNvCxnSpPr>
            <a:cxnSpLocks/>
          </p:cNvCxnSpPr>
          <p:nvPr/>
        </p:nvCxnSpPr>
        <p:spPr>
          <a:xfrm flipH="1">
            <a:off x="2999724" y="4328907"/>
            <a:ext cx="470039" cy="1"/>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AB8E24E7-9008-47DE-9A0F-A3DF565B7C91}"/>
              </a:ext>
            </a:extLst>
          </p:cNvPr>
          <p:cNvSpPr/>
          <p:nvPr/>
        </p:nvSpPr>
        <p:spPr>
          <a:xfrm flipH="1">
            <a:off x="48126" y="3879929"/>
            <a:ext cx="2899365" cy="938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lgn="just" rtl="1"/>
            <a:r>
              <a:rPr lang="ar-DZ" sz="1100" dirty="0">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endParaRPr lang="fr-FR" sz="1100"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cxnSp>
        <p:nvCxnSpPr>
          <p:cNvPr id="66" name="Straight Connector 65">
            <a:extLst>
              <a:ext uri="{FF2B5EF4-FFF2-40B4-BE49-F238E27FC236}">
                <a16:creationId xmlns:a16="http://schemas.microsoft.com/office/drawing/2014/main" id="{90502380-3ED4-4481-B8AF-343F787A5973}"/>
              </a:ext>
            </a:extLst>
          </p:cNvPr>
          <p:cNvCxnSpPr>
            <a:cxnSpLocks/>
          </p:cNvCxnSpPr>
          <p:nvPr/>
        </p:nvCxnSpPr>
        <p:spPr>
          <a:xfrm flipH="1">
            <a:off x="3019040" y="2095904"/>
            <a:ext cx="565312" cy="1"/>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5AC13878-E9E9-4D35-88F4-4B2180BB11A2}"/>
              </a:ext>
            </a:extLst>
          </p:cNvPr>
          <p:cNvSpPr/>
          <p:nvPr/>
        </p:nvSpPr>
        <p:spPr>
          <a:xfrm flipH="1">
            <a:off x="48126" y="1646926"/>
            <a:ext cx="2899365" cy="938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lgn="just" rtl="1"/>
            <a:r>
              <a:rPr lang="ar-DZ" sz="1100" dirty="0">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endParaRPr lang="fr-FR" sz="1100"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Tree>
    <p:extLst>
      <p:ext uri="{BB962C8B-B14F-4D97-AF65-F5344CB8AC3E}">
        <p14:creationId xmlns:p14="http://schemas.microsoft.com/office/powerpoint/2010/main" val="395980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500"/>
                                        <p:tgtEl>
                                          <p:spTgt spid="89"/>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93"/>
                                        </p:tgtEl>
                                        <p:attrNameLst>
                                          <p:attrName>style.visibility</p:attrName>
                                        </p:attrNameLst>
                                      </p:cBhvr>
                                      <p:to>
                                        <p:strVal val="visible"/>
                                      </p:to>
                                    </p:set>
                                    <p:animEffect transition="in" filter="fade">
                                      <p:cBhvr>
                                        <p:cTn id="40" dur="500"/>
                                        <p:tgtEl>
                                          <p:spTgt spid="93"/>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88"/>
                                        </p:tgtEl>
                                        <p:attrNameLst>
                                          <p:attrName>style.visibility</p:attrName>
                                        </p:attrNameLst>
                                      </p:cBhvr>
                                      <p:to>
                                        <p:strVal val="visible"/>
                                      </p:to>
                                    </p:set>
                                    <p:animEffect transition="in" filter="fade">
                                      <p:cBhvr>
                                        <p:cTn id="43" dur="500"/>
                                        <p:tgtEl>
                                          <p:spTgt spid="88"/>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92"/>
                                        </p:tgtEl>
                                        <p:attrNameLst>
                                          <p:attrName>style.visibility</p:attrName>
                                        </p:attrNameLst>
                                      </p:cBhvr>
                                      <p:to>
                                        <p:strVal val="visible"/>
                                      </p:to>
                                    </p:set>
                                    <p:animEffect transition="in" filter="fade">
                                      <p:cBhvr>
                                        <p:cTn id="46" dur="500"/>
                                        <p:tgtEl>
                                          <p:spTgt spid="92"/>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91"/>
                                        </p:tgtEl>
                                        <p:attrNameLst>
                                          <p:attrName>style.visibility</p:attrName>
                                        </p:attrNameLst>
                                      </p:cBhvr>
                                      <p:to>
                                        <p:strVal val="visible"/>
                                      </p:to>
                                    </p:set>
                                    <p:animEffect transition="in" filter="fade">
                                      <p:cBhvr>
                                        <p:cTn id="49" dur="500"/>
                                        <p:tgtEl>
                                          <p:spTgt spid="91"/>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90"/>
                                        </p:tgtEl>
                                        <p:attrNameLst>
                                          <p:attrName>style.visibility</p:attrName>
                                        </p:attrNameLst>
                                      </p:cBhvr>
                                      <p:to>
                                        <p:strVal val="visible"/>
                                      </p:to>
                                    </p:set>
                                    <p:animEffect transition="in" filter="fade">
                                      <p:cBhvr>
                                        <p:cTn id="52" dur="500"/>
                                        <p:tgtEl>
                                          <p:spTgt spid="90"/>
                                        </p:tgtEl>
                                      </p:cBhvr>
                                    </p:animEffect>
                                  </p:childTnLst>
                                </p:cTn>
                              </p:par>
                            </p:childTnLst>
                          </p:cTn>
                        </p:par>
                        <p:par>
                          <p:cTn id="53" fill="hold">
                            <p:stCondLst>
                              <p:cond delay="1000"/>
                            </p:stCondLst>
                            <p:childTnLst>
                              <p:par>
                                <p:cTn id="54" presetID="50" presetClass="entr" presetSubtype="0" decel="100000"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p:cTn id="56" dur="1000" fill="hold"/>
                                        <p:tgtEl>
                                          <p:spTgt spid="80"/>
                                        </p:tgtEl>
                                        <p:attrNameLst>
                                          <p:attrName>ppt_w</p:attrName>
                                        </p:attrNameLst>
                                      </p:cBhvr>
                                      <p:tavLst>
                                        <p:tav tm="0">
                                          <p:val>
                                            <p:strVal val="#ppt_w+.3"/>
                                          </p:val>
                                        </p:tav>
                                        <p:tav tm="100000">
                                          <p:val>
                                            <p:strVal val="#ppt_w"/>
                                          </p:val>
                                        </p:tav>
                                      </p:tavLst>
                                    </p:anim>
                                    <p:anim calcmode="lin" valueType="num">
                                      <p:cBhvr>
                                        <p:cTn id="57" dur="1000" fill="hold"/>
                                        <p:tgtEl>
                                          <p:spTgt spid="80"/>
                                        </p:tgtEl>
                                        <p:attrNameLst>
                                          <p:attrName>ppt_h</p:attrName>
                                        </p:attrNameLst>
                                      </p:cBhvr>
                                      <p:tavLst>
                                        <p:tav tm="0">
                                          <p:val>
                                            <p:strVal val="#ppt_h"/>
                                          </p:val>
                                        </p:tav>
                                        <p:tav tm="100000">
                                          <p:val>
                                            <p:strVal val="#ppt_h"/>
                                          </p:val>
                                        </p:tav>
                                      </p:tavLst>
                                    </p:anim>
                                    <p:animEffect transition="in" filter="fade">
                                      <p:cBhvr>
                                        <p:cTn id="58" dur="1000"/>
                                        <p:tgtEl>
                                          <p:spTgt spid="80"/>
                                        </p:tgtEl>
                                      </p:cBhvr>
                                    </p:animEffect>
                                  </p:childTnLst>
                                </p:cTn>
                              </p:par>
                              <p:par>
                                <p:cTn id="59" presetID="50" presetClass="entr" presetSubtype="0" decel="100000" fill="hold" grpId="0" nodeType="withEffect">
                                  <p:stCondLst>
                                    <p:cond delay="0"/>
                                  </p:stCondLst>
                                  <p:childTnLst>
                                    <p:set>
                                      <p:cBhvr>
                                        <p:cTn id="60" dur="1" fill="hold">
                                          <p:stCondLst>
                                            <p:cond delay="0"/>
                                          </p:stCondLst>
                                        </p:cTn>
                                        <p:tgtEl>
                                          <p:spTgt spid="81"/>
                                        </p:tgtEl>
                                        <p:attrNameLst>
                                          <p:attrName>style.visibility</p:attrName>
                                        </p:attrNameLst>
                                      </p:cBhvr>
                                      <p:to>
                                        <p:strVal val="visible"/>
                                      </p:to>
                                    </p:set>
                                    <p:anim calcmode="lin" valueType="num">
                                      <p:cBhvr>
                                        <p:cTn id="61" dur="1000" fill="hold"/>
                                        <p:tgtEl>
                                          <p:spTgt spid="81"/>
                                        </p:tgtEl>
                                        <p:attrNameLst>
                                          <p:attrName>ppt_w</p:attrName>
                                        </p:attrNameLst>
                                      </p:cBhvr>
                                      <p:tavLst>
                                        <p:tav tm="0">
                                          <p:val>
                                            <p:strVal val="#ppt_w+.3"/>
                                          </p:val>
                                        </p:tav>
                                        <p:tav tm="100000">
                                          <p:val>
                                            <p:strVal val="#ppt_w"/>
                                          </p:val>
                                        </p:tav>
                                      </p:tavLst>
                                    </p:anim>
                                    <p:anim calcmode="lin" valueType="num">
                                      <p:cBhvr>
                                        <p:cTn id="62" dur="1000" fill="hold"/>
                                        <p:tgtEl>
                                          <p:spTgt spid="81"/>
                                        </p:tgtEl>
                                        <p:attrNameLst>
                                          <p:attrName>ppt_h</p:attrName>
                                        </p:attrNameLst>
                                      </p:cBhvr>
                                      <p:tavLst>
                                        <p:tav tm="0">
                                          <p:val>
                                            <p:strVal val="#ppt_h"/>
                                          </p:val>
                                        </p:tav>
                                        <p:tav tm="100000">
                                          <p:val>
                                            <p:strVal val="#ppt_h"/>
                                          </p:val>
                                        </p:tav>
                                      </p:tavLst>
                                    </p:anim>
                                    <p:animEffect transition="in" filter="fade">
                                      <p:cBhvr>
                                        <p:cTn id="63" dur="1000"/>
                                        <p:tgtEl>
                                          <p:spTgt spid="81"/>
                                        </p:tgtEl>
                                      </p:cBhvr>
                                    </p:animEffect>
                                  </p:childTnLst>
                                </p:cTn>
                              </p:par>
                              <p:par>
                                <p:cTn id="64" presetID="50" presetClass="entr" presetSubtype="0" decel="100000" fill="hold" grpId="0" nodeType="with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1000" fill="hold"/>
                                        <p:tgtEl>
                                          <p:spTgt spid="82"/>
                                        </p:tgtEl>
                                        <p:attrNameLst>
                                          <p:attrName>ppt_w</p:attrName>
                                        </p:attrNameLst>
                                      </p:cBhvr>
                                      <p:tavLst>
                                        <p:tav tm="0">
                                          <p:val>
                                            <p:strVal val="#ppt_w+.3"/>
                                          </p:val>
                                        </p:tav>
                                        <p:tav tm="100000">
                                          <p:val>
                                            <p:strVal val="#ppt_w"/>
                                          </p:val>
                                        </p:tav>
                                      </p:tavLst>
                                    </p:anim>
                                    <p:anim calcmode="lin" valueType="num">
                                      <p:cBhvr>
                                        <p:cTn id="67" dur="1000" fill="hold"/>
                                        <p:tgtEl>
                                          <p:spTgt spid="82"/>
                                        </p:tgtEl>
                                        <p:attrNameLst>
                                          <p:attrName>ppt_h</p:attrName>
                                        </p:attrNameLst>
                                      </p:cBhvr>
                                      <p:tavLst>
                                        <p:tav tm="0">
                                          <p:val>
                                            <p:strVal val="#ppt_h"/>
                                          </p:val>
                                        </p:tav>
                                        <p:tav tm="100000">
                                          <p:val>
                                            <p:strVal val="#ppt_h"/>
                                          </p:val>
                                        </p:tav>
                                      </p:tavLst>
                                    </p:anim>
                                    <p:animEffect transition="in" filter="fade">
                                      <p:cBhvr>
                                        <p:cTn id="68" dur="1000"/>
                                        <p:tgtEl>
                                          <p:spTgt spid="82"/>
                                        </p:tgtEl>
                                      </p:cBhvr>
                                    </p:animEffect>
                                  </p:childTnLst>
                                </p:cTn>
                              </p:par>
                              <p:par>
                                <p:cTn id="69" presetID="50" presetClass="entr" presetSubtype="0" decel="100000" fill="hold" grpId="0" nodeType="with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p:cTn id="71" dur="1000" fill="hold"/>
                                        <p:tgtEl>
                                          <p:spTgt spid="83"/>
                                        </p:tgtEl>
                                        <p:attrNameLst>
                                          <p:attrName>ppt_w</p:attrName>
                                        </p:attrNameLst>
                                      </p:cBhvr>
                                      <p:tavLst>
                                        <p:tav tm="0">
                                          <p:val>
                                            <p:strVal val="#ppt_w+.3"/>
                                          </p:val>
                                        </p:tav>
                                        <p:tav tm="100000">
                                          <p:val>
                                            <p:strVal val="#ppt_w"/>
                                          </p:val>
                                        </p:tav>
                                      </p:tavLst>
                                    </p:anim>
                                    <p:anim calcmode="lin" valueType="num">
                                      <p:cBhvr>
                                        <p:cTn id="72" dur="1000" fill="hold"/>
                                        <p:tgtEl>
                                          <p:spTgt spid="83"/>
                                        </p:tgtEl>
                                        <p:attrNameLst>
                                          <p:attrName>ppt_h</p:attrName>
                                        </p:attrNameLst>
                                      </p:cBhvr>
                                      <p:tavLst>
                                        <p:tav tm="0">
                                          <p:val>
                                            <p:strVal val="#ppt_h"/>
                                          </p:val>
                                        </p:tav>
                                        <p:tav tm="100000">
                                          <p:val>
                                            <p:strVal val="#ppt_h"/>
                                          </p:val>
                                        </p:tav>
                                      </p:tavLst>
                                    </p:anim>
                                    <p:animEffect transition="in" filter="fade">
                                      <p:cBhvr>
                                        <p:cTn id="73" dur="1000"/>
                                        <p:tgtEl>
                                          <p:spTgt spid="83"/>
                                        </p:tgtEl>
                                      </p:cBhvr>
                                    </p:animEffect>
                                  </p:childTnLst>
                                </p:cTn>
                              </p:par>
                              <p:par>
                                <p:cTn id="74" presetID="50" presetClass="entr" presetSubtype="0" decel="100000" fill="hold" grpId="0" nodeType="withEffect">
                                  <p:stCondLst>
                                    <p:cond delay="0"/>
                                  </p:stCondLst>
                                  <p:childTnLst>
                                    <p:set>
                                      <p:cBhvr>
                                        <p:cTn id="75" dur="1" fill="hold">
                                          <p:stCondLst>
                                            <p:cond delay="0"/>
                                          </p:stCondLst>
                                        </p:cTn>
                                        <p:tgtEl>
                                          <p:spTgt spid="84"/>
                                        </p:tgtEl>
                                        <p:attrNameLst>
                                          <p:attrName>style.visibility</p:attrName>
                                        </p:attrNameLst>
                                      </p:cBhvr>
                                      <p:to>
                                        <p:strVal val="visible"/>
                                      </p:to>
                                    </p:set>
                                    <p:anim calcmode="lin" valueType="num">
                                      <p:cBhvr>
                                        <p:cTn id="76" dur="1000" fill="hold"/>
                                        <p:tgtEl>
                                          <p:spTgt spid="84"/>
                                        </p:tgtEl>
                                        <p:attrNameLst>
                                          <p:attrName>ppt_w</p:attrName>
                                        </p:attrNameLst>
                                      </p:cBhvr>
                                      <p:tavLst>
                                        <p:tav tm="0">
                                          <p:val>
                                            <p:strVal val="#ppt_w+.3"/>
                                          </p:val>
                                        </p:tav>
                                        <p:tav tm="100000">
                                          <p:val>
                                            <p:strVal val="#ppt_w"/>
                                          </p:val>
                                        </p:tav>
                                      </p:tavLst>
                                    </p:anim>
                                    <p:anim calcmode="lin" valueType="num">
                                      <p:cBhvr>
                                        <p:cTn id="77" dur="1000" fill="hold"/>
                                        <p:tgtEl>
                                          <p:spTgt spid="84"/>
                                        </p:tgtEl>
                                        <p:attrNameLst>
                                          <p:attrName>ppt_h</p:attrName>
                                        </p:attrNameLst>
                                      </p:cBhvr>
                                      <p:tavLst>
                                        <p:tav tm="0">
                                          <p:val>
                                            <p:strVal val="#ppt_h"/>
                                          </p:val>
                                        </p:tav>
                                        <p:tav tm="100000">
                                          <p:val>
                                            <p:strVal val="#ppt_h"/>
                                          </p:val>
                                        </p:tav>
                                      </p:tavLst>
                                    </p:anim>
                                    <p:animEffect transition="in" filter="fade">
                                      <p:cBhvr>
                                        <p:cTn id="78" dur="1000"/>
                                        <p:tgtEl>
                                          <p:spTgt spid="84"/>
                                        </p:tgtEl>
                                      </p:cBhvr>
                                    </p:animEffect>
                                  </p:childTnLst>
                                </p:cTn>
                              </p:par>
                              <p:par>
                                <p:cTn id="79" presetID="50" presetClass="entr" presetSubtype="0" decel="100000" fill="hold" grpId="0" nodeType="withEffect">
                                  <p:stCondLst>
                                    <p:cond delay="0"/>
                                  </p:stCondLst>
                                  <p:childTnLst>
                                    <p:set>
                                      <p:cBhvr>
                                        <p:cTn id="80" dur="1" fill="hold">
                                          <p:stCondLst>
                                            <p:cond delay="0"/>
                                          </p:stCondLst>
                                        </p:cTn>
                                        <p:tgtEl>
                                          <p:spTgt spid="85"/>
                                        </p:tgtEl>
                                        <p:attrNameLst>
                                          <p:attrName>style.visibility</p:attrName>
                                        </p:attrNameLst>
                                      </p:cBhvr>
                                      <p:to>
                                        <p:strVal val="visible"/>
                                      </p:to>
                                    </p:set>
                                    <p:anim calcmode="lin" valueType="num">
                                      <p:cBhvr>
                                        <p:cTn id="81" dur="1000" fill="hold"/>
                                        <p:tgtEl>
                                          <p:spTgt spid="85"/>
                                        </p:tgtEl>
                                        <p:attrNameLst>
                                          <p:attrName>ppt_w</p:attrName>
                                        </p:attrNameLst>
                                      </p:cBhvr>
                                      <p:tavLst>
                                        <p:tav tm="0">
                                          <p:val>
                                            <p:strVal val="#ppt_w+.3"/>
                                          </p:val>
                                        </p:tav>
                                        <p:tav tm="100000">
                                          <p:val>
                                            <p:strVal val="#ppt_w"/>
                                          </p:val>
                                        </p:tav>
                                      </p:tavLst>
                                    </p:anim>
                                    <p:anim calcmode="lin" valueType="num">
                                      <p:cBhvr>
                                        <p:cTn id="82" dur="1000" fill="hold"/>
                                        <p:tgtEl>
                                          <p:spTgt spid="85"/>
                                        </p:tgtEl>
                                        <p:attrNameLst>
                                          <p:attrName>ppt_h</p:attrName>
                                        </p:attrNameLst>
                                      </p:cBhvr>
                                      <p:tavLst>
                                        <p:tav tm="0">
                                          <p:val>
                                            <p:strVal val="#ppt_h"/>
                                          </p:val>
                                        </p:tav>
                                        <p:tav tm="100000">
                                          <p:val>
                                            <p:strVal val="#ppt_h"/>
                                          </p:val>
                                        </p:tav>
                                      </p:tavLst>
                                    </p:anim>
                                    <p:animEffect transition="in" filter="fade">
                                      <p:cBhvr>
                                        <p:cTn id="83" dur="1000"/>
                                        <p:tgtEl>
                                          <p:spTgt spid="85"/>
                                        </p:tgtEl>
                                      </p:cBhvr>
                                    </p:animEffect>
                                  </p:childTnLst>
                                </p:cTn>
                              </p:par>
                            </p:childTnLst>
                          </p:cTn>
                        </p:par>
                        <p:par>
                          <p:cTn id="84" fill="hold">
                            <p:stCondLst>
                              <p:cond delay="2000"/>
                            </p:stCondLst>
                            <p:childTnLst>
                              <p:par>
                                <p:cTn id="85" presetID="10" presetClass="entr" presetSubtype="0" fill="hold" grpId="0"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500"/>
                                        <p:tgtEl>
                                          <p:spTgt spid="2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500"/>
                                        <p:tgtEl>
                                          <p:spTgt spid="2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500"/>
                                        <p:tgtEl>
                                          <p:spTgt spid="3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500"/>
                                        <p:tgtEl>
                                          <p:spTgt spid="3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500"/>
                                        <p:tgtEl>
                                          <p:spTgt spid="3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500"/>
                                        <p:tgtEl>
                                          <p:spTgt spid="31"/>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9"/>
                                        </p:tgtEl>
                                        <p:attrNameLst>
                                          <p:attrName>style.visibility</p:attrName>
                                        </p:attrNameLst>
                                      </p:cBhvr>
                                      <p:to>
                                        <p:strVal val="visible"/>
                                      </p:to>
                                    </p:set>
                                    <p:animEffect transition="in" filter="fade">
                                      <p:cBhvr>
                                        <p:cTn id="105" dur="1000"/>
                                        <p:tgtEl>
                                          <p:spTgt spid="79"/>
                                        </p:tgtEl>
                                      </p:cBhvr>
                                    </p:animEffect>
                                    <p:anim calcmode="lin" valueType="num">
                                      <p:cBhvr>
                                        <p:cTn id="106" dur="1000" fill="hold"/>
                                        <p:tgtEl>
                                          <p:spTgt spid="79"/>
                                        </p:tgtEl>
                                        <p:attrNameLst>
                                          <p:attrName>ppt_x</p:attrName>
                                        </p:attrNameLst>
                                      </p:cBhvr>
                                      <p:tavLst>
                                        <p:tav tm="0">
                                          <p:val>
                                            <p:strVal val="#ppt_x"/>
                                          </p:val>
                                        </p:tav>
                                        <p:tav tm="100000">
                                          <p:val>
                                            <p:strVal val="#ppt_x"/>
                                          </p:val>
                                        </p:tav>
                                      </p:tavLst>
                                    </p:anim>
                                    <p:anim calcmode="lin" valueType="num">
                                      <p:cBhvr>
                                        <p:cTn id="107" dur="1000" fill="hold"/>
                                        <p:tgtEl>
                                          <p:spTgt spid="79"/>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12"/>
                                        </p:tgtEl>
                                        <p:attrNameLst>
                                          <p:attrName>style.visibility</p:attrName>
                                        </p:attrNameLst>
                                      </p:cBhvr>
                                      <p:to>
                                        <p:strVal val="visible"/>
                                      </p:to>
                                    </p:set>
                                    <p:animEffect transition="in" filter="fade">
                                      <p:cBhvr>
                                        <p:cTn id="110" dur="1000"/>
                                        <p:tgtEl>
                                          <p:spTgt spid="12"/>
                                        </p:tgtEl>
                                      </p:cBhvr>
                                    </p:animEffect>
                                    <p:anim calcmode="lin" valueType="num">
                                      <p:cBhvr>
                                        <p:cTn id="111" dur="1000" fill="hold"/>
                                        <p:tgtEl>
                                          <p:spTgt spid="12"/>
                                        </p:tgtEl>
                                        <p:attrNameLst>
                                          <p:attrName>ppt_x</p:attrName>
                                        </p:attrNameLst>
                                      </p:cBhvr>
                                      <p:tavLst>
                                        <p:tav tm="0">
                                          <p:val>
                                            <p:strVal val="#ppt_x"/>
                                          </p:val>
                                        </p:tav>
                                        <p:tav tm="100000">
                                          <p:val>
                                            <p:strVal val="#ppt_x"/>
                                          </p:val>
                                        </p:tav>
                                      </p:tavLst>
                                    </p:anim>
                                    <p:anim calcmode="lin" valueType="num">
                                      <p:cBhvr>
                                        <p:cTn id="112" dur="1000" fill="hold"/>
                                        <p:tgtEl>
                                          <p:spTgt spid="12"/>
                                        </p:tgtEl>
                                        <p:attrNameLst>
                                          <p:attrName>ppt_y</p:attrName>
                                        </p:attrNameLst>
                                      </p:cBhvr>
                                      <p:tavLst>
                                        <p:tav tm="0">
                                          <p:val>
                                            <p:strVal val="#ppt_y+.1"/>
                                          </p:val>
                                        </p:tav>
                                        <p:tav tm="100000">
                                          <p:val>
                                            <p:strVal val="#ppt_y"/>
                                          </p:val>
                                        </p:tav>
                                      </p:tavLst>
                                    </p:anim>
                                  </p:childTnLst>
                                </p:cTn>
                              </p:par>
                            </p:childTnLst>
                          </p:cTn>
                        </p:par>
                        <p:par>
                          <p:cTn id="113" fill="hold">
                            <p:stCondLst>
                              <p:cond delay="3000"/>
                            </p:stCondLst>
                            <p:childTnLst>
                              <p:par>
                                <p:cTn id="114" presetID="2" presetClass="entr" presetSubtype="2" fill="hold" nodeType="afterEffect">
                                  <p:stCondLst>
                                    <p:cond delay="0"/>
                                  </p:stCondLst>
                                  <p:childTnLst>
                                    <p:set>
                                      <p:cBhvr>
                                        <p:cTn id="115" dur="1" fill="hold">
                                          <p:stCondLst>
                                            <p:cond delay="0"/>
                                          </p:stCondLst>
                                        </p:cTn>
                                        <p:tgtEl>
                                          <p:spTgt spid="7"/>
                                        </p:tgtEl>
                                        <p:attrNameLst>
                                          <p:attrName>style.visibility</p:attrName>
                                        </p:attrNameLst>
                                      </p:cBhvr>
                                      <p:to>
                                        <p:strVal val="visible"/>
                                      </p:to>
                                    </p:set>
                                    <p:anim calcmode="lin" valueType="num">
                                      <p:cBhvr additive="base">
                                        <p:cTn id="116" dur="500" fill="hold"/>
                                        <p:tgtEl>
                                          <p:spTgt spid="7"/>
                                        </p:tgtEl>
                                        <p:attrNameLst>
                                          <p:attrName>ppt_x</p:attrName>
                                        </p:attrNameLst>
                                      </p:cBhvr>
                                      <p:tavLst>
                                        <p:tav tm="0">
                                          <p:val>
                                            <p:strVal val="1+#ppt_w/2"/>
                                          </p:val>
                                        </p:tav>
                                        <p:tav tm="100000">
                                          <p:val>
                                            <p:strVal val="#ppt_x"/>
                                          </p:val>
                                        </p:tav>
                                      </p:tavLst>
                                    </p:anim>
                                    <p:anim calcmode="lin" valueType="num">
                                      <p:cBhvr additive="base">
                                        <p:cTn id="117" dur="500" fill="hold"/>
                                        <p:tgtEl>
                                          <p:spTgt spid="7"/>
                                        </p:tgtEl>
                                        <p:attrNameLst>
                                          <p:attrName>ppt_y</p:attrName>
                                        </p:attrNameLst>
                                      </p:cBhvr>
                                      <p:tavLst>
                                        <p:tav tm="0">
                                          <p:val>
                                            <p:strVal val="#ppt_y"/>
                                          </p:val>
                                        </p:tav>
                                        <p:tav tm="100000">
                                          <p:val>
                                            <p:strVal val="#ppt_y"/>
                                          </p:val>
                                        </p:tav>
                                      </p:tavLst>
                                    </p:anim>
                                  </p:childTnLst>
                                </p:cTn>
                              </p:par>
                              <p:par>
                                <p:cTn id="118" presetID="2" presetClass="entr" presetSubtype="2" fill="hold" grpId="0" nodeType="withEffect">
                                  <p:stCondLst>
                                    <p:cond delay="0"/>
                                  </p:stCondLst>
                                  <p:childTnLst>
                                    <p:set>
                                      <p:cBhvr>
                                        <p:cTn id="119" dur="1" fill="hold">
                                          <p:stCondLst>
                                            <p:cond delay="0"/>
                                          </p:stCondLst>
                                        </p:cTn>
                                        <p:tgtEl>
                                          <p:spTgt spid="40"/>
                                        </p:tgtEl>
                                        <p:attrNameLst>
                                          <p:attrName>style.visibility</p:attrName>
                                        </p:attrNameLst>
                                      </p:cBhvr>
                                      <p:to>
                                        <p:strVal val="visible"/>
                                      </p:to>
                                    </p:set>
                                    <p:anim calcmode="lin" valueType="num">
                                      <p:cBhvr additive="base">
                                        <p:cTn id="120" dur="500" fill="hold"/>
                                        <p:tgtEl>
                                          <p:spTgt spid="40"/>
                                        </p:tgtEl>
                                        <p:attrNameLst>
                                          <p:attrName>ppt_x</p:attrName>
                                        </p:attrNameLst>
                                      </p:cBhvr>
                                      <p:tavLst>
                                        <p:tav tm="0">
                                          <p:val>
                                            <p:strVal val="1+#ppt_w/2"/>
                                          </p:val>
                                        </p:tav>
                                        <p:tav tm="100000">
                                          <p:val>
                                            <p:strVal val="#ppt_x"/>
                                          </p:val>
                                        </p:tav>
                                      </p:tavLst>
                                    </p:anim>
                                    <p:anim calcmode="lin" valueType="num">
                                      <p:cBhvr additive="base">
                                        <p:cTn id="121" dur="500" fill="hold"/>
                                        <p:tgtEl>
                                          <p:spTgt spid="40"/>
                                        </p:tgtEl>
                                        <p:attrNameLst>
                                          <p:attrName>ppt_y</p:attrName>
                                        </p:attrNameLst>
                                      </p:cBhvr>
                                      <p:tavLst>
                                        <p:tav tm="0">
                                          <p:val>
                                            <p:strVal val="#ppt_y"/>
                                          </p:val>
                                        </p:tav>
                                        <p:tav tm="100000">
                                          <p:val>
                                            <p:strVal val="#ppt_y"/>
                                          </p:val>
                                        </p:tav>
                                      </p:tavLst>
                                    </p:anim>
                                  </p:childTnLst>
                                </p:cTn>
                              </p:par>
                            </p:childTnLst>
                          </p:cTn>
                        </p:par>
                        <p:par>
                          <p:cTn id="122" fill="hold">
                            <p:stCondLst>
                              <p:cond delay="3500"/>
                            </p:stCondLst>
                            <p:childTnLst>
                              <p:par>
                                <p:cTn id="123" presetID="2" presetClass="entr" presetSubtype="2" fill="hold" grpId="0" nodeType="afterEffect">
                                  <p:stCondLst>
                                    <p:cond delay="0"/>
                                  </p:stCondLst>
                                  <p:childTnLst>
                                    <p:set>
                                      <p:cBhvr>
                                        <p:cTn id="124" dur="1" fill="hold">
                                          <p:stCondLst>
                                            <p:cond delay="0"/>
                                          </p:stCondLst>
                                        </p:cTn>
                                        <p:tgtEl>
                                          <p:spTgt spid="44"/>
                                        </p:tgtEl>
                                        <p:attrNameLst>
                                          <p:attrName>style.visibility</p:attrName>
                                        </p:attrNameLst>
                                      </p:cBhvr>
                                      <p:to>
                                        <p:strVal val="visible"/>
                                      </p:to>
                                    </p:set>
                                    <p:anim calcmode="lin" valueType="num">
                                      <p:cBhvr additive="base">
                                        <p:cTn id="125" dur="500" fill="hold"/>
                                        <p:tgtEl>
                                          <p:spTgt spid="44"/>
                                        </p:tgtEl>
                                        <p:attrNameLst>
                                          <p:attrName>ppt_x</p:attrName>
                                        </p:attrNameLst>
                                      </p:cBhvr>
                                      <p:tavLst>
                                        <p:tav tm="0">
                                          <p:val>
                                            <p:strVal val="1+#ppt_w/2"/>
                                          </p:val>
                                        </p:tav>
                                        <p:tav tm="100000">
                                          <p:val>
                                            <p:strVal val="#ppt_x"/>
                                          </p:val>
                                        </p:tav>
                                      </p:tavLst>
                                    </p:anim>
                                    <p:anim calcmode="lin" valueType="num">
                                      <p:cBhvr additive="base">
                                        <p:cTn id="126" dur="500" fill="hold"/>
                                        <p:tgtEl>
                                          <p:spTgt spid="44"/>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43"/>
                                        </p:tgtEl>
                                        <p:attrNameLst>
                                          <p:attrName>style.visibility</p:attrName>
                                        </p:attrNameLst>
                                      </p:cBhvr>
                                      <p:to>
                                        <p:strVal val="visible"/>
                                      </p:to>
                                    </p:set>
                                    <p:anim calcmode="lin" valueType="num">
                                      <p:cBhvr additive="base">
                                        <p:cTn id="129" dur="500" fill="hold"/>
                                        <p:tgtEl>
                                          <p:spTgt spid="43"/>
                                        </p:tgtEl>
                                        <p:attrNameLst>
                                          <p:attrName>ppt_x</p:attrName>
                                        </p:attrNameLst>
                                      </p:cBhvr>
                                      <p:tavLst>
                                        <p:tav tm="0">
                                          <p:val>
                                            <p:strVal val="1+#ppt_w/2"/>
                                          </p:val>
                                        </p:tav>
                                        <p:tav tm="100000">
                                          <p:val>
                                            <p:strVal val="#ppt_x"/>
                                          </p:val>
                                        </p:tav>
                                      </p:tavLst>
                                    </p:anim>
                                    <p:anim calcmode="lin" valueType="num">
                                      <p:cBhvr additive="base">
                                        <p:cTn id="130" dur="500" fill="hold"/>
                                        <p:tgtEl>
                                          <p:spTgt spid="43"/>
                                        </p:tgtEl>
                                        <p:attrNameLst>
                                          <p:attrName>ppt_y</p:attrName>
                                        </p:attrNameLst>
                                      </p:cBhvr>
                                      <p:tavLst>
                                        <p:tav tm="0">
                                          <p:val>
                                            <p:strVal val="#ppt_y"/>
                                          </p:val>
                                        </p:tav>
                                        <p:tav tm="100000">
                                          <p:val>
                                            <p:strVal val="#ppt_y"/>
                                          </p:val>
                                        </p:tav>
                                      </p:tavLst>
                                    </p:anim>
                                  </p:childTnLst>
                                </p:cTn>
                              </p:par>
                            </p:childTnLst>
                          </p:cTn>
                        </p:par>
                        <p:par>
                          <p:cTn id="131" fill="hold">
                            <p:stCondLst>
                              <p:cond delay="4000"/>
                            </p:stCondLst>
                            <p:childTnLst>
                              <p:par>
                                <p:cTn id="132" presetID="2" presetClass="entr" presetSubtype="2" fill="hold" grpId="0" nodeType="afterEffect">
                                  <p:stCondLst>
                                    <p:cond delay="0"/>
                                  </p:stCondLst>
                                  <p:childTnLst>
                                    <p:set>
                                      <p:cBhvr>
                                        <p:cTn id="133" dur="1" fill="hold">
                                          <p:stCondLst>
                                            <p:cond delay="0"/>
                                          </p:stCondLst>
                                        </p:cTn>
                                        <p:tgtEl>
                                          <p:spTgt spid="48"/>
                                        </p:tgtEl>
                                        <p:attrNameLst>
                                          <p:attrName>style.visibility</p:attrName>
                                        </p:attrNameLst>
                                      </p:cBhvr>
                                      <p:to>
                                        <p:strVal val="visible"/>
                                      </p:to>
                                    </p:set>
                                    <p:anim calcmode="lin" valueType="num">
                                      <p:cBhvr additive="base">
                                        <p:cTn id="134" dur="500" fill="hold"/>
                                        <p:tgtEl>
                                          <p:spTgt spid="48"/>
                                        </p:tgtEl>
                                        <p:attrNameLst>
                                          <p:attrName>ppt_x</p:attrName>
                                        </p:attrNameLst>
                                      </p:cBhvr>
                                      <p:tavLst>
                                        <p:tav tm="0">
                                          <p:val>
                                            <p:strVal val="1+#ppt_w/2"/>
                                          </p:val>
                                        </p:tav>
                                        <p:tav tm="100000">
                                          <p:val>
                                            <p:strVal val="#ppt_x"/>
                                          </p:val>
                                        </p:tav>
                                      </p:tavLst>
                                    </p:anim>
                                    <p:anim calcmode="lin" valueType="num">
                                      <p:cBhvr additive="base">
                                        <p:cTn id="135" dur="500" fill="hold"/>
                                        <p:tgtEl>
                                          <p:spTgt spid="48"/>
                                        </p:tgtEl>
                                        <p:attrNameLst>
                                          <p:attrName>ppt_y</p:attrName>
                                        </p:attrNameLst>
                                      </p:cBhvr>
                                      <p:tavLst>
                                        <p:tav tm="0">
                                          <p:val>
                                            <p:strVal val="#ppt_y"/>
                                          </p:val>
                                        </p:tav>
                                        <p:tav tm="100000">
                                          <p:val>
                                            <p:strVal val="#ppt_y"/>
                                          </p:val>
                                        </p:tav>
                                      </p:tavLst>
                                    </p:anim>
                                  </p:childTnLst>
                                </p:cTn>
                              </p:par>
                              <p:par>
                                <p:cTn id="136" presetID="2" presetClass="entr" presetSubtype="2" fill="hold" nodeType="withEffect">
                                  <p:stCondLst>
                                    <p:cond delay="0"/>
                                  </p:stCondLst>
                                  <p:childTnLst>
                                    <p:set>
                                      <p:cBhvr>
                                        <p:cTn id="137" dur="1" fill="hold">
                                          <p:stCondLst>
                                            <p:cond delay="0"/>
                                          </p:stCondLst>
                                        </p:cTn>
                                        <p:tgtEl>
                                          <p:spTgt spid="47"/>
                                        </p:tgtEl>
                                        <p:attrNameLst>
                                          <p:attrName>style.visibility</p:attrName>
                                        </p:attrNameLst>
                                      </p:cBhvr>
                                      <p:to>
                                        <p:strVal val="visible"/>
                                      </p:to>
                                    </p:set>
                                    <p:anim calcmode="lin" valueType="num">
                                      <p:cBhvr additive="base">
                                        <p:cTn id="138" dur="500" fill="hold"/>
                                        <p:tgtEl>
                                          <p:spTgt spid="47"/>
                                        </p:tgtEl>
                                        <p:attrNameLst>
                                          <p:attrName>ppt_x</p:attrName>
                                        </p:attrNameLst>
                                      </p:cBhvr>
                                      <p:tavLst>
                                        <p:tav tm="0">
                                          <p:val>
                                            <p:strVal val="1+#ppt_w/2"/>
                                          </p:val>
                                        </p:tav>
                                        <p:tav tm="100000">
                                          <p:val>
                                            <p:strVal val="#ppt_x"/>
                                          </p:val>
                                        </p:tav>
                                      </p:tavLst>
                                    </p:anim>
                                    <p:anim calcmode="lin" valueType="num">
                                      <p:cBhvr additive="base">
                                        <p:cTn id="139" dur="500" fill="hold"/>
                                        <p:tgtEl>
                                          <p:spTgt spid="47"/>
                                        </p:tgtEl>
                                        <p:attrNameLst>
                                          <p:attrName>ppt_y</p:attrName>
                                        </p:attrNameLst>
                                      </p:cBhvr>
                                      <p:tavLst>
                                        <p:tav tm="0">
                                          <p:val>
                                            <p:strVal val="#ppt_y"/>
                                          </p:val>
                                        </p:tav>
                                        <p:tav tm="100000">
                                          <p:val>
                                            <p:strVal val="#ppt_y"/>
                                          </p:val>
                                        </p:tav>
                                      </p:tavLst>
                                    </p:anim>
                                  </p:childTnLst>
                                </p:cTn>
                              </p:par>
                            </p:childTnLst>
                          </p:cTn>
                        </p:par>
                        <p:par>
                          <p:cTn id="140" fill="hold">
                            <p:stCondLst>
                              <p:cond delay="4500"/>
                            </p:stCondLst>
                            <p:childTnLst>
                              <p:par>
                                <p:cTn id="141" presetID="2" presetClass="entr" presetSubtype="8" fill="hold" nodeType="afterEffect">
                                  <p:stCondLst>
                                    <p:cond delay="0"/>
                                  </p:stCondLst>
                                  <p:childTnLst>
                                    <p:set>
                                      <p:cBhvr>
                                        <p:cTn id="142" dur="1" fill="hold">
                                          <p:stCondLst>
                                            <p:cond delay="0"/>
                                          </p:stCondLst>
                                        </p:cTn>
                                        <p:tgtEl>
                                          <p:spTgt spid="59"/>
                                        </p:tgtEl>
                                        <p:attrNameLst>
                                          <p:attrName>style.visibility</p:attrName>
                                        </p:attrNameLst>
                                      </p:cBhvr>
                                      <p:to>
                                        <p:strVal val="visible"/>
                                      </p:to>
                                    </p:set>
                                    <p:anim calcmode="lin" valueType="num">
                                      <p:cBhvr additive="base">
                                        <p:cTn id="143" dur="500" fill="hold"/>
                                        <p:tgtEl>
                                          <p:spTgt spid="59"/>
                                        </p:tgtEl>
                                        <p:attrNameLst>
                                          <p:attrName>ppt_x</p:attrName>
                                        </p:attrNameLst>
                                      </p:cBhvr>
                                      <p:tavLst>
                                        <p:tav tm="0">
                                          <p:val>
                                            <p:strVal val="0-#ppt_w/2"/>
                                          </p:val>
                                        </p:tav>
                                        <p:tav tm="100000">
                                          <p:val>
                                            <p:strVal val="#ppt_x"/>
                                          </p:val>
                                        </p:tav>
                                      </p:tavLst>
                                    </p:anim>
                                    <p:anim calcmode="lin" valueType="num">
                                      <p:cBhvr additive="base">
                                        <p:cTn id="144" dur="500" fill="hold"/>
                                        <p:tgtEl>
                                          <p:spTgt spid="59"/>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62"/>
                                        </p:tgtEl>
                                        <p:attrNameLst>
                                          <p:attrName>style.visibility</p:attrName>
                                        </p:attrNameLst>
                                      </p:cBhvr>
                                      <p:to>
                                        <p:strVal val="visible"/>
                                      </p:to>
                                    </p:set>
                                    <p:anim calcmode="lin" valueType="num">
                                      <p:cBhvr additive="base">
                                        <p:cTn id="147" dur="500" fill="hold"/>
                                        <p:tgtEl>
                                          <p:spTgt spid="62"/>
                                        </p:tgtEl>
                                        <p:attrNameLst>
                                          <p:attrName>ppt_x</p:attrName>
                                        </p:attrNameLst>
                                      </p:cBhvr>
                                      <p:tavLst>
                                        <p:tav tm="0">
                                          <p:val>
                                            <p:strVal val="0-#ppt_w/2"/>
                                          </p:val>
                                        </p:tav>
                                        <p:tav tm="100000">
                                          <p:val>
                                            <p:strVal val="#ppt_x"/>
                                          </p:val>
                                        </p:tav>
                                      </p:tavLst>
                                    </p:anim>
                                    <p:anim calcmode="lin" valueType="num">
                                      <p:cBhvr additive="base">
                                        <p:cTn id="148" dur="500" fill="hold"/>
                                        <p:tgtEl>
                                          <p:spTgt spid="62"/>
                                        </p:tgtEl>
                                        <p:attrNameLst>
                                          <p:attrName>ppt_y</p:attrName>
                                        </p:attrNameLst>
                                      </p:cBhvr>
                                      <p:tavLst>
                                        <p:tav tm="0">
                                          <p:val>
                                            <p:strVal val="#ppt_y"/>
                                          </p:val>
                                        </p:tav>
                                        <p:tav tm="100000">
                                          <p:val>
                                            <p:strVal val="#ppt_y"/>
                                          </p:val>
                                        </p:tav>
                                      </p:tavLst>
                                    </p:anim>
                                  </p:childTnLst>
                                </p:cTn>
                              </p:par>
                            </p:childTnLst>
                          </p:cTn>
                        </p:par>
                        <p:par>
                          <p:cTn id="149" fill="hold">
                            <p:stCondLst>
                              <p:cond delay="5000"/>
                            </p:stCondLst>
                            <p:childTnLst>
                              <p:par>
                                <p:cTn id="150" presetID="2" presetClass="entr" presetSubtype="8" fill="hold" grpId="0" nodeType="afterEffect">
                                  <p:stCondLst>
                                    <p:cond delay="0"/>
                                  </p:stCondLst>
                                  <p:childTnLst>
                                    <p:set>
                                      <p:cBhvr>
                                        <p:cTn id="151" dur="1" fill="hold">
                                          <p:stCondLst>
                                            <p:cond delay="0"/>
                                          </p:stCondLst>
                                        </p:cTn>
                                        <p:tgtEl>
                                          <p:spTgt spid="65"/>
                                        </p:tgtEl>
                                        <p:attrNameLst>
                                          <p:attrName>style.visibility</p:attrName>
                                        </p:attrNameLst>
                                      </p:cBhvr>
                                      <p:to>
                                        <p:strVal val="visible"/>
                                      </p:to>
                                    </p:set>
                                    <p:anim calcmode="lin" valueType="num">
                                      <p:cBhvr additive="base">
                                        <p:cTn id="152" dur="500" fill="hold"/>
                                        <p:tgtEl>
                                          <p:spTgt spid="65"/>
                                        </p:tgtEl>
                                        <p:attrNameLst>
                                          <p:attrName>ppt_x</p:attrName>
                                        </p:attrNameLst>
                                      </p:cBhvr>
                                      <p:tavLst>
                                        <p:tav tm="0">
                                          <p:val>
                                            <p:strVal val="0-#ppt_w/2"/>
                                          </p:val>
                                        </p:tav>
                                        <p:tav tm="100000">
                                          <p:val>
                                            <p:strVal val="#ppt_x"/>
                                          </p:val>
                                        </p:tav>
                                      </p:tavLst>
                                    </p:anim>
                                    <p:anim calcmode="lin" valueType="num">
                                      <p:cBhvr additive="base">
                                        <p:cTn id="153" dur="500" fill="hold"/>
                                        <p:tgtEl>
                                          <p:spTgt spid="65"/>
                                        </p:tgtEl>
                                        <p:attrNameLst>
                                          <p:attrName>ppt_y</p:attrName>
                                        </p:attrNameLst>
                                      </p:cBhvr>
                                      <p:tavLst>
                                        <p:tav tm="0">
                                          <p:val>
                                            <p:strVal val="#ppt_y"/>
                                          </p:val>
                                        </p:tav>
                                        <p:tav tm="100000">
                                          <p:val>
                                            <p:strVal val="#ppt_y"/>
                                          </p:val>
                                        </p:tav>
                                      </p:tavLst>
                                    </p:anim>
                                  </p:childTnLst>
                                </p:cTn>
                              </p:par>
                              <p:par>
                                <p:cTn id="154" presetID="2" presetClass="entr" presetSubtype="8" fill="hold" nodeType="withEffect">
                                  <p:stCondLst>
                                    <p:cond delay="0"/>
                                  </p:stCondLst>
                                  <p:childTnLst>
                                    <p:set>
                                      <p:cBhvr>
                                        <p:cTn id="155" dur="1" fill="hold">
                                          <p:stCondLst>
                                            <p:cond delay="0"/>
                                          </p:stCondLst>
                                        </p:cTn>
                                        <p:tgtEl>
                                          <p:spTgt spid="63"/>
                                        </p:tgtEl>
                                        <p:attrNameLst>
                                          <p:attrName>style.visibility</p:attrName>
                                        </p:attrNameLst>
                                      </p:cBhvr>
                                      <p:to>
                                        <p:strVal val="visible"/>
                                      </p:to>
                                    </p:set>
                                    <p:anim calcmode="lin" valueType="num">
                                      <p:cBhvr additive="base">
                                        <p:cTn id="156" dur="500" fill="hold"/>
                                        <p:tgtEl>
                                          <p:spTgt spid="63"/>
                                        </p:tgtEl>
                                        <p:attrNameLst>
                                          <p:attrName>ppt_x</p:attrName>
                                        </p:attrNameLst>
                                      </p:cBhvr>
                                      <p:tavLst>
                                        <p:tav tm="0">
                                          <p:val>
                                            <p:strVal val="0-#ppt_w/2"/>
                                          </p:val>
                                        </p:tav>
                                        <p:tav tm="100000">
                                          <p:val>
                                            <p:strVal val="#ppt_x"/>
                                          </p:val>
                                        </p:tav>
                                      </p:tavLst>
                                    </p:anim>
                                    <p:anim calcmode="lin" valueType="num">
                                      <p:cBhvr additive="base">
                                        <p:cTn id="157" dur="500" fill="hold"/>
                                        <p:tgtEl>
                                          <p:spTgt spid="63"/>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2" presetClass="entr" presetSubtype="8" fill="hold" nodeType="afterEffect">
                                  <p:stCondLst>
                                    <p:cond delay="0"/>
                                  </p:stCondLst>
                                  <p:childTnLst>
                                    <p:set>
                                      <p:cBhvr>
                                        <p:cTn id="160" dur="1" fill="hold">
                                          <p:stCondLst>
                                            <p:cond delay="0"/>
                                          </p:stCondLst>
                                        </p:cTn>
                                        <p:tgtEl>
                                          <p:spTgt spid="66"/>
                                        </p:tgtEl>
                                        <p:attrNameLst>
                                          <p:attrName>style.visibility</p:attrName>
                                        </p:attrNameLst>
                                      </p:cBhvr>
                                      <p:to>
                                        <p:strVal val="visible"/>
                                      </p:to>
                                    </p:set>
                                    <p:anim calcmode="lin" valueType="num">
                                      <p:cBhvr additive="base">
                                        <p:cTn id="161" dur="500" fill="hold"/>
                                        <p:tgtEl>
                                          <p:spTgt spid="66"/>
                                        </p:tgtEl>
                                        <p:attrNameLst>
                                          <p:attrName>ppt_x</p:attrName>
                                        </p:attrNameLst>
                                      </p:cBhvr>
                                      <p:tavLst>
                                        <p:tav tm="0">
                                          <p:val>
                                            <p:strVal val="0-#ppt_w/2"/>
                                          </p:val>
                                        </p:tav>
                                        <p:tav tm="100000">
                                          <p:val>
                                            <p:strVal val="#ppt_x"/>
                                          </p:val>
                                        </p:tav>
                                      </p:tavLst>
                                    </p:anim>
                                    <p:anim calcmode="lin" valueType="num">
                                      <p:cBhvr additive="base">
                                        <p:cTn id="162" dur="500" fill="hold"/>
                                        <p:tgtEl>
                                          <p:spTgt spid="66"/>
                                        </p:tgtEl>
                                        <p:attrNameLst>
                                          <p:attrName>ppt_y</p:attrName>
                                        </p:attrNameLst>
                                      </p:cBhvr>
                                      <p:tavLst>
                                        <p:tav tm="0">
                                          <p:val>
                                            <p:strVal val="#ppt_y"/>
                                          </p:val>
                                        </p:tav>
                                        <p:tav tm="100000">
                                          <p:val>
                                            <p:strVal val="#ppt_y"/>
                                          </p:val>
                                        </p:tav>
                                      </p:tavLst>
                                    </p:anim>
                                  </p:childTnLst>
                                </p:cTn>
                              </p:par>
                              <p:par>
                                <p:cTn id="163" presetID="2" presetClass="entr" presetSubtype="8" fill="hold" grpId="0" nodeType="withEffect">
                                  <p:stCondLst>
                                    <p:cond delay="0"/>
                                  </p:stCondLst>
                                  <p:childTnLst>
                                    <p:set>
                                      <p:cBhvr>
                                        <p:cTn id="164" dur="1" fill="hold">
                                          <p:stCondLst>
                                            <p:cond delay="0"/>
                                          </p:stCondLst>
                                        </p:cTn>
                                        <p:tgtEl>
                                          <p:spTgt spid="67"/>
                                        </p:tgtEl>
                                        <p:attrNameLst>
                                          <p:attrName>style.visibility</p:attrName>
                                        </p:attrNameLst>
                                      </p:cBhvr>
                                      <p:to>
                                        <p:strVal val="visible"/>
                                      </p:to>
                                    </p:set>
                                    <p:anim calcmode="lin" valueType="num">
                                      <p:cBhvr additive="base">
                                        <p:cTn id="165" dur="500" fill="hold"/>
                                        <p:tgtEl>
                                          <p:spTgt spid="67"/>
                                        </p:tgtEl>
                                        <p:attrNameLst>
                                          <p:attrName>ppt_x</p:attrName>
                                        </p:attrNameLst>
                                      </p:cBhvr>
                                      <p:tavLst>
                                        <p:tav tm="0">
                                          <p:val>
                                            <p:strVal val="0-#ppt_w/2"/>
                                          </p:val>
                                        </p:tav>
                                        <p:tav tm="100000">
                                          <p:val>
                                            <p:strVal val="#ppt_x"/>
                                          </p:val>
                                        </p:tav>
                                      </p:tavLst>
                                    </p:anim>
                                    <p:anim calcmode="lin" valueType="num">
                                      <p:cBhvr additive="base">
                                        <p:cTn id="166"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animBg="1"/>
      <p:bldP spid="20" grpId="0" animBg="1"/>
      <p:bldP spid="21" grpId="0" animBg="1"/>
      <p:bldP spid="88" grpId="0" animBg="1"/>
      <p:bldP spid="89" grpId="0" animBg="1"/>
      <p:bldP spid="90" grpId="0" animBg="1"/>
      <p:bldP spid="91" grpId="0" animBg="1"/>
      <p:bldP spid="92" grpId="0" animBg="1"/>
      <p:bldP spid="93" grpId="0" animBg="1"/>
      <p:bldP spid="79" grpId="0" animBg="1"/>
      <p:bldP spid="12" grpId="0"/>
      <p:bldP spid="80" grpId="0"/>
      <p:bldP spid="81" grpId="0"/>
      <p:bldP spid="82" grpId="0"/>
      <p:bldP spid="83" grpId="0"/>
      <p:bldP spid="84" grpId="0"/>
      <p:bldP spid="85" grpId="0"/>
      <p:bldP spid="27" grpId="0"/>
      <p:bldP spid="29" grpId="0"/>
      <p:bldP spid="30" grpId="0"/>
      <p:bldP spid="31" grpId="0"/>
      <p:bldP spid="32" grpId="0"/>
      <p:bldP spid="34" grpId="0"/>
      <p:bldP spid="40" grpId="0"/>
      <p:bldP spid="44" grpId="0"/>
      <p:bldP spid="48" grpId="0"/>
      <p:bldP spid="62" grpId="0"/>
      <p:bldP spid="65"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7119988-E54C-4DCD-BDD2-78064B24778B}"/>
              </a:ext>
            </a:extLst>
          </p:cNvPr>
          <p:cNvSpPr/>
          <p:nvPr/>
        </p:nvSpPr>
        <p:spPr>
          <a:xfrm>
            <a:off x="3498404" y="240708"/>
            <a:ext cx="5195191" cy="625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400" b="1" dirty="0">
                <a:solidFill>
                  <a:schemeClr val="bg1"/>
                </a:solidFill>
                <a:latin typeface="Cairo" panose="00000500000000000000" pitchFamily="2" charset="-78"/>
                <a:ea typeface="Open Sans" panose="020B0606030504020204" pitchFamily="34" charset="0"/>
                <a:cs typeface="Cairo" panose="00000500000000000000" pitchFamily="2" charset="-78"/>
              </a:rPr>
              <a:t>النص بعمود</a:t>
            </a:r>
            <a:endParaRPr lang="fr-FR" sz="4400" b="1"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31" name="Rectangle 30">
            <a:extLst>
              <a:ext uri="{FF2B5EF4-FFF2-40B4-BE49-F238E27FC236}">
                <a16:creationId xmlns:a16="http://schemas.microsoft.com/office/drawing/2014/main" id="{1101D0E8-38AC-4247-BECA-98891F7749E1}"/>
              </a:ext>
            </a:extLst>
          </p:cNvPr>
          <p:cNvSpPr/>
          <p:nvPr/>
        </p:nvSpPr>
        <p:spPr>
          <a:xfrm>
            <a:off x="668953" y="973898"/>
            <a:ext cx="10854092" cy="5047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400" dirty="0">
                <a:solidFill>
                  <a:schemeClr val="bg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1400" dirty="0">
                <a:solidFill>
                  <a:schemeClr val="bg1"/>
                </a:solidFill>
                <a:latin typeface="Cairo" panose="00000500000000000000" pitchFamily="2" charset="-78"/>
                <a:ea typeface="Open Sans" panose="020B0606030504020204" pitchFamily="34" charset="0"/>
                <a:cs typeface="Cairo" panose="00000500000000000000" pitchFamily="2" charset="-78"/>
              </a:rPr>
              <a:t> </a:t>
            </a:r>
            <a:r>
              <a:rPr lang="ar-DZ" sz="1400" dirty="0">
                <a:solidFill>
                  <a:schemeClr val="bg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1400" dirty="0">
                <a:solidFill>
                  <a:schemeClr val="bg1"/>
                </a:solidFill>
                <a:latin typeface="Cairo" panose="00000500000000000000" pitchFamily="2" charset="-78"/>
                <a:ea typeface="Open Sans" panose="020B0606030504020204" pitchFamily="34" charset="0"/>
                <a:cs typeface="Cairo" panose="00000500000000000000" pitchFamily="2" charset="-78"/>
              </a:rPr>
              <a:t> </a:t>
            </a:r>
            <a:r>
              <a:rPr lang="ar-DZ" sz="1400" dirty="0">
                <a:solidFill>
                  <a:schemeClr val="bg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1400" dirty="0">
                <a:solidFill>
                  <a:schemeClr val="bg1"/>
                </a:solidFill>
                <a:latin typeface="Cairo" panose="00000500000000000000" pitchFamily="2" charset="-78"/>
                <a:ea typeface="Open Sans" panose="020B0606030504020204" pitchFamily="34" charset="0"/>
                <a:cs typeface="Cairo" panose="00000500000000000000" pitchFamily="2" charset="-78"/>
              </a:rPr>
              <a:t> </a:t>
            </a:r>
            <a:r>
              <a:rPr lang="ar-DZ" sz="1400" dirty="0">
                <a:solidFill>
                  <a:schemeClr val="bg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1400" dirty="0">
                <a:solidFill>
                  <a:schemeClr val="bg1"/>
                </a:solidFill>
                <a:latin typeface="Cairo" panose="00000500000000000000" pitchFamily="2" charset="-78"/>
                <a:ea typeface="Open Sans" panose="020B0606030504020204" pitchFamily="34" charset="0"/>
                <a:cs typeface="Cairo" panose="00000500000000000000" pitchFamily="2" charset="-78"/>
              </a:rPr>
              <a:t> </a:t>
            </a:r>
            <a:r>
              <a:rPr lang="ar-DZ" sz="1400" dirty="0">
                <a:solidFill>
                  <a:schemeClr val="bg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1400" dirty="0">
                <a:solidFill>
                  <a:schemeClr val="bg1"/>
                </a:solidFill>
                <a:latin typeface="Cairo" panose="00000500000000000000" pitchFamily="2" charset="-78"/>
                <a:ea typeface="Open Sans" panose="020B0606030504020204" pitchFamily="34" charset="0"/>
                <a:cs typeface="Cairo" panose="00000500000000000000" pitchFamily="2" charset="-78"/>
              </a:rPr>
              <a:t> </a:t>
            </a:r>
            <a:r>
              <a:rPr lang="ar-DZ" sz="1400" dirty="0">
                <a:solidFill>
                  <a:schemeClr val="bg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1400" dirty="0">
                <a:solidFill>
                  <a:schemeClr val="bg1"/>
                </a:solidFill>
                <a:latin typeface="Cairo" panose="00000500000000000000" pitchFamily="2" charset="-78"/>
                <a:ea typeface="Open Sans" panose="020B0606030504020204" pitchFamily="34" charset="0"/>
                <a:cs typeface="Cairo" panose="00000500000000000000" pitchFamily="2" charset="-78"/>
              </a:rPr>
              <a:t> </a:t>
            </a:r>
            <a:r>
              <a:rPr lang="ar-DZ" sz="1400" dirty="0">
                <a:solidFill>
                  <a:schemeClr val="bg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1400" dirty="0">
                <a:solidFill>
                  <a:schemeClr val="bg1"/>
                </a:solidFill>
                <a:latin typeface="Cairo" panose="00000500000000000000" pitchFamily="2" charset="-78"/>
                <a:ea typeface="Open Sans" panose="020B0606030504020204" pitchFamily="34" charset="0"/>
                <a:cs typeface="Cairo" panose="00000500000000000000" pitchFamily="2" charset="-78"/>
              </a:rPr>
              <a:t> </a:t>
            </a:r>
            <a:r>
              <a:rPr lang="ar-DZ" sz="1400" dirty="0">
                <a:solidFill>
                  <a:schemeClr val="bg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1400" dirty="0">
                <a:solidFill>
                  <a:schemeClr val="bg1"/>
                </a:solidFill>
                <a:latin typeface="Cairo" panose="00000500000000000000" pitchFamily="2" charset="-78"/>
                <a:ea typeface="Open Sans" panose="020B0606030504020204" pitchFamily="34" charset="0"/>
                <a:cs typeface="Cairo" panose="00000500000000000000" pitchFamily="2" charset="-78"/>
              </a:rPr>
              <a:t> </a:t>
            </a:r>
            <a:r>
              <a:rPr lang="ar-DZ" sz="1400" dirty="0">
                <a:solidFill>
                  <a:schemeClr val="bg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1400" dirty="0">
                <a:solidFill>
                  <a:schemeClr val="bg1"/>
                </a:solidFill>
                <a:latin typeface="Cairo" panose="00000500000000000000" pitchFamily="2" charset="-78"/>
                <a:ea typeface="Open Sans" panose="020B0606030504020204" pitchFamily="34" charset="0"/>
                <a:cs typeface="Cairo" panose="00000500000000000000" pitchFamily="2" charset="-78"/>
              </a:rPr>
              <a:t> </a:t>
            </a:r>
            <a:r>
              <a:rPr lang="ar-DZ" sz="1400" dirty="0">
                <a:solidFill>
                  <a:schemeClr val="bg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1400" dirty="0">
                <a:solidFill>
                  <a:schemeClr val="bg1"/>
                </a:solidFill>
                <a:latin typeface="Cairo" panose="00000500000000000000" pitchFamily="2" charset="-78"/>
                <a:ea typeface="Open Sans" panose="020B0606030504020204" pitchFamily="34" charset="0"/>
                <a:cs typeface="Cairo" panose="00000500000000000000" pitchFamily="2" charset="-78"/>
              </a:rPr>
              <a:t> </a:t>
            </a:r>
            <a:r>
              <a:rPr lang="ar-DZ" sz="1400" dirty="0">
                <a:solidFill>
                  <a:schemeClr val="bg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1400" dirty="0">
                <a:solidFill>
                  <a:schemeClr val="bg1"/>
                </a:solidFill>
                <a:latin typeface="Cairo" panose="00000500000000000000" pitchFamily="2" charset="-78"/>
                <a:ea typeface="Open Sans" panose="020B0606030504020204" pitchFamily="34" charset="0"/>
                <a:cs typeface="Cairo" panose="00000500000000000000" pitchFamily="2" charset="-78"/>
              </a:rPr>
              <a:t> </a:t>
            </a:r>
            <a:r>
              <a:rPr lang="ar-DZ" sz="1400" dirty="0">
                <a:solidFill>
                  <a:schemeClr val="bg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1400" dirty="0">
                <a:solidFill>
                  <a:schemeClr val="bg1"/>
                </a:solidFill>
                <a:latin typeface="Cairo" panose="00000500000000000000" pitchFamily="2" charset="-78"/>
                <a:ea typeface="Open Sans" panose="020B0606030504020204" pitchFamily="34" charset="0"/>
                <a:cs typeface="Cairo" panose="00000500000000000000" pitchFamily="2" charset="-78"/>
              </a:rPr>
              <a:t> </a:t>
            </a:r>
            <a:endParaRPr lang="fr-FR" sz="1400"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34" name="Footer Placeholder 2">
            <a:extLst>
              <a:ext uri="{FF2B5EF4-FFF2-40B4-BE49-F238E27FC236}">
                <a16:creationId xmlns:a16="http://schemas.microsoft.com/office/drawing/2014/main" id="{0F22CC22-1B3C-4C65-A0FD-79443502BF6D}"/>
              </a:ext>
            </a:extLst>
          </p:cNvPr>
          <p:cNvSpPr>
            <a:spLocks noGrp="1"/>
          </p:cNvSpPr>
          <p:nvPr>
            <p:ph type="ftr" sz="quarter" idx="11"/>
          </p:nvPr>
        </p:nvSpPr>
        <p:spPr>
          <a:xfrm>
            <a:off x="0" y="6534548"/>
            <a:ext cx="12192000" cy="348055"/>
          </a:xfrm>
          <a:solidFill>
            <a:schemeClr val="tx1"/>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u="none" strike="noStrike" kern="1200" cap="none" spc="0" normalizeH="0" baseline="0" noProof="0" dirty="0">
                <a:ln>
                  <a:noFill/>
                </a:ln>
                <a:solidFill>
                  <a:prstClr val="white"/>
                </a:solidFill>
                <a:effectLst/>
                <a:uLnTx/>
                <a:uFillTx/>
                <a:latin typeface="Cairo" panose="00000500000000000000" pitchFamily="2" charset="-78"/>
                <a:cs typeface="Cairo" panose="00000500000000000000" pitchFamily="2" charset="-78"/>
              </a:rPr>
              <a:t>www.amtila.com</a:t>
            </a:r>
          </a:p>
        </p:txBody>
      </p:sp>
      <p:sp>
        <p:nvSpPr>
          <p:cNvPr id="8" name="Hexagon 7">
            <a:extLst>
              <a:ext uri="{FF2B5EF4-FFF2-40B4-BE49-F238E27FC236}">
                <a16:creationId xmlns:a16="http://schemas.microsoft.com/office/drawing/2014/main" id="{243D9795-51E1-4E22-B190-B5F178DE2E81}"/>
              </a:ext>
            </a:extLst>
          </p:cNvPr>
          <p:cNvSpPr/>
          <p:nvPr/>
        </p:nvSpPr>
        <p:spPr>
          <a:xfrm>
            <a:off x="5877923" y="6129603"/>
            <a:ext cx="465738" cy="387711"/>
          </a:xfrm>
          <a:prstGeom prst="hexagon">
            <a:avLst/>
          </a:prstGeom>
          <a:solidFill>
            <a:srgbClr val="E66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iro" panose="00000500000000000000" pitchFamily="2" charset="-78"/>
              <a:cs typeface="Cairo" panose="00000500000000000000" pitchFamily="2" charset="-78"/>
            </a:endParaRPr>
          </a:p>
        </p:txBody>
      </p:sp>
      <p:sp>
        <p:nvSpPr>
          <p:cNvPr id="9" name="Slide Number Placeholder 15">
            <a:extLst>
              <a:ext uri="{FF2B5EF4-FFF2-40B4-BE49-F238E27FC236}">
                <a16:creationId xmlns:a16="http://schemas.microsoft.com/office/drawing/2014/main" id="{609CB387-455D-4BA9-99BD-80F16A227C0F}"/>
              </a:ext>
            </a:extLst>
          </p:cNvPr>
          <p:cNvSpPr txBox="1">
            <a:spLocks/>
          </p:cNvSpPr>
          <p:nvPr/>
        </p:nvSpPr>
        <p:spPr>
          <a:xfrm>
            <a:off x="5917812" y="6129603"/>
            <a:ext cx="330540" cy="400110"/>
          </a:xfrm>
          <a:prstGeom prst="rect">
            <a:avLst/>
          </a:prstGeom>
        </p:spPr>
        <p:txBody>
          <a:bodyPr vert="horz" wrap="none" lIns="91440" tIns="45720" rIns="91440" bIns="45720" rtlCol="0" anchor="ctr">
            <a:spAutoFit/>
          </a:bodyP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566DE6-6023-4F1B-83B8-5B1409609C05}" type="slidenum">
              <a:rPr lang="fr-FR" sz="2000" b="1" i="1" smtClean="0">
                <a:solidFill>
                  <a:schemeClr val="bg1"/>
                </a:solidFill>
                <a:latin typeface="Cairo" panose="00000500000000000000" pitchFamily="2" charset="-78"/>
                <a:ea typeface="Open Sans" panose="020B0606030504020204" pitchFamily="34" charset="0"/>
                <a:cs typeface="Cairo" panose="00000500000000000000" pitchFamily="2" charset="-78"/>
              </a:rPr>
              <a:pPr/>
              <a:t>4</a:t>
            </a:fld>
            <a:endParaRPr lang="fr-FR" sz="2000" b="1" i="1"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Tree>
    <p:extLst>
      <p:ext uri="{BB962C8B-B14F-4D97-AF65-F5344CB8AC3E}">
        <p14:creationId xmlns:p14="http://schemas.microsoft.com/office/powerpoint/2010/main" val="562815235"/>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7119988-E54C-4DCD-BDD2-78064B24778B}"/>
              </a:ext>
            </a:extLst>
          </p:cNvPr>
          <p:cNvSpPr/>
          <p:nvPr/>
        </p:nvSpPr>
        <p:spPr>
          <a:xfrm>
            <a:off x="3498404" y="240708"/>
            <a:ext cx="5195191" cy="625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400" b="1" dirty="0">
                <a:solidFill>
                  <a:schemeClr val="bg1"/>
                </a:solidFill>
                <a:latin typeface="Cairo" panose="00000500000000000000" pitchFamily="2" charset="-78"/>
                <a:ea typeface="Open Sans" panose="020B0606030504020204" pitchFamily="34" charset="0"/>
                <a:cs typeface="Cairo" panose="00000500000000000000" pitchFamily="2" charset="-78"/>
              </a:rPr>
              <a:t>عنـوان المبيـان</a:t>
            </a:r>
            <a:endParaRPr lang="fr-FR" sz="4400" b="1"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34" name="Footer Placeholder 2">
            <a:extLst>
              <a:ext uri="{FF2B5EF4-FFF2-40B4-BE49-F238E27FC236}">
                <a16:creationId xmlns:a16="http://schemas.microsoft.com/office/drawing/2014/main" id="{0F22CC22-1B3C-4C65-A0FD-79443502BF6D}"/>
              </a:ext>
            </a:extLst>
          </p:cNvPr>
          <p:cNvSpPr>
            <a:spLocks noGrp="1"/>
          </p:cNvSpPr>
          <p:nvPr>
            <p:ph type="ftr" sz="quarter" idx="11"/>
          </p:nvPr>
        </p:nvSpPr>
        <p:spPr>
          <a:xfrm>
            <a:off x="0" y="6534548"/>
            <a:ext cx="12192000" cy="348055"/>
          </a:xfrm>
          <a:solidFill>
            <a:schemeClr val="tx1"/>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u="none" strike="noStrike" kern="1200" cap="none" spc="0" normalizeH="0" baseline="0" noProof="0" dirty="0">
                <a:ln>
                  <a:noFill/>
                </a:ln>
                <a:solidFill>
                  <a:prstClr val="white"/>
                </a:solidFill>
                <a:effectLst/>
                <a:uLnTx/>
                <a:uFillTx/>
                <a:latin typeface="Cairo" panose="00000500000000000000" pitchFamily="2" charset="-78"/>
                <a:cs typeface="Cairo" panose="00000500000000000000" pitchFamily="2" charset="-78"/>
              </a:rPr>
              <a:t>www.amtila.com</a:t>
            </a:r>
          </a:p>
        </p:txBody>
      </p:sp>
      <p:sp>
        <p:nvSpPr>
          <p:cNvPr id="8" name="Hexagon 7">
            <a:extLst>
              <a:ext uri="{FF2B5EF4-FFF2-40B4-BE49-F238E27FC236}">
                <a16:creationId xmlns:a16="http://schemas.microsoft.com/office/drawing/2014/main" id="{243D9795-51E1-4E22-B190-B5F178DE2E81}"/>
              </a:ext>
            </a:extLst>
          </p:cNvPr>
          <p:cNvSpPr/>
          <p:nvPr/>
        </p:nvSpPr>
        <p:spPr>
          <a:xfrm>
            <a:off x="5877923" y="6129603"/>
            <a:ext cx="465738" cy="387711"/>
          </a:xfrm>
          <a:prstGeom prst="hexagon">
            <a:avLst/>
          </a:prstGeom>
          <a:solidFill>
            <a:srgbClr val="E66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iro" panose="00000500000000000000" pitchFamily="2" charset="-78"/>
              <a:cs typeface="Cairo" panose="00000500000000000000" pitchFamily="2" charset="-78"/>
            </a:endParaRPr>
          </a:p>
        </p:txBody>
      </p:sp>
      <p:sp>
        <p:nvSpPr>
          <p:cNvPr id="9" name="Slide Number Placeholder 15">
            <a:extLst>
              <a:ext uri="{FF2B5EF4-FFF2-40B4-BE49-F238E27FC236}">
                <a16:creationId xmlns:a16="http://schemas.microsoft.com/office/drawing/2014/main" id="{609CB387-455D-4BA9-99BD-80F16A227C0F}"/>
              </a:ext>
            </a:extLst>
          </p:cNvPr>
          <p:cNvSpPr txBox="1">
            <a:spLocks/>
          </p:cNvSpPr>
          <p:nvPr/>
        </p:nvSpPr>
        <p:spPr>
          <a:xfrm>
            <a:off x="5945522" y="6129603"/>
            <a:ext cx="330540" cy="400110"/>
          </a:xfrm>
          <a:prstGeom prst="rect">
            <a:avLst/>
          </a:prstGeom>
        </p:spPr>
        <p:txBody>
          <a:bodyPr vert="horz" wrap="none" lIns="91440" tIns="45720" rIns="91440" bIns="45720" rtlCol="0" anchor="ctr">
            <a:spAutoFit/>
          </a:bodyP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566DE6-6023-4F1B-83B8-5B1409609C05}" type="slidenum">
              <a:rPr lang="fr-FR" sz="2000" b="1" i="1" smtClean="0">
                <a:solidFill>
                  <a:schemeClr val="bg1"/>
                </a:solidFill>
                <a:latin typeface="Cairo" panose="00000500000000000000" pitchFamily="2" charset="-78"/>
                <a:ea typeface="Open Sans" panose="020B0606030504020204" pitchFamily="34" charset="0"/>
                <a:cs typeface="Cairo" panose="00000500000000000000" pitchFamily="2" charset="-78"/>
              </a:rPr>
              <a:pPr/>
              <a:t>5</a:t>
            </a:fld>
            <a:endParaRPr lang="fr-FR" sz="2000" b="1" i="1"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graphicFrame>
        <p:nvGraphicFramePr>
          <p:cNvPr id="7" name="Chart 6">
            <a:extLst>
              <a:ext uri="{FF2B5EF4-FFF2-40B4-BE49-F238E27FC236}">
                <a16:creationId xmlns:a16="http://schemas.microsoft.com/office/drawing/2014/main" id="{2DAA36E5-D5DA-4E9D-9D08-50A66E804015}"/>
              </a:ext>
            </a:extLst>
          </p:cNvPr>
          <p:cNvGraphicFramePr/>
          <p:nvPr>
            <p:extLst>
              <p:ext uri="{D42A27DB-BD31-4B8C-83A1-F6EECF244321}">
                <p14:modId xmlns:p14="http://schemas.microsoft.com/office/powerpoint/2010/main" val="3635716377"/>
              </p:ext>
            </p:extLst>
          </p:nvPr>
        </p:nvGraphicFramePr>
        <p:xfrm>
          <a:off x="0" y="831103"/>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8596648A-688F-40D4-8E35-BBF7683618E8}"/>
              </a:ext>
            </a:extLst>
          </p:cNvPr>
          <p:cNvSpPr/>
          <p:nvPr/>
        </p:nvSpPr>
        <p:spPr>
          <a:xfrm>
            <a:off x="8128000" y="1068650"/>
            <a:ext cx="3823806" cy="5262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400" dirty="0">
                <a:solidFill>
                  <a:schemeClr val="bg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a:t>
            </a:r>
            <a:endParaRPr lang="fr-FR" sz="1400"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Tree>
    <p:extLst>
      <p:ext uri="{BB962C8B-B14F-4D97-AF65-F5344CB8AC3E}">
        <p14:creationId xmlns:p14="http://schemas.microsoft.com/office/powerpoint/2010/main" val="263430156"/>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7119988-E54C-4DCD-BDD2-78064B24778B}"/>
              </a:ext>
            </a:extLst>
          </p:cNvPr>
          <p:cNvSpPr/>
          <p:nvPr/>
        </p:nvSpPr>
        <p:spPr>
          <a:xfrm>
            <a:off x="3513197" y="103236"/>
            <a:ext cx="5195191" cy="625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400" b="1" dirty="0">
                <a:solidFill>
                  <a:schemeClr val="bg1"/>
                </a:solidFill>
                <a:latin typeface="Cairo" panose="00000500000000000000" pitchFamily="2" charset="-78"/>
                <a:ea typeface="Open Sans" panose="020B0606030504020204" pitchFamily="34" charset="0"/>
                <a:cs typeface="Cairo" panose="00000500000000000000" pitchFamily="2" charset="-78"/>
              </a:rPr>
              <a:t>النص بعمودين</a:t>
            </a:r>
            <a:endParaRPr lang="fr-FR" sz="4400" b="1"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31" name="Rectangle 30">
            <a:extLst>
              <a:ext uri="{FF2B5EF4-FFF2-40B4-BE49-F238E27FC236}">
                <a16:creationId xmlns:a16="http://schemas.microsoft.com/office/drawing/2014/main" id="{1101D0E8-38AC-4247-BECA-98891F7749E1}"/>
              </a:ext>
            </a:extLst>
          </p:cNvPr>
          <p:cNvSpPr/>
          <p:nvPr/>
        </p:nvSpPr>
        <p:spPr>
          <a:xfrm>
            <a:off x="6056372" y="1117900"/>
            <a:ext cx="5608145" cy="4893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300" dirty="0">
                <a:solidFill>
                  <a:schemeClr val="bg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a:t>
            </a:r>
            <a:endParaRPr lang="fr-FR" sz="1300"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9" name="Rectangle 8">
            <a:extLst>
              <a:ext uri="{FF2B5EF4-FFF2-40B4-BE49-F238E27FC236}">
                <a16:creationId xmlns:a16="http://schemas.microsoft.com/office/drawing/2014/main" id="{0027CA52-8429-4859-A663-FFBD33A76907}"/>
              </a:ext>
            </a:extLst>
          </p:cNvPr>
          <p:cNvSpPr/>
          <p:nvPr/>
        </p:nvSpPr>
        <p:spPr>
          <a:xfrm>
            <a:off x="448227" y="1116608"/>
            <a:ext cx="5608145" cy="4893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300" dirty="0">
                <a:solidFill>
                  <a:schemeClr val="bg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a:t>
            </a:r>
            <a:endParaRPr lang="fr-FR" sz="1300"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36" name="Footer Placeholder 2">
            <a:extLst>
              <a:ext uri="{FF2B5EF4-FFF2-40B4-BE49-F238E27FC236}">
                <a16:creationId xmlns:a16="http://schemas.microsoft.com/office/drawing/2014/main" id="{1BF729EB-86B0-4203-B286-4EAB0F210B41}"/>
              </a:ext>
            </a:extLst>
          </p:cNvPr>
          <p:cNvSpPr>
            <a:spLocks noGrp="1"/>
          </p:cNvSpPr>
          <p:nvPr>
            <p:ph type="ftr" sz="quarter" idx="11"/>
          </p:nvPr>
        </p:nvSpPr>
        <p:spPr>
          <a:xfrm>
            <a:off x="0" y="6534548"/>
            <a:ext cx="12192000" cy="348055"/>
          </a:xfrm>
          <a:solidFill>
            <a:schemeClr val="tx1"/>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u="none" strike="noStrike" kern="1200" cap="none" spc="0" normalizeH="0" baseline="0" noProof="0" dirty="0">
                <a:ln>
                  <a:noFill/>
                </a:ln>
                <a:solidFill>
                  <a:prstClr val="white"/>
                </a:solidFill>
                <a:effectLst/>
                <a:uLnTx/>
                <a:uFillTx/>
                <a:latin typeface="Cairo" panose="00000500000000000000" pitchFamily="2" charset="-78"/>
                <a:cs typeface="Cairo" panose="00000500000000000000" pitchFamily="2" charset="-78"/>
              </a:rPr>
              <a:t>www.amtila.com</a:t>
            </a:r>
          </a:p>
        </p:txBody>
      </p:sp>
      <p:sp>
        <p:nvSpPr>
          <p:cNvPr id="10" name="Hexagon 9">
            <a:extLst>
              <a:ext uri="{FF2B5EF4-FFF2-40B4-BE49-F238E27FC236}">
                <a16:creationId xmlns:a16="http://schemas.microsoft.com/office/drawing/2014/main" id="{1CFBBC81-48CB-4289-B4EF-788263A173E0}"/>
              </a:ext>
            </a:extLst>
          </p:cNvPr>
          <p:cNvSpPr/>
          <p:nvPr/>
        </p:nvSpPr>
        <p:spPr>
          <a:xfrm>
            <a:off x="5877923" y="6129603"/>
            <a:ext cx="465738" cy="387711"/>
          </a:xfrm>
          <a:prstGeom prst="hexagon">
            <a:avLst/>
          </a:prstGeom>
          <a:solidFill>
            <a:srgbClr val="E66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iro" panose="00000500000000000000" pitchFamily="2" charset="-78"/>
              <a:cs typeface="Cairo" panose="00000500000000000000" pitchFamily="2" charset="-78"/>
            </a:endParaRPr>
          </a:p>
        </p:txBody>
      </p:sp>
      <p:sp>
        <p:nvSpPr>
          <p:cNvPr id="11" name="Slide Number Placeholder 15">
            <a:extLst>
              <a:ext uri="{FF2B5EF4-FFF2-40B4-BE49-F238E27FC236}">
                <a16:creationId xmlns:a16="http://schemas.microsoft.com/office/drawing/2014/main" id="{36DC8CF8-EE02-4F65-9691-ACB29F463F05}"/>
              </a:ext>
            </a:extLst>
          </p:cNvPr>
          <p:cNvSpPr txBox="1">
            <a:spLocks/>
          </p:cNvSpPr>
          <p:nvPr/>
        </p:nvSpPr>
        <p:spPr>
          <a:xfrm>
            <a:off x="5945522" y="6129603"/>
            <a:ext cx="330540" cy="400110"/>
          </a:xfrm>
          <a:prstGeom prst="rect">
            <a:avLst/>
          </a:prstGeom>
        </p:spPr>
        <p:txBody>
          <a:bodyPr vert="horz" wrap="none" lIns="91440" tIns="45720" rIns="91440" bIns="45720" rtlCol="0" anchor="ctr">
            <a:spAutoFit/>
          </a:bodyP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566DE6-6023-4F1B-83B8-5B1409609C05}" type="slidenum">
              <a:rPr lang="fr-FR" sz="2000" b="1" i="1" smtClean="0">
                <a:solidFill>
                  <a:schemeClr val="bg1"/>
                </a:solidFill>
                <a:latin typeface="Cairo" panose="00000500000000000000" pitchFamily="2" charset="-78"/>
                <a:ea typeface="Open Sans" panose="020B0606030504020204" pitchFamily="34" charset="0"/>
                <a:cs typeface="Cairo" panose="00000500000000000000" pitchFamily="2" charset="-78"/>
              </a:rPr>
              <a:pPr/>
              <a:t>6</a:t>
            </a:fld>
            <a:endParaRPr lang="fr-FR" sz="2000" b="1" i="1"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Tree>
    <p:extLst>
      <p:ext uri="{BB962C8B-B14F-4D97-AF65-F5344CB8AC3E}">
        <p14:creationId xmlns:p14="http://schemas.microsoft.com/office/powerpoint/2010/main" val="4052012938"/>
      </p:ext>
    </p:extLst>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5CE8881-9C63-441E-94D2-BB720CD122D4}"/>
              </a:ext>
            </a:extLst>
          </p:cNvPr>
          <p:cNvSpPr/>
          <p:nvPr/>
        </p:nvSpPr>
        <p:spPr>
          <a:xfrm>
            <a:off x="3513197" y="103236"/>
            <a:ext cx="5195191" cy="625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400" b="1" dirty="0">
                <a:solidFill>
                  <a:schemeClr val="bg1"/>
                </a:solidFill>
                <a:latin typeface="Cairo" panose="00000500000000000000" pitchFamily="2" charset="-78"/>
                <a:ea typeface="Open Sans" panose="020B0606030504020204" pitchFamily="34" charset="0"/>
                <a:cs typeface="Cairo" panose="00000500000000000000" pitchFamily="2" charset="-78"/>
              </a:rPr>
              <a:t>نسب </a:t>
            </a:r>
            <a:endParaRPr lang="fr-FR" sz="4400" b="1"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17" name="Hexagon 16">
            <a:extLst>
              <a:ext uri="{FF2B5EF4-FFF2-40B4-BE49-F238E27FC236}">
                <a16:creationId xmlns:a16="http://schemas.microsoft.com/office/drawing/2014/main" id="{801CAA8C-C698-4570-A035-DCAE0EA06FF3}"/>
              </a:ext>
            </a:extLst>
          </p:cNvPr>
          <p:cNvSpPr/>
          <p:nvPr/>
        </p:nvSpPr>
        <p:spPr>
          <a:xfrm>
            <a:off x="5877923" y="6129603"/>
            <a:ext cx="465738" cy="387711"/>
          </a:xfrm>
          <a:prstGeom prst="hexagon">
            <a:avLst/>
          </a:prstGeom>
          <a:solidFill>
            <a:srgbClr val="E66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iro" panose="00000500000000000000" pitchFamily="2" charset="-78"/>
              <a:cs typeface="Cairo" panose="00000500000000000000" pitchFamily="2" charset="-78"/>
            </a:endParaRPr>
          </a:p>
        </p:txBody>
      </p:sp>
      <p:sp>
        <p:nvSpPr>
          <p:cNvPr id="64" name="Slide Number Placeholder 15">
            <a:extLst>
              <a:ext uri="{FF2B5EF4-FFF2-40B4-BE49-F238E27FC236}">
                <a16:creationId xmlns:a16="http://schemas.microsoft.com/office/drawing/2014/main" id="{55FA023D-C96B-4688-954D-B95DDFCDB61D}"/>
              </a:ext>
            </a:extLst>
          </p:cNvPr>
          <p:cNvSpPr>
            <a:spLocks noGrp="1"/>
          </p:cNvSpPr>
          <p:nvPr>
            <p:ph type="sldNum" sz="quarter" idx="12"/>
          </p:nvPr>
        </p:nvSpPr>
        <p:spPr>
          <a:xfrm>
            <a:off x="5945522" y="6129603"/>
            <a:ext cx="330540" cy="400110"/>
          </a:xfrm>
        </p:spPr>
        <p:txBody>
          <a:bodyPr wrap="none">
            <a:spAutoFit/>
          </a:bodyPr>
          <a:lstStyle/>
          <a:p>
            <a:fld id="{55566DE6-6023-4F1B-83B8-5B1409609C05}" type="slidenum">
              <a:rPr lang="fr-FR" sz="2000" b="1" i="1" smtClean="0">
                <a:solidFill>
                  <a:schemeClr val="bg1"/>
                </a:solidFill>
                <a:latin typeface="Cairo" panose="00000500000000000000" pitchFamily="2" charset="-78"/>
                <a:ea typeface="Open Sans" panose="020B0606030504020204" pitchFamily="34" charset="0"/>
                <a:cs typeface="Cairo" panose="00000500000000000000" pitchFamily="2" charset="-78"/>
              </a:rPr>
              <a:t>7</a:t>
            </a:fld>
            <a:endParaRPr lang="fr-FR" sz="2000" b="1" i="1"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graphicFrame>
        <p:nvGraphicFramePr>
          <p:cNvPr id="4" name="Chart 3">
            <a:extLst>
              <a:ext uri="{FF2B5EF4-FFF2-40B4-BE49-F238E27FC236}">
                <a16:creationId xmlns:a16="http://schemas.microsoft.com/office/drawing/2014/main" id="{20FAD1C5-53A0-4D01-9D40-23025EF365CE}"/>
              </a:ext>
            </a:extLst>
          </p:cNvPr>
          <p:cNvGraphicFramePr/>
          <p:nvPr>
            <p:extLst>
              <p:ext uri="{D42A27DB-BD31-4B8C-83A1-F6EECF244321}">
                <p14:modId xmlns:p14="http://schemas.microsoft.com/office/powerpoint/2010/main" val="4259937193"/>
              </p:ext>
            </p:extLst>
          </p:nvPr>
        </p:nvGraphicFramePr>
        <p:xfrm>
          <a:off x="94195" y="698515"/>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48" name="Rectangle 47">
            <a:extLst>
              <a:ext uri="{FF2B5EF4-FFF2-40B4-BE49-F238E27FC236}">
                <a16:creationId xmlns:a16="http://schemas.microsoft.com/office/drawing/2014/main" id="{57BC75FC-6BD0-43ED-9DCD-09FEF2ACF167}"/>
              </a:ext>
            </a:extLst>
          </p:cNvPr>
          <p:cNvSpPr/>
          <p:nvPr/>
        </p:nvSpPr>
        <p:spPr>
          <a:xfrm>
            <a:off x="8252675" y="371746"/>
            <a:ext cx="3648277" cy="6124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400" dirty="0">
                <a:solidFill>
                  <a:schemeClr val="bg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a:t>
            </a:r>
            <a:endParaRPr lang="fr-FR" sz="1400"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31" name="Footer Placeholder 2">
            <a:extLst>
              <a:ext uri="{FF2B5EF4-FFF2-40B4-BE49-F238E27FC236}">
                <a16:creationId xmlns:a16="http://schemas.microsoft.com/office/drawing/2014/main" id="{7BA67B4E-F20C-4466-9B61-4A4E2F1858AF}"/>
              </a:ext>
            </a:extLst>
          </p:cNvPr>
          <p:cNvSpPr>
            <a:spLocks noGrp="1"/>
          </p:cNvSpPr>
          <p:nvPr>
            <p:ph type="ftr" sz="quarter" idx="11"/>
          </p:nvPr>
        </p:nvSpPr>
        <p:spPr>
          <a:xfrm>
            <a:off x="0" y="6534548"/>
            <a:ext cx="12192000" cy="348055"/>
          </a:xfrm>
          <a:solidFill>
            <a:schemeClr val="tx1"/>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u="none" strike="noStrike" kern="1200" cap="none" spc="0" normalizeH="0" baseline="0" noProof="0" dirty="0">
                <a:ln>
                  <a:noFill/>
                </a:ln>
                <a:solidFill>
                  <a:prstClr val="white"/>
                </a:solidFill>
                <a:effectLst/>
                <a:uLnTx/>
                <a:uFillTx/>
                <a:latin typeface="Cairo" panose="00000500000000000000" pitchFamily="2" charset="-78"/>
                <a:cs typeface="Cairo" panose="00000500000000000000" pitchFamily="2" charset="-78"/>
              </a:rPr>
              <a:t>www.amtila.com</a:t>
            </a:r>
          </a:p>
        </p:txBody>
      </p:sp>
    </p:spTree>
    <p:extLst>
      <p:ext uri="{BB962C8B-B14F-4D97-AF65-F5344CB8AC3E}">
        <p14:creationId xmlns:p14="http://schemas.microsoft.com/office/powerpoint/2010/main" val="103401962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7119988-E54C-4DCD-BDD2-78064B24778B}"/>
              </a:ext>
            </a:extLst>
          </p:cNvPr>
          <p:cNvSpPr/>
          <p:nvPr/>
        </p:nvSpPr>
        <p:spPr>
          <a:xfrm>
            <a:off x="3513197" y="103236"/>
            <a:ext cx="5195191" cy="625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400" b="1" dirty="0">
                <a:solidFill>
                  <a:schemeClr val="bg1"/>
                </a:solidFill>
                <a:latin typeface="Cairo" panose="00000500000000000000" pitchFamily="2" charset="-78"/>
                <a:ea typeface="Open Sans" panose="020B0606030504020204" pitchFamily="34" charset="0"/>
                <a:cs typeface="Cairo" panose="00000500000000000000" pitchFamily="2" charset="-78"/>
              </a:rPr>
              <a:t>النص بثلاث أعمدة</a:t>
            </a:r>
            <a:endParaRPr lang="fr-FR" sz="4400" b="1"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31" name="Rectangle 30">
            <a:extLst>
              <a:ext uri="{FF2B5EF4-FFF2-40B4-BE49-F238E27FC236}">
                <a16:creationId xmlns:a16="http://schemas.microsoft.com/office/drawing/2014/main" id="{1101D0E8-38AC-4247-BECA-98891F7749E1}"/>
              </a:ext>
            </a:extLst>
          </p:cNvPr>
          <p:cNvSpPr/>
          <p:nvPr/>
        </p:nvSpPr>
        <p:spPr>
          <a:xfrm>
            <a:off x="8485632" y="919960"/>
            <a:ext cx="3453205" cy="5093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300" dirty="0">
                <a:solidFill>
                  <a:schemeClr val="bg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a:t>
            </a:r>
            <a:endParaRPr lang="fr-FR" sz="1300"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36" name="Footer Placeholder 2">
            <a:extLst>
              <a:ext uri="{FF2B5EF4-FFF2-40B4-BE49-F238E27FC236}">
                <a16:creationId xmlns:a16="http://schemas.microsoft.com/office/drawing/2014/main" id="{1BF729EB-86B0-4203-B286-4EAB0F210B41}"/>
              </a:ext>
            </a:extLst>
          </p:cNvPr>
          <p:cNvSpPr>
            <a:spLocks noGrp="1"/>
          </p:cNvSpPr>
          <p:nvPr>
            <p:ph type="ftr" sz="quarter" idx="11"/>
          </p:nvPr>
        </p:nvSpPr>
        <p:spPr>
          <a:xfrm>
            <a:off x="0" y="6534548"/>
            <a:ext cx="12192000" cy="348055"/>
          </a:xfrm>
          <a:solidFill>
            <a:schemeClr val="tx1"/>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u="none" strike="noStrike" kern="1200" cap="none" spc="0" normalizeH="0" baseline="0" noProof="0" dirty="0">
                <a:ln>
                  <a:noFill/>
                </a:ln>
                <a:solidFill>
                  <a:prstClr val="white"/>
                </a:solidFill>
                <a:effectLst/>
                <a:uLnTx/>
                <a:uFillTx/>
                <a:latin typeface="Cairo" panose="00000500000000000000" pitchFamily="2" charset="-78"/>
                <a:cs typeface="Cairo" panose="00000500000000000000" pitchFamily="2" charset="-78"/>
              </a:rPr>
              <a:t>www.amtila.com</a:t>
            </a:r>
          </a:p>
        </p:txBody>
      </p:sp>
      <p:sp>
        <p:nvSpPr>
          <p:cNvPr id="10" name="Hexagon 9">
            <a:extLst>
              <a:ext uri="{FF2B5EF4-FFF2-40B4-BE49-F238E27FC236}">
                <a16:creationId xmlns:a16="http://schemas.microsoft.com/office/drawing/2014/main" id="{1CFBBC81-48CB-4289-B4EF-788263A173E0}"/>
              </a:ext>
            </a:extLst>
          </p:cNvPr>
          <p:cNvSpPr/>
          <p:nvPr/>
        </p:nvSpPr>
        <p:spPr>
          <a:xfrm>
            <a:off x="5877923" y="6129603"/>
            <a:ext cx="465738" cy="387711"/>
          </a:xfrm>
          <a:prstGeom prst="hexagon">
            <a:avLst/>
          </a:prstGeom>
          <a:solidFill>
            <a:srgbClr val="E66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iro" panose="00000500000000000000" pitchFamily="2" charset="-78"/>
              <a:cs typeface="Cairo" panose="00000500000000000000" pitchFamily="2" charset="-78"/>
            </a:endParaRPr>
          </a:p>
        </p:txBody>
      </p:sp>
      <p:sp>
        <p:nvSpPr>
          <p:cNvPr id="11" name="Slide Number Placeholder 15">
            <a:extLst>
              <a:ext uri="{FF2B5EF4-FFF2-40B4-BE49-F238E27FC236}">
                <a16:creationId xmlns:a16="http://schemas.microsoft.com/office/drawing/2014/main" id="{36DC8CF8-EE02-4F65-9691-ACB29F463F05}"/>
              </a:ext>
            </a:extLst>
          </p:cNvPr>
          <p:cNvSpPr txBox="1">
            <a:spLocks/>
          </p:cNvSpPr>
          <p:nvPr/>
        </p:nvSpPr>
        <p:spPr>
          <a:xfrm>
            <a:off x="5945522" y="6129603"/>
            <a:ext cx="330540" cy="400110"/>
          </a:xfrm>
          <a:prstGeom prst="rect">
            <a:avLst/>
          </a:prstGeom>
        </p:spPr>
        <p:txBody>
          <a:bodyPr vert="horz" wrap="none" lIns="91440" tIns="45720" rIns="91440" bIns="45720" rtlCol="0" anchor="ctr">
            <a:spAutoFit/>
          </a:bodyP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566DE6-6023-4F1B-83B8-5B1409609C05}" type="slidenum">
              <a:rPr lang="fr-FR" sz="2000" b="1" i="1" smtClean="0">
                <a:solidFill>
                  <a:schemeClr val="bg1"/>
                </a:solidFill>
                <a:latin typeface="Cairo" panose="00000500000000000000" pitchFamily="2" charset="-78"/>
                <a:ea typeface="Open Sans" panose="020B0606030504020204" pitchFamily="34" charset="0"/>
                <a:cs typeface="Cairo" panose="00000500000000000000" pitchFamily="2" charset="-78"/>
              </a:rPr>
              <a:pPr/>
              <a:t>8</a:t>
            </a:fld>
            <a:endParaRPr lang="fr-FR" sz="2000" b="1" i="1"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8" name="Rectangle 7">
            <a:extLst>
              <a:ext uri="{FF2B5EF4-FFF2-40B4-BE49-F238E27FC236}">
                <a16:creationId xmlns:a16="http://schemas.microsoft.com/office/drawing/2014/main" id="{322EFBEE-8CDD-4830-B26E-F239229ED830}"/>
              </a:ext>
            </a:extLst>
          </p:cNvPr>
          <p:cNvSpPr/>
          <p:nvPr/>
        </p:nvSpPr>
        <p:spPr>
          <a:xfrm>
            <a:off x="4438375" y="919960"/>
            <a:ext cx="3453205" cy="5093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300" dirty="0">
                <a:solidFill>
                  <a:schemeClr val="bg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a:t>
            </a:r>
            <a:endParaRPr lang="fr-FR" sz="1300"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12" name="Rectangle 11">
            <a:extLst>
              <a:ext uri="{FF2B5EF4-FFF2-40B4-BE49-F238E27FC236}">
                <a16:creationId xmlns:a16="http://schemas.microsoft.com/office/drawing/2014/main" id="{D0812D84-E1B3-4BD2-802C-86BC5FDEAA81}"/>
              </a:ext>
            </a:extLst>
          </p:cNvPr>
          <p:cNvSpPr/>
          <p:nvPr/>
        </p:nvSpPr>
        <p:spPr>
          <a:xfrm>
            <a:off x="391118" y="919960"/>
            <a:ext cx="3453205" cy="5093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300" dirty="0">
                <a:solidFill>
                  <a:schemeClr val="bg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a:t>
            </a:r>
            <a:endParaRPr lang="fr-FR" sz="1300"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Tree>
    <p:extLst>
      <p:ext uri="{BB962C8B-B14F-4D97-AF65-F5344CB8AC3E}">
        <p14:creationId xmlns:p14="http://schemas.microsoft.com/office/powerpoint/2010/main" val="1247074431"/>
      </p:ext>
    </p:extLst>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161875AF-758B-4585-B418-083BB91E2A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30045" y="1852819"/>
            <a:ext cx="2675483" cy="2675483"/>
          </a:xfrm>
          <a:prstGeom prst="rect">
            <a:avLst/>
          </a:prstGeom>
          <a:solidFill>
            <a:schemeClr val="bg1"/>
          </a:solidFill>
          <a:ln w="50800" cmpd="sng">
            <a:noFill/>
            <a:prstDash val="solid"/>
          </a:ln>
        </p:spPr>
      </p:pic>
      <p:sp>
        <p:nvSpPr>
          <p:cNvPr id="43" name="Rectangle 42">
            <a:extLst>
              <a:ext uri="{FF2B5EF4-FFF2-40B4-BE49-F238E27FC236}">
                <a16:creationId xmlns:a16="http://schemas.microsoft.com/office/drawing/2014/main" id="{91DF19BB-8F5F-4D37-A4F9-967CED9AE569}"/>
              </a:ext>
            </a:extLst>
          </p:cNvPr>
          <p:cNvSpPr/>
          <p:nvPr/>
        </p:nvSpPr>
        <p:spPr>
          <a:xfrm>
            <a:off x="383402" y="2353329"/>
            <a:ext cx="8134486" cy="246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1400" dirty="0">
                <a:solidFill>
                  <a:schemeClr val="bg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a:t>
            </a:r>
            <a:endParaRPr lang="fr-FR" sz="1400"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23" name="Footer Placeholder 2">
            <a:extLst>
              <a:ext uri="{FF2B5EF4-FFF2-40B4-BE49-F238E27FC236}">
                <a16:creationId xmlns:a16="http://schemas.microsoft.com/office/drawing/2014/main" id="{C69D773F-CB8E-4900-B682-53493166A75E}"/>
              </a:ext>
            </a:extLst>
          </p:cNvPr>
          <p:cNvSpPr>
            <a:spLocks noGrp="1"/>
          </p:cNvSpPr>
          <p:nvPr>
            <p:ph type="ftr" sz="quarter" idx="11"/>
          </p:nvPr>
        </p:nvSpPr>
        <p:spPr>
          <a:xfrm>
            <a:off x="0" y="6534548"/>
            <a:ext cx="12192000" cy="348055"/>
          </a:xfrm>
          <a:solidFill>
            <a:schemeClr val="tx1"/>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u="none" strike="noStrike" kern="1200" cap="none" spc="0" normalizeH="0" baseline="0" noProof="0" dirty="0">
                <a:ln>
                  <a:noFill/>
                </a:ln>
                <a:solidFill>
                  <a:prstClr val="white"/>
                </a:solidFill>
                <a:effectLst/>
                <a:uLnTx/>
                <a:uFillTx/>
                <a:latin typeface="Cairo" panose="00000500000000000000" pitchFamily="2" charset="-78"/>
                <a:cs typeface="Cairo" panose="00000500000000000000" pitchFamily="2" charset="-78"/>
              </a:rPr>
              <a:t>www.amtila.com</a:t>
            </a:r>
          </a:p>
        </p:txBody>
      </p:sp>
      <p:sp>
        <p:nvSpPr>
          <p:cNvPr id="44" name="Hexagon 43">
            <a:extLst>
              <a:ext uri="{FF2B5EF4-FFF2-40B4-BE49-F238E27FC236}">
                <a16:creationId xmlns:a16="http://schemas.microsoft.com/office/drawing/2014/main" id="{776E6ACB-530C-4273-B5D2-FA74EAD11521}"/>
              </a:ext>
            </a:extLst>
          </p:cNvPr>
          <p:cNvSpPr/>
          <p:nvPr/>
        </p:nvSpPr>
        <p:spPr>
          <a:xfrm>
            <a:off x="5877923" y="6129603"/>
            <a:ext cx="465738" cy="387711"/>
          </a:xfrm>
          <a:prstGeom prst="hexagon">
            <a:avLst/>
          </a:prstGeom>
          <a:solidFill>
            <a:srgbClr val="E66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iro" panose="00000500000000000000" pitchFamily="2" charset="-78"/>
              <a:cs typeface="Cairo" panose="00000500000000000000" pitchFamily="2" charset="-78"/>
            </a:endParaRPr>
          </a:p>
        </p:txBody>
      </p:sp>
      <p:sp>
        <p:nvSpPr>
          <p:cNvPr id="45" name="Slide Number Placeholder 15">
            <a:extLst>
              <a:ext uri="{FF2B5EF4-FFF2-40B4-BE49-F238E27FC236}">
                <a16:creationId xmlns:a16="http://schemas.microsoft.com/office/drawing/2014/main" id="{E2530665-56D3-4205-80D3-E4F8BC0B399F}"/>
              </a:ext>
            </a:extLst>
          </p:cNvPr>
          <p:cNvSpPr>
            <a:spLocks noGrp="1"/>
          </p:cNvSpPr>
          <p:nvPr>
            <p:ph type="sldNum" sz="quarter" idx="12"/>
          </p:nvPr>
        </p:nvSpPr>
        <p:spPr>
          <a:xfrm>
            <a:off x="5945522" y="6129603"/>
            <a:ext cx="330540" cy="400110"/>
          </a:xfrm>
        </p:spPr>
        <p:txBody>
          <a:bodyPr wrap="none">
            <a:spAutoFit/>
          </a:bodyPr>
          <a:lstStyle/>
          <a:p>
            <a:fld id="{55566DE6-6023-4F1B-83B8-5B1409609C05}" type="slidenum">
              <a:rPr lang="fr-FR" sz="2000" b="1" i="1" smtClean="0">
                <a:solidFill>
                  <a:schemeClr val="bg1"/>
                </a:solidFill>
                <a:latin typeface="Cairo" panose="00000500000000000000" pitchFamily="2" charset="-78"/>
                <a:ea typeface="Open Sans" panose="020B0606030504020204" pitchFamily="34" charset="0"/>
                <a:cs typeface="Cairo" panose="00000500000000000000" pitchFamily="2" charset="-78"/>
              </a:rPr>
              <a:t>9</a:t>
            </a:fld>
            <a:endParaRPr lang="fr-FR" sz="2000" b="1" i="1"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46" name="Rectangle 45">
            <a:extLst>
              <a:ext uri="{FF2B5EF4-FFF2-40B4-BE49-F238E27FC236}">
                <a16:creationId xmlns:a16="http://schemas.microsoft.com/office/drawing/2014/main" id="{D5BF90C1-D6D5-4DB9-B813-5E6FFACF1C93}"/>
              </a:ext>
            </a:extLst>
          </p:cNvPr>
          <p:cNvSpPr/>
          <p:nvPr/>
        </p:nvSpPr>
        <p:spPr>
          <a:xfrm>
            <a:off x="3513197" y="103236"/>
            <a:ext cx="5195191" cy="625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400" b="1" dirty="0">
                <a:solidFill>
                  <a:schemeClr val="bg1"/>
                </a:solidFill>
                <a:latin typeface="Cairo" panose="00000500000000000000" pitchFamily="2" charset="-78"/>
                <a:ea typeface="Open Sans" panose="020B0606030504020204" pitchFamily="34" charset="0"/>
                <a:cs typeface="Cairo" panose="00000500000000000000" pitchFamily="2" charset="-78"/>
              </a:rPr>
              <a:t>فريق العمل</a:t>
            </a:r>
            <a:endParaRPr lang="fr-FR" sz="4400" b="1"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47" name="Rectangle 46">
            <a:extLst>
              <a:ext uri="{FF2B5EF4-FFF2-40B4-BE49-F238E27FC236}">
                <a16:creationId xmlns:a16="http://schemas.microsoft.com/office/drawing/2014/main" id="{589B8807-7742-4E54-B0B3-43265C200C2D}"/>
              </a:ext>
            </a:extLst>
          </p:cNvPr>
          <p:cNvSpPr/>
          <p:nvPr/>
        </p:nvSpPr>
        <p:spPr>
          <a:xfrm>
            <a:off x="3323686" y="1857242"/>
            <a:ext cx="5195191" cy="625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4400" b="1" dirty="0">
                <a:solidFill>
                  <a:schemeClr val="accent6"/>
                </a:solidFill>
                <a:latin typeface="Cairo" panose="00000500000000000000" pitchFamily="2" charset="-78"/>
                <a:ea typeface="Open Sans" panose="020B0606030504020204" pitchFamily="34" charset="0"/>
                <a:cs typeface="Cairo" panose="00000500000000000000" pitchFamily="2" charset="-78"/>
              </a:rPr>
              <a:t>فاطمة أحمد سعيد</a:t>
            </a:r>
            <a:endParaRPr lang="fr-FR" sz="4400" b="1" dirty="0">
              <a:solidFill>
                <a:schemeClr val="accent6"/>
              </a:solidFill>
              <a:latin typeface="Cairo" panose="00000500000000000000" pitchFamily="2" charset="-78"/>
              <a:ea typeface="Open Sans" panose="020B0606030504020204" pitchFamily="34" charset="0"/>
              <a:cs typeface="Cairo" panose="00000500000000000000" pitchFamily="2" charset="-78"/>
            </a:endParaRPr>
          </a:p>
        </p:txBody>
      </p:sp>
    </p:spTree>
    <p:extLst>
      <p:ext uri="{BB962C8B-B14F-4D97-AF65-F5344CB8AC3E}">
        <p14:creationId xmlns:p14="http://schemas.microsoft.com/office/powerpoint/2010/main" val="1811152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3802</Words>
  <Application>Microsoft Office PowerPoint</Application>
  <PresentationFormat>Widescreen</PresentationFormat>
  <Paragraphs>101</Paragraphs>
  <Slides>11</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Calibri</vt:lpstr>
      <vt:lpstr>Calibri Light</vt:lpstr>
      <vt:lpstr>Arial</vt:lpstr>
      <vt:lpstr>Cairo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YUSF</dc:creator>
  <cp:lastModifiedBy>YOUSSEF BAHLA</cp:lastModifiedBy>
  <cp:revision>74</cp:revision>
  <dcterms:created xsi:type="dcterms:W3CDTF">2018-11-30T14:16:14Z</dcterms:created>
  <dcterms:modified xsi:type="dcterms:W3CDTF">2020-08-11T15:29:39Z</dcterms:modified>
</cp:coreProperties>
</file>