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haansoftxlsx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6" r:id="rId2"/>
    <p:sldMasterId id="2147483653" r:id="rId3"/>
  </p:sldMasterIdLst>
  <p:notesMasterIdLst>
    <p:notesMasterId r:id="rId52"/>
  </p:notesMasterIdLst>
  <p:sldIdLst>
    <p:sldId id="297" r:id="rId4"/>
    <p:sldId id="264" r:id="rId5"/>
    <p:sldId id="305" r:id="rId6"/>
    <p:sldId id="266" r:id="rId7"/>
    <p:sldId id="296" r:id="rId8"/>
    <p:sldId id="267" r:id="rId9"/>
    <p:sldId id="272" r:id="rId10"/>
    <p:sldId id="306" r:id="rId11"/>
    <p:sldId id="265" r:id="rId12"/>
    <p:sldId id="285" r:id="rId13"/>
    <p:sldId id="270" r:id="rId14"/>
    <p:sldId id="307" r:id="rId15"/>
    <p:sldId id="276" r:id="rId16"/>
    <p:sldId id="308" r:id="rId17"/>
    <p:sldId id="279" r:id="rId18"/>
    <p:sldId id="310" r:id="rId19"/>
    <p:sldId id="286" r:id="rId20"/>
    <p:sldId id="281" r:id="rId21"/>
    <p:sldId id="277" r:id="rId22"/>
    <p:sldId id="284" r:id="rId23"/>
    <p:sldId id="274" r:id="rId24"/>
    <p:sldId id="271" r:id="rId25"/>
    <p:sldId id="309" r:id="rId26"/>
    <p:sldId id="275" r:id="rId27"/>
    <p:sldId id="287" r:id="rId28"/>
    <p:sldId id="290" r:id="rId29"/>
    <p:sldId id="311" r:id="rId30"/>
    <p:sldId id="298" r:id="rId31"/>
    <p:sldId id="278" r:id="rId32"/>
    <p:sldId id="289" r:id="rId33"/>
    <p:sldId id="280" r:id="rId34"/>
    <p:sldId id="291" r:id="rId35"/>
    <p:sldId id="288" r:id="rId36"/>
    <p:sldId id="312" r:id="rId37"/>
    <p:sldId id="313" r:id="rId38"/>
    <p:sldId id="292" r:id="rId39"/>
    <p:sldId id="293" r:id="rId40"/>
    <p:sldId id="262" r:id="rId41"/>
    <p:sldId id="299" r:id="rId42"/>
    <p:sldId id="303" r:id="rId43"/>
    <p:sldId id="314" r:id="rId44"/>
    <p:sldId id="315" r:id="rId45"/>
    <p:sldId id="316" r:id="rId46"/>
    <p:sldId id="304" r:id="rId47"/>
    <p:sldId id="301" r:id="rId48"/>
    <p:sldId id="300" r:id="rId49"/>
    <p:sldId id="257" r:id="rId50"/>
    <p:sldId id="258" r:id="rId51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9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27696"/>
    <a:srgbClr val="4BACC6"/>
    <a:srgbClr val="5B9BD5"/>
    <a:srgbClr val="117A9A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14" autoAdjust="0"/>
  </p:normalViewPr>
  <p:slideViewPr>
    <p:cSldViewPr>
      <p:cViewPr>
        <p:scale>
          <a:sx n="125" d="100"/>
          <a:sy n="125" d="100"/>
        </p:scale>
        <p:origin x="1194" y="600"/>
      </p:cViewPr>
      <p:guideLst>
        <p:guide orient="horz" pos="189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3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4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5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666666666666666E-3"/>
          <c:y val="1.4384035454393963E-2"/>
          <c:w val="0.96625115510484016"/>
          <c:h val="0.9853555768109099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8A432"/>
            </a:solidFill>
          </c:spPr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AE23-4702-AB21-86148D6CC33D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AE23-4702-AB21-86148D6CC33D}"/>
              </c:ext>
            </c:extLst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AE23-4702-AB21-86148D6CC33D}"/>
              </c:ext>
            </c:extLst>
          </c:dPt>
          <c:dPt>
            <c:idx val="3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AE23-4702-AB21-86148D6CC33D}"/>
              </c:ext>
            </c:extLst>
          </c:dPt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</c:v>
                </c:pt>
                <c:pt idx="1">
                  <c:v>35</c:v>
                </c:pt>
                <c:pt idx="2">
                  <c:v>30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E23-4702-AB21-86148D6CC3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80</c:v>
                </c:pt>
                <c:pt idx="2">
                  <c:v>60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F5-48F0-9CDC-0C2586BF95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alpha val="40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60</c:v>
                </c:pt>
                <c:pt idx="1">
                  <c:v>20</c:v>
                </c:pt>
                <c:pt idx="2">
                  <c:v>40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F5-48F0-9CDC-0C2586BF95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overlap val="100"/>
        <c:axId val="387102040"/>
        <c:axId val="387103608"/>
      </c:barChart>
      <c:catAx>
        <c:axId val="38710204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387103608"/>
        <c:crosses val="autoZero"/>
        <c:auto val="1"/>
        <c:lblAlgn val="ctr"/>
        <c:lblOffset val="100"/>
        <c:noMultiLvlLbl val="0"/>
      </c:catAx>
      <c:valAx>
        <c:axId val="38710360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387102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500000000000001E-2"/>
          <c:y val="6.6397085942639003E-2"/>
          <c:w val="0.96458333333333335"/>
          <c:h val="0.8672058281147220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2769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2-8A4E-48EF-944E-36D5E066136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8A4E-48EF-944E-36D5E066136C}"/>
              </c:ext>
            </c:extLst>
          </c:dPt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4E-48EF-944E-36D5E06613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alpha val="40000"/>
              </a:schemeClr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60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4E-48EF-944E-36D5E06613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100"/>
        <c:axId val="387101256"/>
        <c:axId val="387101648"/>
      </c:barChart>
      <c:catAx>
        <c:axId val="38710125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87101648"/>
        <c:crosses val="autoZero"/>
        <c:auto val="1"/>
        <c:lblAlgn val="ctr"/>
        <c:lblOffset val="100"/>
        <c:noMultiLvlLbl val="0"/>
      </c:catAx>
      <c:valAx>
        <c:axId val="38710164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387101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687154049098444E-2"/>
          <c:y val="3.3774871070413426E-3"/>
          <c:w val="0.97262569190180315"/>
          <c:h val="0.9966228636749913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2-4A19-4D39-835D-33730E4AD5EA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19-4D39-835D-33730E4AD5E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alpha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4A19-4D39-835D-33730E4AD5EA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19-4D39-835D-33730E4AD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7965480"/>
        <c:axId val="387964696"/>
      </c:barChart>
      <c:catAx>
        <c:axId val="38796548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387964696"/>
        <c:crosses val="autoZero"/>
        <c:auto val="1"/>
        <c:lblAlgn val="ctr"/>
        <c:lblOffset val="100"/>
        <c:noMultiLvlLbl val="0"/>
      </c:catAx>
      <c:valAx>
        <c:axId val="387964696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387965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687154049098444E-2"/>
          <c:y val="3.3774871070413426E-3"/>
          <c:w val="0.97262569190180315"/>
          <c:h val="0.9966228636749913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72-4976-A653-D7CA63B5767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alpha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B272-4976-A653-D7CA63B57674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72-4976-A653-D7CA63B576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7965088"/>
        <c:axId val="387965872"/>
      </c:barChart>
      <c:catAx>
        <c:axId val="38796508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387965872"/>
        <c:crosses val="autoZero"/>
        <c:auto val="1"/>
        <c:lblAlgn val="ctr"/>
        <c:lblOffset val="100"/>
        <c:noMultiLvlLbl val="0"/>
      </c:catAx>
      <c:valAx>
        <c:axId val="387965872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387965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DA3FE-90C0-4F50-B555-7049EE3D4A0B}" type="datetimeFigureOut">
              <a:rPr lang="es-PE" smtClean="0"/>
              <a:t>22/11/2023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2056B3-1E56-4217-9D58-18AAF2E081E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9134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6921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1826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056B3-1E56-4217-9D58-18AAF2E081E1}" type="slidenum">
              <a:rPr lang="es-PE" smtClean="0"/>
              <a:t>13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87802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6124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0" baseline="0">
                <a:solidFill>
                  <a:srgbClr val="027696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1769983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1131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lt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848960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0019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1131590"/>
          </a:xfrm>
          <a:prstGeom prst="rect">
            <a:avLst/>
          </a:prstGeom>
          <a:solidFill>
            <a:srgbClr val="027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lt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665735" y="1400779"/>
            <a:ext cx="1620000" cy="172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812316" y="1400779"/>
            <a:ext cx="1620000" cy="172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19154" y="3075880"/>
            <a:ext cx="1620000" cy="172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958897" y="3075880"/>
            <a:ext cx="1620000" cy="172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19154" y="1529144"/>
            <a:ext cx="1964614" cy="147127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6588224" y="1528537"/>
            <a:ext cx="1964614" cy="1471270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2321121" y="3204245"/>
            <a:ext cx="1964614" cy="1471270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4812316" y="3204245"/>
            <a:ext cx="1964614" cy="147127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412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75856" y="181632"/>
            <a:ext cx="586814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75856" y="757696"/>
            <a:ext cx="586814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41112" y="220184"/>
            <a:ext cx="162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41112" y="1800221"/>
            <a:ext cx="162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38842" y="3380258"/>
            <a:ext cx="162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932052" y="1800221"/>
            <a:ext cx="162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1932052" y="3380258"/>
            <a:ext cx="162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625263" y="3380258"/>
            <a:ext cx="162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28392" y="0"/>
            <a:ext cx="2123728" cy="32198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020272" y="1923678"/>
            <a:ext cx="2123728" cy="32198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1253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23528" y="267494"/>
            <a:ext cx="5328592" cy="28803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18485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2987824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078088" y="0"/>
            <a:ext cx="2987824" cy="17796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156176" y="0"/>
            <a:ext cx="2987824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077912" y="1851670"/>
            <a:ext cx="2988000" cy="329183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8183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2123728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020272" y="0"/>
            <a:ext cx="2123728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909600" y="0"/>
            <a:ext cx="2123728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276561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81632"/>
            <a:ext cx="882047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771800" y="904998"/>
            <a:ext cx="6372200" cy="2088000"/>
          </a:xfrm>
          <a:custGeom>
            <a:avLst/>
            <a:gdLst>
              <a:gd name="connsiteX0" fmla="*/ 0 w 5328592"/>
              <a:gd name="connsiteY0" fmla="*/ 0 h 2088000"/>
              <a:gd name="connsiteX1" fmla="*/ 5328592 w 5328592"/>
              <a:gd name="connsiteY1" fmla="*/ 0 h 2088000"/>
              <a:gd name="connsiteX2" fmla="*/ 5328592 w 5328592"/>
              <a:gd name="connsiteY2" fmla="*/ 2088000 h 2088000"/>
              <a:gd name="connsiteX3" fmla="*/ 0 w 5328592"/>
              <a:gd name="connsiteY3" fmla="*/ 2088000 h 2088000"/>
              <a:gd name="connsiteX4" fmla="*/ 0 w 5328592"/>
              <a:gd name="connsiteY4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41531" h="2088000">
                <a:moveTo>
                  <a:pt x="612939" y="0"/>
                </a:moveTo>
                <a:lnTo>
                  <a:pt x="5941531" y="0"/>
                </a:lnTo>
                <a:lnTo>
                  <a:pt x="5941531" y="2088000"/>
                </a:lnTo>
                <a:lnTo>
                  <a:pt x="612939" y="2088000"/>
                </a:lnTo>
                <a:cubicBezTo>
                  <a:pt x="376904" y="1710967"/>
                  <a:pt x="256723" y="1511850"/>
                  <a:pt x="0" y="1047929"/>
                </a:cubicBezTo>
                <a:lnTo>
                  <a:pt x="6129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2771801" y="3055500"/>
            <a:ext cx="6372200" cy="2088000"/>
          </a:xfrm>
          <a:custGeom>
            <a:avLst/>
            <a:gdLst>
              <a:gd name="connsiteX0" fmla="*/ 0 w 5328592"/>
              <a:gd name="connsiteY0" fmla="*/ 0 h 2088000"/>
              <a:gd name="connsiteX1" fmla="*/ 5328592 w 5328592"/>
              <a:gd name="connsiteY1" fmla="*/ 0 h 2088000"/>
              <a:gd name="connsiteX2" fmla="*/ 5328592 w 5328592"/>
              <a:gd name="connsiteY2" fmla="*/ 2088000 h 2088000"/>
              <a:gd name="connsiteX3" fmla="*/ 0 w 5328592"/>
              <a:gd name="connsiteY3" fmla="*/ 2088000 h 2088000"/>
              <a:gd name="connsiteX4" fmla="*/ 0 w 5328592"/>
              <a:gd name="connsiteY4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41531" h="2088000">
                <a:moveTo>
                  <a:pt x="612939" y="0"/>
                </a:moveTo>
                <a:lnTo>
                  <a:pt x="5941531" y="0"/>
                </a:lnTo>
                <a:lnTo>
                  <a:pt x="5941531" y="2088000"/>
                </a:lnTo>
                <a:lnTo>
                  <a:pt x="612939" y="2088000"/>
                </a:lnTo>
                <a:cubicBezTo>
                  <a:pt x="376904" y="1710967"/>
                  <a:pt x="256723" y="1511850"/>
                  <a:pt x="0" y="1047929"/>
                </a:cubicBezTo>
                <a:lnTo>
                  <a:pt x="6129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51715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572000" cy="1713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3429900"/>
            <a:ext cx="4572000" cy="1713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572000" y="1721906"/>
            <a:ext cx="4572000" cy="1713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21025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0" baseline="0">
                <a:solidFill>
                  <a:srgbClr val="027696"/>
                </a:solidFill>
                <a:latin typeface="+mj-lt"/>
                <a:cs typeface="Arial" pitchFamily="34" charset="0"/>
              </a:defRPr>
            </a:lvl1pPr>
          </a:lstStyle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4707317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ángulo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78017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787774"/>
            <a:ext cx="9144000" cy="23557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12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95375"/>
            <a:ext cx="6011911" cy="305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283453" y="1491630"/>
            <a:ext cx="2834003" cy="21142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366597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6138994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1548398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spect="1" noChangeArrowheads="1" noTextEdit="1"/>
          </p:cNvSpPr>
          <p:nvPr userDrawn="1"/>
        </p:nvSpPr>
        <p:spPr bwMode="auto">
          <a:xfrm>
            <a:off x="8135541" y="4351237"/>
            <a:ext cx="918157" cy="69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PE" sz="1350"/>
          </a:p>
        </p:txBody>
      </p:sp>
      <p:sp>
        <p:nvSpPr>
          <p:cNvPr id="8" name="Google Shape;261;p1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s-PE" smtClean="0"/>
              <a:pPr algn="r"/>
              <a:t>‹Nº›</a:t>
            </a:fld>
            <a:endParaRPr lang="es-PE"/>
          </a:p>
        </p:txBody>
      </p:sp>
      <p:sp>
        <p:nvSpPr>
          <p:cNvPr id="14" name="Freeform 5"/>
          <p:cNvSpPr>
            <a:spLocks/>
          </p:cNvSpPr>
          <p:nvPr userDrawn="1"/>
        </p:nvSpPr>
        <p:spPr bwMode="auto">
          <a:xfrm>
            <a:off x="0" y="-18157"/>
            <a:ext cx="9144000" cy="1064471"/>
          </a:xfrm>
          <a:custGeom>
            <a:avLst/>
            <a:gdLst>
              <a:gd name="T0" fmla="*/ 8780 w 8780"/>
              <a:gd name="T1" fmla="*/ 0 h 897"/>
              <a:gd name="T2" fmla="*/ 0 w 8780"/>
              <a:gd name="T3" fmla="*/ 0 h 897"/>
              <a:gd name="T4" fmla="*/ 0 w 8780"/>
              <a:gd name="T5" fmla="*/ 426 h 897"/>
              <a:gd name="T6" fmla="*/ 0 w 8780"/>
              <a:gd name="T7" fmla="*/ 542 h 897"/>
              <a:gd name="T8" fmla="*/ 0 w 8780"/>
              <a:gd name="T9" fmla="*/ 897 h 897"/>
              <a:gd name="T10" fmla="*/ 3879 w 8780"/>
              <a:gd name="T11" fmla="*/ 897 h 897"/>
              <a:gd name="T12" fmla="*/ 5163 w 8780"/>
              <a:gd name="T13" fmla="*/ 730 h 897"/>
              <a:gd name="T14" fmla="*/ 8388 w 8780"/>
              <a:gd name="T15" fmla="*/ 730 h 897"/>
              <a:gd name="T16" fmla="*/ 8388 w 8780"/>
              <a:gd name="T17" fmla="*/ 542 h 897"/>
              <a:gd name="T18" fmla="*/ 8780 w 8780"/>
              <a:gd name="T19" fmla="*/ 542 h 897"/>
              <a:gd name="T20" fmla="*/ 8780 w 8780"/>
              <a:gd name="T21" fmla="*/ 0 h 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780" h="897">
                <a:moveTo>
                  <a:pt x="8780" y="0"/>
                </a:moveTo>
                <a:lnTo>
                  <a:pt x="0" y="0"/>
                </a:lnTo>
                <a:lnTo>
                  <a:pt x="0" y="426"/>
                </a:lnTo>
                <a:lnTo>
                  <a:pt x="0" y="542"/>
                </a:lnTo>
                <a:lnTo>
                  <a:pt x="0" y="897"/>
                </a:lnTo>
                <a:lnTo>
                  <a:pt x="3879" y="897"/>
                </a:lnTo>
                <a:lnTo>
                  <a:pt x="5163" y="730"/>
                </a:lnTo>
                <a:lnTo>
                  <a:pt x="8388" y="730"/>
                </a:lnTo>
                <a:lnTo>
                  <a:pt x="8388" y="542"/>
                </a:lnTo>
                <a:lnTo>
                  <a:pt x="8780" y="542"/>
                </a:lnTo>
                <a:lnTo>
                  <a:pt x="8780" y="0"/>
                </a:lnTo>
                <a:close/>
              </a:path>
            </a:pathLst>
          </a:custGeom>
          <a:solidFill>
            <a:srgbClr val="EDC7A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PE" sz="1350"/>
          </a:p>
        </p:txBody>
      </p:sp>
      <p:grpSp>
        <p:nvGrpSpPr>
          <p:cNvPr id="25" name="Grupo 24"/>
          <p:cNvGrpSpPr/>
          <p:nvPr userDrawn="1"/>
        </p:nvGrpSpPr>
        <p:grpSpPr>
          <a:xfrm>
            <a:off x="8135541" y="11131"/>
            <a:ext cx="631840" cy="840611"/>
            <a:chOff x="5640388" y="2819401"/>
            <a:chExt cx="908050" cy="1208087"/>
          </a:xfrm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5932488" y="3414713"/>
              <a:ext cx="615950" cy="612775"/>
            </a:xfrm>
            <a:custGeom>
              <a:avLst/>
              <a:gdLst>
                <a:gd name="T0" fmla="*/ 0 w 162"/>
                <a:gd name="T1" fmla="*/ 43 h 162"/>
                <a:gd name="T2" fmla="*/ 39 w 162"/>
                <a:gd name="T3" fmla="*/ 3 h 162"/>
                <a:gd name="T4" fmla="*/ 58 w 162"/>
                <a:gd name="T5" fmla="*/ 1 h 162"/>
                <a:gd name="T6" fmla="*/ 62 w 162"/>
                <a:gd name="T7" fmla="*/ 3 h 162"/>
                <a:gd name="T8" fmla="*/ 91 w 162"/>
                <a:gd name="T9" fmla="*/ 56 h 162"/>
                <a:gd name="T10" fmla="*/ 92 w 162"/>
                <a:gd name="T11" fmla="*/ 67 h 162"/>
                <a:gd name="T12" fmla="*/ 114 w 162"/>
                <a:gd name="T13" fmla="*/ 114 h 162"/>
                <a:gd name="T14" fmla="*/ 138 w 162"/>
                <a:gd name="T15" fmla="*/ 137 h 162"/>
                <a:gd name="T16" fmla="*/ 162 w 162"/>
                <a:gd name="T17" fmla="*/ 161 h 162"/>
                <a:gd name="T18" fmla="*/ 150 w 162"/>
                <a:gd name="T19" fmla="*/ 161 h 162"/>
                <a:gd name="T20" fmla="*/ 54 w 162"/>
                <a:gd name="T21" fmla="*/ 161 h 162"/>
                <a:gd name="T22" fmla="*/ 46 w 162"/>
                <a:gd name="T23" fmla="*/ 161 h 162"/>
                <a:gd name="T24" fmla="*/ 4 w 162"/>
                <a:gd name="T25" fmla="*/ 133 h 162"/>
                <a:gd name="T26" fmla="*/ 33 w 162"/>
                <a:gd name="T27" fmla="*/ 96 h 162"/>
                <a:gd name="T28" fmla="*/ 41 w 162"/>
                <a:gd name="T29" fmla="*/ 72 h 162"/>
                <a:gd name="T30" fmla="*/ 48 w 162"/>
                <a:gd name="T31" fmla="*/ 38 h 162"/>
                <a:gd name="T32" fmla="*/ 48 w 162"/>
                <a:gd name="T33" fmla="*/ 29 h 162"/>
                <a:gd name="T34" fmla="*/ 39 w 162"/>
                <a:gd name="T35" fmla="*/ 31 h 162"/>
                <a:gd name="T36" fmla="*/ 18 w 162"/>
                <a:gd name="T37" fmla="*/ 44 h 162"/>
                <a:gd name="T38" fmla="*/ 2 w 162"/>
                <a:gd name="T39" fmla="*/ 47 h 162"/>
                <a:gd name="T40" fmla="*/ 0 w 162"/>
                <a:gd name="T41" fmla="*/ 4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62">
                  <a:moveTo>
                    <a:pt x="0" y="43"/>
                  </a:moveTo>
                  <a:cubicBezTo>
                    <a:pt x="13" y="29"/>
                    <a:pt x="26" y="15"/>
                    <a:pt x="39" y="3"/>
                  </a:cubicBezTo>
                  <a:cubicBezTo>
                    <a:pt x="43" y="0"/>
                    <a:pt x="51" y="1"/>
                    <a:pt x="58" y="1"/>
                  </a:cubicBezTo>
                  <a:cubicBezTo>
                    <a:pt x="59" y="1"/>
                    <a:pt x="61" y="2"/>
                    <a:pt x="62" y="3"/>
                  </a:cubicBezTo>
                  <a:cubicBezTo>
                    <a:pt x="94" y="25"/>
                    <a:pt x="91" y="16"/>
                    <a:pt x="91" y="56"/>
                  </a:cubicBezTo>
                  <a:cubicBezTo>
                    <a:pt x="92" y="60"/>
                    <a:pt x="92" y="63"/>
                    <a:pt x="92" y="67"/>
                  </a:cubicBezTo>
                  <a:cubicBezTo>
                    <a:pt x="89" y="88"/>
                    <a:pt x="100" y="101"/>
                    <a:pt x="114" y="114"/>
                  </a:cubicBezTo>
                  <a:cubicBezTo>
                    <a:pt x="123" y="121"/>
                    <a:pt x="130" y="129"/>
                    <a:pt x="138" y="137"/>
                  </a:cubicBezTo>
                  <a:cubicBezTo>
                    <a:pt x="145" y="144"/>
                    <a:pt x="153" y="152"/>
                    <a:pt x="162" y="161"/>
                  </a:cubicBezTo>
                  <a:cubicBezTo>
                    <a:pt x="157" y="161"/>
                    <a:pt x="154" y="161"/>
                    <a:pt x="150" y="161"/>
                  </a:cubicBezTo>
                  <a:cubicBezTo>
                    <a:pt x="118" y="161"/>
                    <a:pt x="86" y="161"/>
                    <a:pt x="54" y="161"/>
                  </a:cubicBezTo>
                  <a:cubicBezTo>
                    <a:pt x="51" y="161"/>
                    <a:pt x="48" y="162"/>
                    <a:pt x="46" y="161"/>
                  </a:cubicBezTo>
                  <a:cubicBezTo>
                    <a:pt x="32" y="152"/>
                    <a:pt x="19" y="143"/>
                    <a:pt x="4" y="133"/>
                  </a:cubicBezTo>
                  <a:cubicBezTo>
                    <a:pt x="13" y="120"/>
                    <a:pt x="20" y="104"/>
                    <a:pt x="33" y="96"/>
                  </a:cubicBezTo>
                  <a:cubicBezTo>
                    <a:pt x="45" y="88"/>
                    <a:pt x="40" y="80"/>
                    <a:pt x="41" y="72"/>
                  </a:cubicBezTo>
                  <a:cubicBezTo>
                    <a:pt x="43" y="60"/>
                    <a:pt x="46" y="49"/>
                    <a:pt x="48" y="38"/>
                  </a:cubicBezTo>
                  <a:cubicBezTo>
                    <a:pt x="49" y="35"/>
                    <a:pt x="48" y="32"/>
                    <a:pt x="48" y="29"/>
                  </a:cubicBezTo>
                  <a:cubicBezTo>
                    <a:pt x="45" y="30"/>
                    <a:pt x="41" y="30"/>
                    <a:pt x="39" y="31"/>
                  </a:cubicBezTo>
                  <a:cubicBezTo>
                    <a:pt x="32" y="35"/>
                    <a:pt x="25" y="41"/>
                    <a:pt x="18" y="44"/>
                  </a:cubicBezTo>
                  <a:cubicBezTo>
                    <a:pt x="13" y="47"/>
                    <a:pt x="7" y="46"/>
                    <a:pt x="2" y="47"/>
                  </a:cubicBezTo>
                  <a:cubicBezTo>
                    <a:pt x="1" y="46"/>
                    <a:pt x="1" y="44"/>
                    <a:pt x="0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1350"/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5716588" y="2819401"/>
              <a:ext cx="652463" cy="666750"/>
            </a:xfrm>
            <a:custGeom>
              <a:avLst/>
              <a:gdLst>
                <a:gd name="T0" fmla="*/ 149 w 172"/>
                <a:gd name="T1" fmla="*/ 176 h 176"/>
                <a:gd name="T2" fmla="*/ 0 w 172"/>
                <a:gd name="T3" fmla="*/ 18 h 176"/>
                <a:gd name="T4" fmla="*/ 15 w 172"/>
                <a:gd name="T5" fmla="*/ 5 h 176"/>
                <a:gd name="T6" fmla="*/ 28 w 172"/>
                <a:gd name="T7" fmla="*/ 8 h 176"/>
                <a:gd name="T8" fmla="*/ 129 w 172"/>
                <a:gd name="T9" fmla="*/ 109 h 176"/>
                <a:gd name="T10" fmla="*/ 165 w 172"/>
                <a:gd name="T11" fmla="*/ 145 h 176"/>
                <a:gd name="T12" fmla="*/ 165 w 172"/>
                <a:gd name="T13" fmla="*/ 161 h 176"/>
                <a:gd name="T14" fmla="*/ 155 w 172"/>
                <a:gd name="T15" fmla="*/ 174 h 176"/>
                <a:gd name="T16" fmla="*/ 149 w 172"/>
                <a:gd name="T17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76">
                  <a:moveTo>
                    <a:pt x="149" y="176"/>
                  </a:moveTo>
                  <a:cubicBezTo>
                    <a:pt x="100" y="124"/>
                    <a:pt x="52" y="72"/>
                    <a:pt x="0" y="18"/>
                  </a:cubicBezTo>
                  <a:cubicBezTo>
                    <a:pt x="4" y="15"/>
                    <a:pt x="10" y="10"/>
                    <a:pt x="15" y="5"/>
                  </a:cubicBezTo>
                  <a:cubicBezTo>
                    <a:pt x="21" y="0"/>
                    <a:pt x="24" y="5"/>
                    <a:pt x="28" y="8"/>
                  </a:cubicBezTo>
                  <a:cubicBezTo>
                    <a:pt x="62" y="42"/>
                    <a:pt x="95" y="75"/>
                    <a:pt x="129" y="109"/>
                  </a:cubicBezTo>
                  <a:cubicBezTo>
                    <a:pt x="141" y="121"/>
                    <a:pt x="153" y="134"/>
                    <a:pt x="165" y="145"/>
                  </a:cubicBezTo>
                  <a:cubicBezTo>
                    <a:pt x="172" y="151"/>
                    <a:pt x="172" y="155"/>
                    <a:pt x="165" y="161"/>
                  </a:cubicBezTo>
                  <a:cubicBezTo>
                    <a:pt x="161" y="165"/>
                    <a:pt x="159" y="169"/>
                    <a:pt x="155" y="174"/>
                  </a:cubicBezTo>
                  <a:cubicBezTo>
                    <a:pt x="153" y="174"/>
                    <a:pt x="151" y="175"/>
                    <a:pt x="149" y="1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1350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5640388" y="2936876"/>
              <a:ext cx="471488" cy="454025"/>
            </a:xfrm>
            <a:custGeom>
              <a:avLst/>
              <a:gdLst>
                <a:gd name="T0" fmla="*/ 124 w 124"/>
                <a:gd name="T1" fmla="*/ 114 h 120"/>
                <a:gd name="T2" fmla="*/ 97 w 124"/>
                <a:gd name="T3" fmla="*/ 108 h 120"/>
                <a:gd name="T4" fmla="*/ 8 w 124"/>
                <a:gd name="T5" fmla="*/ 18 h 120"/>
                <a:gd name="T6" fmla="*/ 0 w 124"/>
                <a:gd name="T7" fmla="*/ 10 h 120"/>
                <a:gd name="T8" fmla="*/ 11 w 124"/>
                <a:gd name="T9" fmla="*/ 0 h 120"/>
                <a:gd name="T10" fmla="*/ 124 w 124"/>
                <a:gd name="T11" fmla="*/ 11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120">
                  <a:moveTo>
                    <a:pt x="124" y="114"/>
                  </a:moveTo>
                  <a:cubicBezTo>
                    <a:pt x="114" y="120"/>
                    <a:pt x="106" y="117"/>
                    <a:pt x="97" y="108"/>
                  </a:cubicBezTo>
                  <a:cubicBezTo>
                    <a:pt x="68" y="77"/>
                    <a:pt x="38" y="48"/>
                    <a:pt x="8" y="18"/>
                  </a:cubicBezTo>
                  <a:cubicBezTo>
                    <a:pt x="6" y="16"/>
                    <a:pt x="3" y="13"/>
                    <a:pt x="0" y="10"/>
                  </a:cubicBezTo>
                  <a:cubicBezTo>
                    <a:pt x="4" y="6"/>
                    <a:pt x="8" y="2"/>
                    <a:pt x="11" y="0"/>
                  </a:cubicBezTo>
                  <a:cubicBezTo>
                    <a:pt x="49" y="38"/>
                    <a:pt x="87" y="76"/>
                    <a:pt x="124" y="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1350"/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5719763" y="3603626"/>
              <a:ext cx="334963" cy="320675"/>
            </a:xfrm>
            <a:custGeom>
              <a:avLst/>
              <a:gdLst>
                <a:gd name="T0" fmla="*/ 88 w 88"/>
                <a:gd name="T1" fmla="*/ 0 h 85"/>
                <a:gd name="T2" fmla="*/ 87 w 88"/>
                <a:gd name="T3" fmla="*/ 26 h 85"/>
                <a:gd name="T4" fmla="*/ 83 w 88"/>
                <a:gd name="T5" fmla="*/ 35 h 85"/>
                <a:gd name="T6" fmla="*/ 48 w 88"/>
                <a:gd name="T7" fmla="*/ 82 h 85"/>
                <a:gd name="T8" fmla="*/ 38 w 88"/>
                <a:gd name="T9" fmla="*/ 83 h 85"/>
                <a:gd name="T10" fmla="*/ 0 w 88"/>
                <a:gd name="T11" fmla="*/ 44 h 85"/>
                <a:gd name="T12" fmla="*/ 1 w 88"/>
                <a:gd name="T13" fmla="*/ 42 h 85"/>
                <a:gd name="T14" fmla="*/ 9 w 88"/>
                <a:gd name="T15" fmla="*/ 49 h 85"/>
                <a:gd name="T16" fmla="*/ 49 w 88"/>
                <a:gd name="T17" fmla="*/ 41 h 85"/>
                <a:gd name="T18" fmla="*/ 54 w 88"/>
                <a:gd name="T19" fmla="*/ 36 h 85"/>
                <a:gd name="T20" fmla="*/ 67 w 88"/>
                <a:gd name="T21" fmla="*/ 20 h 85"/>
                <a:gd name="T22" fmla="*/ 79 w 88"/>
                <a:gd name="T23" fmla="*/ 4 h 85"/>
                <a:gd name="T24" fmla="*/ 88 w 88"/>
                <a:gd name="T2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85">
                  <a:moveTo>
                    <a:pt x="88" y="0"/>
                  </a:moveTo>
                  <a:cubicBezTo>
                    <a:pt x="88" y="9"/>
                    <a:pt x="88" y="18"/>
                    <a:pt x="87" y="26"/>
                  </a:cubicBezTo>
                  <a:cubicBezTo>
                    <a:pt x="86" y="29"/>
                    <a:pt x="85" y="32"/>
                    <a:pt x="83" y="35"/>
                  </a:cubicBezTo>
                  <a:cubicBezTo>
                    <a:pt x="72" y="51"/>
                    <a:pt x="60" y="66"/>
                    <a:pt x="48" y="82"/>
                  </a:cubicBezTo>
                  <a:cubicBezTo>
                    <a:pt x="47" y="84"/>
                    <a:pt x="39" y="85"/>
                    <a:pt x="38" y="83"/>
                  </a:cubicBezTo>
                  <a:cubicBezTo>
                    <a:pt x="25" y="71"/>
                    <a:pt x="12" y="57"/>
                    <a:pt x="0" y="44"/>
                  </a:cubicBezTo>
                  <a:cubicBezTo>
                    <a:pt x="0" y="44"/>
                    <a:pt x="1" y="43"/>
                    <a:pt x="1" y="42"/>
                  </a:cubicBezTo>
                  <a:cubicBezTo>
                    <a:pt x="4" y="44"/>
                    <a:pt x="7" y="46"/>
                    <a:pt x="9" y="49"/>
                  </a:cubicBezTo>
                  <a:cubicBezTo>
                    <a:pt x="24" y="65"/>
                    <a:pt x="42" y="62"/>
                    <a:pt x="49" y="41"/>
                  </a:cubicBezTo>
                  <a:cubicBezTo>
                    <a:pt x="50" y="39"/>
                    <a:pt x="52" y="37"/>
                    <a:pt x="54" y="36"/>
                  </a:cubicBezTo>
                  <a:cubicBezTo>
                    <a:pt x="62" y="34"/>
                    <a:pt x="68" y="27"/>
                    <a:pt x="67" y="20"/>
                  </a:cubicBezTo>
                  <a:cubicBezTo>
                    <a:pt x="67" y="10"/>
                    <a:pt x="72" y="7"/>
                    <a:pt x="79" y="4"/>
                  </a:cubicBezTo>
                  <a:cubicBezTo>
                    <a:pt x="82" y="3"/>
                    <a:pt x="85" y="1"/>
                    <a:pt x="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1350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5819776" y="3259138"/>
              <a:ext cx="196850" cy="192088"/>
            </a:xfrm>
            <a:custGeom>
              <a:avLst/>
              <a:gdLst>
                <a:gd name="T0" fmla="*/ 52 w 52"/>
                <a:gd name="T1" fmla="*/ 43 h 51"/>
                <a:gd name="T2" fmla="*/ 46 w 52"/>
                <a:gd name="T3" fmla="*/ 50 h 51"/>
                <a:gd name="T4" fmla="*/ 36 w 52"/>
                <a:gd name="T5" fmla="*/ 50 h 51"/>
                <a:gd name="T6" fmla="*/ 2 w 52"/>
                <a:gd name="T7" fmla="*/ 15 h 51"/>
                <a:gd name="T8" fmla="*/ 2 w 52"/>
                <a:gd name="T9" fmla="*/ 4 h 51"/>
                <a:gd name="T10" fmla="*/ 14 w 52"/>
                <a:gd name="T11" fmla="*/ 2 h 51"/>
                <a:gd name="T12" fmla="*/ 49 w 52"/>
                <a:gd name="T13" fmla="*/ 37 h 51"/>
                <a:gd name="T14" fmla="*/ 52 w 52"/>
                <a:gd name="T15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51">
                  <a:moveTo>
                    <a:pt x="52" y="43"/>
                  </a:moveTo>
                  <a:cubicBezTo>
                    <a:pt x="50" y="45"/>
                    <a:pt x="49" y="49"/>
                    <a:pt x="46" y="50"/>
                  </a:cubicBezTo>
                  <a:cubicBezTo>
                    <a:pt x="43" y="51"/>
                    <a:pt x="38" y="51"/>
                    <a:pt x="36" y="50"/>
                  </a:cubicBezTo>
                  <a:cubicBezTo>
                    <a:pt x="24" y="39"/>
                    <a:pt x="12" y="27"/>
                    <a:pt x="2" y="15"/>
                  </a:cubicBezTo>
                  <a:cubicBezTo>
                    <a:pt x="0" y="13"/>
                    <a:pt x="0" y="6"/>
                    <a:pt x="2" y="4"/>
                  </a:cubicBezTo>
                  <a:cubicBezTo>
                    <a:pt x="5" y="1"/>
                    <a:pt x="12" y="0"/>
                    <a:pt x="14" y="2"/>
                  </a:cubicBezTo>
                  <a:cubicBezTo>
                    <a:pt x="26" y="13"/>
                    <a:pt x="38" y="25"/>
                    <a:pt x="49" y="37"/>
                  </a:cubicBezTo>
                  <a:cubicBezTo>
                    <a:pt x="51" y="38"/>
                    <a:pt x="51" y="40"/>
                    <a:pt x="52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1350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5743576" y="3500438"/>
              <a:ext cx="204788" cy="207963"/>
            </a:xfrm>
            <a:custGeom>
              <a:avLst/>
              <a:gdLst>
                <a:gd name="T0" fmla="*/ 9 w 54"/>
                <a:gd name="T1" fmla="*/ 0 h 55"/>
                <a:gd name="T2" fmla="*/ 18 w 54"/>
                <a:gd name="T3" fmla="*/ 6 h 55"/>
                <a:gd name="T4" fmla="*/ 47 w 54"/>
                <a:gd name="T5" fmla="*/ 35 h 55"/>
                <a:gd name="T6" fmla="*/ 49 w 54"/>
                <a:gd name="T7" fmla="*/ 50 h 55"/>
                <a:gd name="T8" fmla="*/ 33 w 54"/>
                <a:gd name="T9" fmla="*/ 49 h 55"/>
                <a:gd name="T10" fmla="*/ 3 w 54"/>
                <a:gd name="T11" fmla="*/ 18 h 55"/>
                <a:gd name="T12" fmla="*/ 1 w 54"/>
                <a:gd name="T13" fmla="*/ 7 h 55"/>
                <a:gd name="T14" fmla="*/ 9 w 54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55">
                  <a:moveTo>
                    <a:pt x="9" y="0"/>
                  </a:moveTo>
                  <a:cubicBezTo>
                    <a:pt x="13" y="2"/>
                    <a:pt x="16" y="3"/>
                    <a:pt x="18" y="6"/>
                  </a:cubicBezTo>
                  <a:cubicBezTo>
                    <a:pt x="28" y="15"/>
                    <a:pt x="38" y="25"/>
                    <a:pt x="47" y="35"/>
                  </a:cubicBezTo>
                  <a:cubicBezTo>
                    <a:pt x="52" y="39"/>
                    <a:pt x="54" y="45"/>
                    <a:pt x="49" y="50"/>
                  </a:cubicBezTo>
                  <a:cubicBezTo>
                    <a:pt x="44" y="55"/>
                    <a:pt x="38" y="54"/>
                    <a:pt x="33" y="49"/>
                  </a:cubicBezTo>
                  <a:cubicBezTo>
                    <a:pt x="23" y="38"/>
                    <a:pt x="13" y="29"/>
                    <a:pt x="3" y="18"/>
                  </a:cubicBezTo>
                  <a:cubicBezTo>
                    <a:pt x="1" y="16"/>
                    <a:pt x="0" y="10"/>
                    <a:pt x="1" y="7"/>
                  </a:cubicBezTo>
                  <a:cubicBezTo>
                    <a:pt x="2" y="4"/>
                    <a:pt x="6" y="2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1350"/>
            </a:p>
          </p:txBody>
        </p:sp>
        <p:sp>
          <p:nvSpPr>
            <p:cNvPr id="23" name="Freeform 11"/>
            <p:cNvSpPr>
              <a:spLocks/>
            </p:cNvSpPr>
            <p:nvPr userDrawn="1"/>
          </p:nvSpPr>
          <p:spPr bwMode="auto">
            <a:xfrm>
              <a:off x="5689601" y="3606801"/>
              <a:ext cx="179388" cy="188913"/>
            </a:xfrm>
            <a:custGeom>
              <a:avLst/>
              <a:gdLst>
                <a:gd name="T0" fmla="*/ 9 w 47"/>
                <a:gd name="T1" fmla="*/ 0 h 50"/>
                <a:gd name="T2" fmla="*/ 17 w 47"/>
                <a:gd name="T3" fmla="*/ 5 h 50"/>
                <a:gd name="T4" fmla="*/ 42 w 47"/>
                <a:gd name="T5" fmla="*/ 30 h 50"/>
                <a:gd name="T6" fmla="*/ 42 w 47"/>
                <a:gd name="T7" fmla="*/ 44 h 50"/>
                <a:gd name="T8" fmla="*/ 28 w 47"/>
                <a:gd name="T9" fmla="*/ 44 h 50"/>
                <a:gd name="T10" fmla="*/ 2 w 47"/>
                <a:gd name="T11" fmla="*/ 16 h 50"/>
                <a:gd name="T12" fmla="*/ 1 w 47"/>
                <a:gd name="T13" fmla="*/ 7 h 50"/>
                <a:gd name="T14" fmla="*/ 9 w 4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50">
                  <a:moveTo>
                    <a:pt x="9" y="0"/>
                  </a:moveTo>
                  <a:cubicBezTo>
                    <a:pt x="12" y="2"/>
                    <a:pt x="15" y="3"/>
                    <a:pt x="17" y="5"/>
                  </a:cubicBezTo>
                  <a:cubicBezTo>
                    <a:pt x="26" y="13"/>
                    <a:pt x="34" y="22"/>
                    <a:pt x="42" y="30"/>
                  </a:cubicBezTo>
                  <a:cubicBezTo>
                    <a:pt x="47" y="35"/>
                    <a:pt x="47" y="39"/>
                    <a:pt x="42" y="44"/>
                  </a:cubicBezTo>
                  <a:cubicBezTo>
                    <a:pt x="37" y="50"/>
                    <a:pt x="32" y="48"/>
                    <a:pt x="28" y="44"/>
                  </a:cubicBezTo>
                  <a:cubicBezTo>
                    <a:pt x="19" y="35"/>
                    <a:pt x="10" y="26"/>
                    <a:pt x="2" y="16"/>
                  </a:cubicBezTo>
                  <a:cubicBezTo>
                    <a:pt x="0" y="14"/>
                    <a:pt x="0" y="9"/>
                    <a:pt x="1" y="7"/>
                  </a:cubicBezTo>
                  <a:cubicBezTo>
                    <a:pt x="2" y="4"/>
                    <a:pt x="6" y="2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1350"/>
            </a:p>
          </p:txBody>
        </p:sp>
        <p:sp>
          <p:nvSpPr>
            <p:cNvPr id="24" name="Freeform 12"/>
            <p:cNvSpPr>
              <a:spLocks/>
            </p:cNvSpPr>
            <p:nvPr userDrawn="1"/>
          </p:nvSpPr>
          <p:spPr bwMode="auto">
            <a:xfrm>
              <a:off x="5792788" y="3406776"/>
              <a:ext cx="163513" cy="150813"/>
            </a:xfrm>
            <a:custGeom>
              <a:avLst/>
              <a:gdLst>
                <a:gd name="T0" fmla="*/ 43 w 43"/>
                <a:gd name="T1" fmla="*/ 25 h 40"/>
                <a:gd name="T2" fmla="*/ 27 w 43"/>
                <a:gd name="T3" fmla="*/ 40 h 40"/>
                <a:gd name="T4" fmla="*/ 6 w 43"/>
                <a:gd name="T5" fmla="*/ 16 h 40"/>
                <a:gd name="T6" fmla="*/ 6 w 43"/>
                <a:gd name="T7" fmla="*/ 2 h 40"/>
                <a:gd name="T8" fmla="*/ 19 w 43"/>
                <a:gd name="T9" fmla="*/ 3 h 40"/>
                <a:gd name="T10" fmla="*/ 43 w 43"/>
                <a:gd name="T11" fmla="*/ 2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0">
                  <a:moveTo>
                    <a:pt x="43" y="25"/>
                  </a:moveTo>
                  <a:cubicBezTo>
                    <a:pt x="37" y="30"/>
                    <a:pt x="33" y="34"/>
                    <a:pt x="27" y="40"/>
                  </a:cubicBezTo>
                  <a:cubicBezTo>
                    <a:pt x="20" y="32"/>
                    <a:pt x="13" y="24"/>
                    <a:pt x="6" y="16"/>
                  </a:cubicBezTo>
                  <a:cubicBezTo>
                    <a:pt x="1" y="11"/>
                    <a:pt x="0" y="5"/>
                    <a:pt x="6" y="2"/>
                  </a:cubicBezTo>
                  <a:cubicBezTo>
                    <a:pt x="9" y="0"/>
                    <a:pt x="16" y="1"/>
                    <a:pt x="19" y="3"/>
                  </a:cubicBezTo>
                  <a:cubicBezTo>
                    <a:pt x="27" y="9"/>
                    <a:pt x="35" y="16"/>
                    <a:pt x="43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1350"/>
            </a:p>
          </p:txBody>
        </p:sp>
      </p:grpSp>
    </p:spTree>
    <p:extLst>
      <p:ext uri="{BB962C8B-B14F-4D97-AF65-F5344CB8AC3E}">
        <p14:creationId xmlns:p14="http://schemas.microsoft.com/office/powerpoint/2010/main" val="1793761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spect="1" noChangeArrowheads="1" noTextEdit="1"/>
          </p:cNvSpPr>
          <p:nvPr userDrawn="1"/>
        </p:nvSpPr>
        <p:spPr bwMode="auto">
          <a:xfrm>
            <a:off x="8135541" y="4351237"/>
            <a:ext cx="918157" cy="69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PE" sz="1350"/>
          </a:p>
        </p:txBody>
      </p:sp>
      <p:sp>
        <p:nvSpPr>
          <p:cNvPr id="8" name="Google Shape;261;p1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s-PE" smtClean="0"/>
              <a:pPr algn="r"/>
              <a:t>‹Nº›</a:t>
            </a:fld>
            <a:endParaRPr lang="es-PE"/>
          </a:p>
        </p:txBody>
      </p:sp>
      <p:sp>
        <p:nvSpPr>
          <p:cNvPr id="14" name="Freeform 5"/>
          <p:cNvSpPr>
            <a:spLocks/>
          </p:cNvSpPr>
          <p:nvPr userDrawn="1"/>
        </p:nvSpPr>
        <p:spPr bwMode="auto">
          <a:xfrm>
            <a:off x="0" y="-18157"/>
            <a:ext cx="9144000" cy="1064471"/>
          </a:xfrm>
          <a:custGeom>
            <a:avLst/>
            <a:gdLst>
              <a:gd name="T0" fmla="*/ 8780 w 8780"/>
              <a:gd name="T1" fmla="*/ 0 h 897"/>
              <a:gd name="T2" fmla="*/ 0 w 8780"/>
              <a:gd name="T3" fmla="*/ 0 h 897"/>
              <a:gd name="T4" fmla="*/ 0 w 8780"/>
              <a:gd name="T5" fmla="*/ 426 h 897"/>
              <a:gd name="T6" fmla="*/ 0 w 8780"/>
              <a:gd name="T7" fmla="*/ 542 h 897"/>
              <a:gd name="T8" fmla="*/ 0 w 8780"/>
              <a:gd name="T9" fmla="*/ 897 h 897"/>
              <a:gd name="T10" fmla="*/ 3879 w 8780"/>
              <a:gd name="T11" fmla="*/ 897 h 897"/>
              <a:gd name="T12" fmla="*/ 5163 w 8780"/>
              <a:gd name="T13" fmla="*/ 730 h 897"/>
              <a:gd name="T14" fmla="*/ 8388 w 8780"/>
              <a:gd name="T15" fmla="*/ 730 h 897"/>
              <a:gd name="T16" fmla="*/ 8388 w 8780"/>
              <a:gd name="T17" fmla="*/ 542 h 897"/>
              <a:gd name="T18" fmla="*/ 8780 w 8780"/>
              <a:gd name="T19" fmla="*/ 542 h 897"/>
              <a:gd name="T20" fmla="*/ 8780 w 8780"/>
              <a:gd name="T21" fmla="*/ 0 h 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780" h="897">
                <a:moveTo>
                  <a:pt x="8780" y="0"/>
                </a:moveTo>
                <a:lnTo>
                  <a:pt x="0" y="0"/>
                </a:lnTo>
                <a:lnTo>
                  <a:pt x="0" y="426"/>
                </a:lnTo>
                <a:lnTo>
                  <a:pt x="0" y="542"/>
                </a:lnTo>
                <a:lnTo>
                  <a:pt x="0" y="897"/>
                </a:lnTo>
                <a:lnTo>
                  <a:pt x="3879" y="897"/>
                </a:lnTo>
                <a:lnTo>
                  <a:pt x="5163" y="730"/>
                </a:lnTo>
                <a:lnTo>
                  <a:pt x="8388" y="730"/>
                </a:lnTo>
                <a:lnTo>
                  <a:pt x="8388" y="542"/>
                </a:lnTo>
                <a:lnTo>
                  <a:pt x="8780" y="542"/>
                </a:lnTo>
                <a:lnTo>
                  <a:pt x="8780" y="0"/>
                </a:lnTo>
                <a:close/>
              </a:path>
            </a:pathLst>
          </a:custGeom>
          <a:solidFill>
            <a:srgbClr val="73503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PE" sz="1350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8533" y="59122"/>
            <a:ext cx="748388" cy="80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12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2E18-E5F4-421D-8288-FB906584368F}" type="datetimeFigureOut">
              <a:rPr lang="es-PE" smtClean="0"/>
              <a:t>22/11/2023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091F-468D-44EE-B872-A0B05A22B2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555885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6939790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1588" y="-7938"/>
            <a:ext cx="9145587" cy="5154613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268036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0" baseline="0">
                <a:solidFill>
                  <a:srgbClr val="027696"/>
                </a:solidFill>
                <a:latin typeface="+mj-lt"/>
                <a:cs typeface="Arial" pitchFamily="34" charset="0"/>
              </a:defRPr>
            </a:lvl1pPr>
          </a:lstStyle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9130666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o 30"/>
          <p:cNvGrpSpPr/>
          <p:nvPr userDrawn="1"/>
        </p:nvGrpSpPr>
        <p:grpSpPr>
          <a:xfrm>
            <a:off x="319881" y="118169"/>
            <a:ext cx="8504238" cy="874713"/>
            <a:chOff x="319881" y="-3252070"/>
            <a:chExt cx="8504238" cy="874713"/>
          </a:xfrm>
        </p:grpSpPr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319881" y="-3252070"/>
              <a:ext cx="8504238" cy="874713"/>
            </a:xfrm>
            <a:custGeom>
              <a:avLst/>
              <a:gdLst>
                <a:gd name="T0" fmla="*/ 3651 w 3715"/>
                <a:gd name="T1" fmla="*/ 379 h 379"/>
                <a:gd name="T2" fmla="*/ 64 w 3715"/>
                <a:gd name="T3" fmla="*/ 379 h 379"/>
                <a:gd name="T4" fmla="*/ 0 w 3715"/>
                <a:gd name="T5" fmla="*/ 315 h 379"/>
                <a:gd name="T6" fmla="*/ 0 w 3715"/>
                <a:gd name="T7" fmla="*/ 64 h 379"/>
                <a:gd name="T8" fmla="*/ 64 w 3715"/>
                <a:gd name="T9" fmla="*/ 0 h 379"/>
                <a:gd name="T10" fmla="*/ 3651 w 3715"/>
                <a:gd name="T11" fmla="*/ 0 h 379"/>
                <a:gd name="T12" fmla="*/ 3715 w 3715"/>
                <a:gd name="T13" fmla="*/ 64 h 379"/>
                <a:gd name="T14" fmla="*/ 3715 w 3715"/>
                <a:gd name="T15" fmla="*/ 315 h 379"/>
                <a:gd name="T16" fmla="*/ 3651 w 3715"/>
                <a:gd name="T17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5" h="379">
                  <a:moveTo>
                    <a:pt x="3651" y="379"/>
                  </a:moveTo>
                  <a:cubicBezTo>
                    <a:pt x="64" y="379"/>
                    <a:pt x="64" y="379"/>
                    <a:pt x="64" y="379"/>
                  </a:cubicBezTo>
                  <a:cubicBezTo>
                    <a:pt x="29" y="379"/>
                    <a:pt x="0" y="350"/>
                    <a:pt x="0" y="315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3651" y="0"/>
                    <a:pt x="3651" y="0"/>
                    <a:pt x="3651" y="0"/>
                  </a:cubicBezTo>
                  <a:cubicBezTo>
                    <a:pt x="3686" y="0"/>
                    <a:pt x="3715" y="29"/>
                    <a:pt x="3715" y="64"/>
                  </a:cubicBezTo>
                  <a:cubicBezTo>
                    <a:pt x="3715" y="315"/>
                    <a:pt x="3715" y="315"/>
                    <a:pt x="3715" y="315"/>
                  </a:cubicBezTo>
                  <a:cubicBezTo>
                    <a:pt x="3715" y="350"/>
                    <a:pt x="3686" y="379"/>
                    <a:pt x="3651" y="37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grpSp>
          <p:nvGrpSpPr>
            <p:cNvPr id="30" name="Grupo 29"/>
            <p:cNvGrpSpPr/>
            <p:nvPr userDrawn="1"/>
          </p:nvGrpSpPr>
          <p:grpSpPr>
            <a:xfrm>
              <a:off x="7596336" y="-3154439"/>
              <a:ext cx="1050925" cy="679450"/>
              <a:chOff x="8101013" y="-1671638"/>
              <a:chExt cx="1050925" cy="679450"/>
            </a:xfrm>
          </p:grpSpPr>
          <p:sp>
            <p:nvSpPr>
              <p:cNvPr id="20" name="Freeform 6"/>
              <p:cNvSpPr>
                <a:spLocks/>
              </p:cNvSpPr>
              <p:nvPr userDrawn="1"/>
            </p:nvSpPr>
            <p:spPr bwMode="auto">
              <a:xfrm>
                <a:off x="8191500" y="-1614488"/>
                <a:ext cx="514350" cy="185738"/>
              </a:xfrm>
              <a:custGeom>
                <a:avLst/>
                <a:gdLst>
                  <a:gd name="T0" fmla="*/ 0 w 201"/>
                  <a:gd name="T1" fmla="*/ 72 h 72"/>
                  <a:gd name="T2" fmla="*/ 1 w 201"/>
                  <a:gd name="T3" fmla="*/ 8 h 72"/>
                  <a:gd name="T4" fmla="*/ 10 w 201"/>
                  <a:gd name="T5" fmla="*/ 1 h 72"/>
                  <a:gd name="T6" fmla="*/ 68 w 201"/>
                  <a:gd name="T7" fmla="*/ 0 h 72"/>
                  <a:gd name="T8" fmla="*/ 189 w 201"/>
                  <a:gd name="T9" fmla="*/ 0 h 72"/>
                  <a:gd name="T10" fmla="*/ 201 w 201"/>
                  <a:gd name="T11" fmla="*/ 11 h 72"/>
                  <a:gd name="T12" fmla="*/ 200 w 201"/>
                  <a:gd name="T13" fmla="*/ 72 h 72"/>
                  <a:gd name="T14" fmla="*/ 0 w 201"/>
                  <a:gd name="T15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1" h="72">
                    <a:moveTo>
                      <a:pt x="0" y="72"/>
                    </a:moveTo>
                    <a:cubicBezTo>
                      <a:pt x="0" y="50"/>
                      <a:pt x="0" y="29"/>
                      <a:pt x="1" y="8"/>
                    </a:cubicBezTo>
                    <a:cubicBezTo>
                      <a:pt x="1" y="5"/>
                      <a:pt x="7" y="1"/>
                      <a:pt x="10" y="1"/>
                    </a:cubicBezTo>
                    <a:cubicBezTo>
                      <a:pt x="29" y="0"/>
                      <a:pt x="49" y="0"/>
                      <a:pt x="68" y="0"/>
                    </a:cubicBezTo>
                    <a:cubicBezTo>
                      <a:pt x="108" y="0"/>
                      <a:pt x="149" y="1"/>
                      <a:pt x="189" y="0"/>
                    </a:cubicBezTo>
                    <a:cubicBezTo>
                      <a:pt x="198" y="0"/>
                      <a:pt x="201" y="2"/>
                      <a:pt x="201" y="11"/>
                    </a:cubicBezTo>
                    <a:cubicBezTo>
                      <a:pt x="200" y="31"/>
                      <a:pt x="200" y="51"/>
                      <a:pt x="200" y="72"/>
                    </a:cubicBezTo>
                    <a:cubicBezTo>
                      <a:pt x="134" y="72"/>
                      <a:pt x="68" y="72"/>
                      <a:pt x="0" y="7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" name="Freeform 7"/>
              <p:cNvSpPr>
                <a:spLocks/>
              </p:cNvSpPr>
              <p:nvPr userDrawn="1"/>
            </p:nvSpPr>
            <p:spPr bwMode="auto">
              <a:xfrm>
                <a:off x="8718550" y="-1598613"/>
                <a:ext cx="433388" cy="63500"/>
              </a:xfrm>
              <a:custGeom>
                <a:avLst/>
                <a:gdLst>
                  <a:gd name="T0" fmla="*/ 0 w 169"/>
                  <a:gd name="T1" fmla="*/ 0 h 25"/>
                  <a:gd name="T2" fmla="*/ 42 w 169"/>
                  <a:gd name="T3" fmla="*/ 0 h 25"/>
                  <a:gd name="T4" fmla="*/ 155 w 169"/>
                  <a:gd name="T5" fmla="*/ 0 h 25"/>
                  <a:gd name="T6" fmla="*/ 169 w 169"/>
                  <a:gd name="T7" fmla="*/ 13 h 25"/>
                  <a:gd name="T8" fmla="*/ 155 w 169"/>
                  <a:gd name="T9" fmla="*/ 25 h 25"/>
                  <a:gd name="T10" fmla="*/ 11 w 169"/>
                  <a:gd name="T11" fmla="*/ 25 h 25"/>
                  <a:gd name="T12" fmla="*/ 0 w 169"/>
                  <a:gd name="T13" fmla="*/ 24 h 25"/>
                  <a:gd name="T14" fmla="*/ 0 w 169"/>
                  <a:gd name="T1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9" h="25">
                    <a:moveTo>
                      <a:pt x="0" y="0"/>
                    </a:moveTo>
                    <a:cubicBezTo>
                      <a:pt x="14" y="0"/>
                      <a:pt x="28" y="0"/>
                      <a:pt x="42" y="0"/>
                    </a:cubicBezTo>
                    <a:cubicBezTo>
                      <a:pt x="80" y="0"/>
                      <a:pt x="117" y="0"/>
                      <a:pt x="155" y="0"/>
                    </a:cubicBezTo>
                    <a:cubicBezTo>
                      <a:pt x="164" y="0"/>
                      <a:pt x="169" y="2"/>
                      <a:pt x="169" y="13"/>
                    </a:cubicBezTo>
                    <a:cubicBezTo>
                      <a:pt x="169" y="23"/>
                      <a:pt x="164" y="25"/>
                      <a:pt x="155" y="25"/>
                    </a:cubicBezTo>
                    <a:cubicBezTo>
                      <a:pt x="107" y="25"/>
                      <a:pt x="59" y="25"/>
                      <a:pt x="11" y="25"/>
                    </a:cubicBezTo>
                    <a:cubicBezTo>
                      <a:pt x="7" y="25"/>
                      <a:pt x="4" y="25"/>
                      <a:pt x="0" y="24"/>
                    </a:cubicBezTo>
                    <a:cubicBezTo>
                      <a:pt x="0" y="16"/>
                      <a:pt x="0" y="9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" name="Freeform 8"/>
              <p:cNvSpPr>
                <a:spLocks noEditPoints="1"/>
              </p:cNvSpPr>
              <p:nvPr userDrawn="1"/>
            </p:nvSpPr>
            <p:spPr bwMode="auto">
              <a:xfrm>
                <a:off x="8166100" y="-1192213"/>
                <a:ext cx="196850" cy="200025"/>
              </a:xfrm>
              <a:custGeom>
                <a:avLst/>
                <a:gdLst>
                  <a:gd name="T0" fmla="*/ 77 w 77"/>
                  <a:gd name="T1" fmla="*/ 39 h 77"/>
                  <a:gd name="T2" fmla="*/ 39 w 77"/>
                  <a:gd name="T3" fmla="*/ 77 h 77"/>
                  <a:gd name="T4" fmla="*/ 1 w 77"/>
                  <a:gd name="T5" fmla="*/ 38 h 77"/>
                  <a:gd name="T6" fmla="*/ 39 w 77"/>
                  <a:gd name="T7" fmla="*/ 1 h 77"/>
                  <a:gd name="T8" fmla="*/ 77 w 77"/>
                  <a:gd name="T9" fmla="*/ 39 h 77"/>
                  <a:gd name="T10" fmla="*/ 39 w 77"/>
                  <a:gd name="T11" fmla="*/ 23 h 77"/>
                  <a:gd name="T12" fmla="*/ 23 w 77"/>
                  <a:gd name="T13" fmla="*/ 39 h 77"/>
                  <a:gd name="T14" fmla="*/ 39 w 77"/>
                  <a:gd name="T15" fmla="*/ 55 h 77"/>
                  <a:gd name="T16" fmla="*/ 55 w 77"/>
                  <a:gd name="T17" fmla="*/ 38 h 77"/>
                  <a:gd name="T18" fmla="*/ 39 w 77"/>
                  <a:gd name="T19" fmla="*/ 23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7" h="77">
                    <a:moveTo>
                      <a:pt x="77" y="39"/>
                    </a:moveTo>
                    <a:cubicBezTo>
                      <a:pt x="77" y="60"/>
                      <a:pt x="59" y="77"/>
                      <a:pt x="39" y="77"/>
                    </a:cubicBezTo>
                    <a:cubicBezTo>
                      <a:pt x="18" y="77"/>
                      <a:pt x="0" y="59"/>
                      <a:pt x="1" y="38"/>
                    </a:cubicBezTo>
                    <a:cubicBezTo>
                      <a:pt x="1" y="18"/>
                      <a:pt x="18" y="1"/>
                      <a:pt x="39" y="1"/>
                    </a:cubicBezTo>
                    <a:cubicBezTo>
                      <a:pt x="59" y="0"/>
                      <a:pt x="77" y="18"/>
                      <a:pt x="77" y="39"/>
                    </a:cubicBezTo>
                    <a:close/>
                    <a:moveTo>
                      <a:pt x="39" y="23"/>
                    </a:moveTo>
                    <a:cubicBezTo>
                      <a:pt x="30" y="23"/>
                      <a:pt x="23" y="31"/>
                      <a:pt x="23" y="39"/>
                    </a:cubicBezTo>
                    <a:cubicBezTo>
                      <a:pt x="24" y="49"/>
                      <a:pt x="30" y="54"/>
                      <a:pt x="39" y="55"/>
                    </a:cubicBezTo>
                    <a:cubicBezTo>
                      <a:pt x="47" y="55"/>
                      <a:pt x="56" y="46"/>
                      <a:pt x="55" y="38"/>
                    </a:cubicBezTo>
                    <a:cubicBezTo>
                      <a:pt x="53" y="29"/>
                      <a:pt x="48" y="24"/>
                      <a:pt x="39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" name="Freeform 9"/>
              <p:cNvSpPr>
                <a:spLocks noEditPoints="1"/>
              </p:cNvSpPr>
              <p:nvPr userDrawn="1"/>
            </p:nvSpPr>
            <p:spPr bwMode="auto">
              <a:xfrm>
                <a:off x="8890000" y="-1192213"/>
                <a:ext cx="195263" cy="200025"/>
              </a:xfrm>
              <a:custGeom>
                <a:avLst/>
                <a:gdLst>
                  <a:gd name="T0" fmla="*/ 38 w 76"/>
                  <a:gd name="T1" fmla="*/ 77 h 77"/>
                  <a:gd name="T2" fmla="*/ 0 w 76"/>
                  <a:gd name="T3" fmla="*/ 39 h 77"/>
                  <a:gd name="T4" fmla="*/ 38 w 76"/>
                  <a:gd name="T5" fmla="*/ 1 h 77"/>
                  <a:gd name="T6" fmla="*/ 76 w 76"/>
                  <a:gd name="T7" fmla="*/ 39 h 77"/>
                  <a:gd name="T8" fmla="*/ 38 w 76"/>
                  <a:gd name="T9" fmla="*/ 77 h 77"/>
                  <a:gd name="T10" fmla="*/ 38 w 76"/>
                  <a:gd name="T11" fmla="*/ 55 h 77"/>
                  <a:gd name="T12" fmla="*/ 54 w 76"/>
                  <a:gd name="T13" fmla="*/ 39 h 77"/>
                  <a:gd name="T14" fmla="*/ 38 w 76"/>
                  <a:gd name="T15" fmla="*/ 23 h 77"/>
                  <a:gd name="T16" fmla="*/ 22 w 76"/>
                  <a:gd name="T17" fmla="*/ 39 h 77"/>
                  <a:gd name="T18" fmla="*/ 38 w 76"/>
                  <a:gd name="T19" fmla="*/ 55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6" h="77">
                    <a:moveTo>
                      <a:pt x="38" y="77"/>
                    </a:moveTo>
                    <a:cubicBezTo>
                      <a:pt x="17" y="77"/>
                      <a:pt x="0" y="60"/>
                      <a:pt x="0" y="39"/>
                    </a:cubicBezTo>
                    <a:cubicBezTo>
                      <a:pt x="0" y="18"/>
                      <a:pt x="17" y="1"/>
                      <a:pt x="38" y="1"/>
                    </a:cubicBezTo>
                    <a:cubicBezTo>
                      <a:pt x="59" y="0"/>
                      <a:pt x="76" y="18"/>
                      <a:pt x="76" y="39"/>
                    </a:cubicBezTo>
                    <a:cubicBezTo>
                      <a:pt x="76" y="60"/>
                      <a:pt x="59" y="77"/>
                      <a:pt x="38" y="77"/>
                    </a:cubicBezTo>
                    <a:close/>
                    <a:moveTo>
                      <a:pt x="38" y="55"/>
                    </a:moveTo>
                    <a:cubicBezTo>
                      <a:pt x="46" y="55"/>
                      <a:pt x="54" y="47"/>
                      <a:pt x="54" y="39"/>
                    </a:cubicBezTo>
                    <a:cubicBezTo>
                      <a:pt x="54" y="31"/>
                      <a:pt x="46" y="23"/>
                      <a:pt x="38" y="23"/>
                    </a:cubicBezTo>
                    <a:cubicBezTo>
                      <a:pt x="30" y="23"/>
                      <a:pt x="21" y="31"/>
                      <a:pt x="22" y="39"/>
                    </a:cubicBezTo>
                    <a:cubicBezTo>
                      <a:pt x="23" y="49"/>
                      <a:pt x="29" y="54"/>
                      <a:pt x="38" y="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" name="Freeform 10"/>
              <p:cNvSpPr>
                <a:spLocks/>
              </p:cNvSpPr>
              <p:nvPr userDrawn="1"/>
            </p:nvSpPr>
            <p:spPr bwMode="auto">
              <a:xfrm>
                <a:off x="8345488" y="-1527176"/>
                <a:ext cx="627063" cy="387350"/>
              </a:xfrm>
              <a:custGeom>
                <a:avLst/>
                <a:gdLst>
                  <a:gd name="T0" fmla="*/ 8 w 245"/>
                  <a:gd name="T1" fmla="*/ 150 h 150"/>
                  <a:gd name="T2" fmla="*/ 0 w 245"/>
                  <a:gd name="T3" fmla="*/ 139 h 150"/>
                  <a:gd name="T4" fmla="*/ 51 w 245"/>
                  <a:gd name="T5" fmla="*/ 107 h 150"/>
                  <a:gd name="T6" fmla="*/ 208 w 245"/>
                  <a:gd name="T7" fmla="*/ 9 h 150"/>
                  <a:gd name="T8" fmla="*/ 245 w 245"/>
                  <a:gd name="T9" fmla="*/ 3 h 150"/>
                  <a:gd name="T10" fmla="*/ 8 w 245"/>
                  <a:gd name="T11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5" h="150">
                    <a:moveTo>
                      <a:pt x="8" y="150"/>
                    </a:moveTo>
                    <a:cubicBezTo>
                      <a:pt x="5" y="146"/>
                      <a:pt x="3" y="143"/>
                      <a:pt x="0" y="139"/>
                    </a:cubicBezTo>
                    <a:cubicBezTo>
                      <a:pt x="17" y="128"/>
                      <a:pt x="34" y="118"/>
                      <a:pt x="51" y="107"/>
                    </a:cubicBezTo>
                    <a:cubicBezTo>
                      <a:pt x="104" y="75"/>
                      <a:pt x="156" y="42"/>
                      <a:pt x="208" y="9"/>
                    </a:cubicBezTo>
                    <a:cubicBezTo>
                      <a:pt x="219" y="3"/>
                      <a:pt x="230" y="0"/>
                      <a:pt x="245" y="3"/>
                    </a:cubicBezTo>
                    <a:cubicBezTo>
                      <a:pt x="165" y="53"/>
                      <a:pt x="87" y="101"/>
                      <a:pt x="8" y="15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" name="Freeform 11"/>
              <p:cNvSpPr>
                <a:spLocks/>
              </p:cNvSpPr>
              <p:nvPr userDrawn="1"/>
            </p:nvSpPr>
            <p:spPr bwMode="auto">
              <a:xfrm>
                <a:off x="8375650" y="-1106488"/>
                <a:ext cx="501650" cy="31750"/>
              </a:xfrm>
              <a:custGeom>
                <a:avLst/>
                <a:gdLst>
                  <a:gd name="T0" fmla="*/ 0 w 196"/>
                  <a:gd name="T1" fmla="*/ 12 h 12"/>
                  <a:gd name="T2" fmla="*/ 0 w 196"/>
                  <a:gd name="T3" fmla="*/ 0 h 12"/>
                  <a:gd name="T4" fmla="*/ 196 w 196"/>
                  <a:gd name="T5" fmla="*/ 0 h 12"/>
                  <a:gd name="T6" fmla="*/ 196 w 196"/>
                  <a:gd name="T7" fmla="*/ 12 h 12"/>
                  <a:gd name="T8" fmla="*/ 0 w 196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6" h="12">
                    <a:moveTo>
                      <a:pt x="0" y="12"/>
                    </a:moveTo>
                    <a:cubicBezTo>
                      <a:pt x="0" y="8"/>
                      <a:pt x="0" y="4"/>
                      <a:pt x="0" y="0"/>
                    </a:cubicBezTo>
                    <a:cubicBezTo>
                      <a:pt x="65" y="0"/>
                      <a:pt x="130" y="0"/>
                      <a:pt x="196" y="0"/>
                    </a:cubicBezTo>
                    <a:cubicBezTo>
                      <a:pt x="196" y="4"/>
                      <a:pt x="196" y="7"/>
                      <a:pt x="196" y="12"/>
                    </a:cubicBezTo>
                    <a:cubicBezTo>
                      <a:pt x="131" y="12"/>
                      <a:pt x="65" y="12"/>
                      <a:pt x="0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" name="Freeform 12"/>
              <p:cNvSpPr>
                <a:spLocks/>
              </p:cNvSpPr>
              <p:nvPr userDrawn="1"/>
            </p:nvSpPr>
            <p:spPr bwMode="auto">
              <a:xfrm>
                <a:off x="8861425" y="-1671638"/>
                <a:ext cx="246063" cy="60325"/>
              </a:xfrm>
              <a:custGeom>
                <a:avLst/>
                <a:gdLst>
                  <a:gd name="T0" fmla="*/ 0 w 96"/>
                  <a:gd name="T1" fmla="*/ 23 h 23"/>
                  <a:gd name="T2" fmla="*/ 24 w 96"/>
                  <a:gd name="T3" fmla="*/ 0 h 23"/>
                  <a:gd name="T4" fmla="*/ 72 w 96"/>
                  <a:gd name="T5" fmla="*/ 0 h 23"/>
                  <a:gd name="T6" fmla="*/ 96 w 96"/>
                  <a:gd name="T7" fmla="*/ 23 h 23"/>
                  <a:gd name="T8" fmla="*/ 0 w 96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23">
                    <a:moveTo>
                      <a:pt x="0" y="23"/>
                    </a:moveTo>
                    <a:cubicBezTo>
                      <a:pt x="3" y="7"/>
                      <a:pt x="10" y="0"/>
                      <a:pt x="24" y="0"/>
                    </a:cubicBezTo>
                    <a:cubicBezTo>
                      <a:pt x="40" y="0"/>
                      <a:pt x="56" y="0"/>
                      <a:pt x="72" y="0"/>
                    </a:cubicBezTo>
                    <a:cubicBezTo>
                      <a:pt x="86" y="0"/>
                      <a:pt x="93" y="7"/>
                      <a:pt x="96" y="23"/>
                    </a:cubicBezTo>
                    <a:cubicBezTo>
                      <a:pt x="64" y="23"/>
                      <a:pt x="33" y="23"/>
                      <a:pt x="0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" name="Freeform 13"/>
              <p:cNvSpPr>
                <a:spLocks/>
              </p:cNvSpPr>
              <p:nvPr userDrawn="1"/>
            </p:nvSpPr>
            <p:spPr bwMode="auto">
              <a:xfrm>
                <a:off x="8639175" y="-1317626"/>
                <a:ext cx="269875" cy="177800"/>
              </a:xfrm>
              <a:custGeom>
                <a:avLst/>
                <a:gdLst>
                  <a:gd name="T0" fmla="*/ 105 w 105"/>
                  <a:gd name="T1" fmla="*/ 58 h 69"/>
                  <a:gd name="T2" fmla="*/ 97 w 105"/>
                  <a:gd name="T3" fmla="*/ 69 h 69"/>
                  <a:gd name="T4" fmla="*/ 0 w 105"/>
                  <a:gd name="T5" fmla="*/ 9 h 69"/>
                  <a:gd name="T6" fmla="*/ 21 w 105"/>
                  <a:gd name="T7" fmla="*/ 5 h 69"/>
                  <a:gd name="T8" fmla="*/ 105 w 105"/>
                  <a:gd name="T9" fmla="*/ 58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69">
                    <a:moveTo>
                      <a:pt x="105" y="58"/>
                    </a:moveTo>
                    <a:cubicBezTo>
                      <a:pt x="102" y="62"/>
                      <a:pt x="100" y="65"/>
                      <a:pt x="97" y="69"/>
                    </a:cubicBezTo>
                    <a:cubicBezTo>
                      <a:pt x="65" y="49"/>
                      <a:pt x="33" y="29"/>
                      <a:pt x="0" y="9"/>
                    </a:cubicBezTo>
                    <a:cubicBezTo>
                      <a:pt x="7" y="2"/>
                      <a:pt x="12" y="0"/>
                      <a:pt x="21" y="5"/>
                    </a:cubicBezTo>
                    <a:cubicBezTo>
                      <a:pt x="48" y="23"/>
                      <a:pt x="76" y="40"/>
                      <a:pt x="105" y="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" name="Freeform 14"/>
              <p:cNvSpPr>
                <a:spLocks/>
              </p:cNvSpPr>
              <p:nvPr userDrawn="1"/>
            </p:nvSpPr>
            <p:spPr bwMode="auto">
              <a:xfrm>
                <a:off x="8451850" y="-1431926"/>
                <a:ext cx="161925" cy="101600"/>
              </a:xfrm>
              <a:custGeom>
                <a:avLst/>
                <a:gdLst>
                  <a:gd name="T0" fmla="*/ 0 w 63"/>
                  <a:gd name="T1" fmla="*/ 7 h 39"/>
                  <a:gd name="T2" fmla="*/ 63 w 63"/>
                  <a:gd name="T3" fmla="*/ 30 h 39"/>
                  <a:gd name="T4" fmla="*/ 40 w 63"/>
                  <a:gd name="T5" fmla="*/ 33 h 39"/>
                  <a:gd name="T6" fmla="*/ 0 w 63"/>
                  <a:gd name="T7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39">
                    <a:moveTo>
                      <a:pt x="0" y="7"/>
                    </a:moveTo>
                    <a:cubicBezTo>
                      <a:pt x="28" y="0"/>
                      <a:pt x="43" y="21"/>
                      <a:pt x="63" y="30"/>
                    </a:cubicBezTo>
                    <a:cubicBezTo>
                      <a:pt x="55" y="39"/>
                      <a:pt x="49" y="39"/>
                      <a:pt x="40" y="33"/>
                    </a:cubicBezTo>
                    <a:cubicBezTo>
                      <a:pt x="28" y="24"/>
                      <a:pt x="14" y="17"/>
                      <a:pt x="0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" name="Freeform 15"/>
              <p:cNvSpPr>
                <a:spLocks/>
              </p:cNvSpPr>
              <p:nvPr userDrawn="1"/>
            </p:nvSpPr>
            <p:spPr bwMode="auto">
              <a:xfrm>
                <a:off x="8101013" y="-1601788"/>
                <a:ext cx="77788" cy="69850"/>
              </a:xfrm>
              <a:custGeom>
                <a:avLst/>
                <a:gdLst>
                  <a:gd name="T0" fmla="*/ 30 w 30"/>
                  <a:gd name="T1" fmla="*/ 0 h 27"/>
                  <a:gd name="T2" fmla="*/ 30 w 30"/>
                  <a:gd name="T3" fmla="*/ 27 h 27"/>
                  <a:gd name="T4" fmla="*/ 2 w 30"/>
                  <a:gd name="T5" fmla="*/ 23 h 27"/>
                  <a:gd name="T6" fmla="*/ 2 w 30"/>
                  <a:gd name="T7" fmla="*/ 5 h 27"/>
                  <a:gd name="T8" fmla="*/ 30 w 30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7">
                    <a:moveTo>
                      <a:pt x="30" y="0"/>
                    </a:moveTo>
                    <a:cubicBezTo>
                      <a:pt x="30" y="10"/>
                      <a:pt x="30" y="17"/>
                      <a:pt x="30" y="27"/>
                    </a:cubicBezTo>
                    <a:cubicBezTo>
                      <a:pt x="20" y="26"/>
                      <a:pt x="11" y="26"/>
                      <a:pt x="2" y="23"/>
                    </a:cubicBezTo>
                    <a:cubicBezTo>
                      <a:pt x="0" y="22"/>
                      <a:pt x="0" y="6"/>
                      <a:pt x="2" y="5"/>
                    </a:cubicBezTo>
                    <a:cubicBezTo>
                      <a:pt x="10" y="1"/>
                      <a:pt x="20" y="1"/>
                      <a:pt x="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8248619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>
            <a:off x="14884" y="4587974"/>
            <a:ext cx="9129116" cy="555526"/>
          </a:xfrm>
          <a:custGeom>
            <a:avLst/>
            <a:gdLst>
              <a:gd name="T0" fmla="*/ 3716 w 3716"/>
              <a:gd name="T1" fmla="*/ 64 h 584"/>
              <a:gd name="T2" fmla="*/ 3652 w 3716"/>
              <a:gd name="T3" fmla="*/ 0 h 584"/>
              <a:gd name="T4" fmla="*/ 2409 w 3716"/>
              <a:gd name="T5" fmla="*/ 0 h 584"/>
              <a:gd name="T6" fmla="*/ 2345 w 3716"/>
              <a:gd name="T7" fmla="*/ 64 h 584"/>
              <a:gd name="T8" fmla="*/ 2345 w 3716"/>
              <a:gd name="T9" fmla="*/ 205 h 584"/>
              <a:gd name="T10" fmla="*/ 64 w 3716"/>
              <a:gd name="T11" fmla="*/ 205 h 584"/>
              <a:gd name="T12" fmla="*/ 0 w 3716"/>
              <a:gd name="T13" fmla="*/ 269 h 584"/>
              <a:gd name="T14" fmla="*/ 0 w 3716"/>
              <a:gd name="T15" fmla="*/ 520 h 584"/>
              <a:gd name="T16" fmla="*/ 64 w 3716"/>
              <a:gd name="T17" fmla="*/ 584 h 584"/>
              <a:gd name="T18" fmla="*/ 3651 w 3716"/>
              <a:gd name="T19" fmla="*/ 584 h 584"/>
              <a:gd name="T20" fmla="*/ 3715 w 3716"/>
              <a:gd name="T21" fmla="*/ 520 h 584"/>
              <a:gd name="T22" fmla="*/ 3715 w 3716"/>
              <a:gd name="T23" fmla="*/ 328 h 584"/>
              <a:gd name="T24" fmla="*/ 3716 w 3716"/>
              <a:gd name="T25" fmla="*/ 315 h 584"/>
              <a:gd name="T26" fmla="*/ 3716 w 3716"/>
              <a:gd name="T27" fmla="*/ 64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716" h="584">
                <a:moveTo>
                  <a:pt x="3716" y="64"/>
                </a:moveTo>
                <a:cubicBezTo>
                  <a:pt x="3716" y="29"/>
                  <a:pt x="3687" y="0"/>
                  <a:pt x="3652" y="0"/>
                </a:cubicBezTo>
                <a:cubicBezTo>
                  <a:pt x="2409" y="0"/>
                  <a:pt x="2409" y="0"/>
                  <a:pt x="2409" y="0"/>
                </a:cubicBezTo>
                <a:cubicBezTo>
                  <a:pt x="2374" y="0"/>
                  <a:pt x="2345" y="29"/>
                  <a:pt x="2345" y="64"/>
                </a:cubicBezTo>
                <a:cubicBezTo>
                  <a:pt x="2345" y="205"/>
                  <a:pt x="2345" y="205"/>
                  <a:pt x="2345" y="205"/>
                </a:cubicBezTo>
                <a:cubicBezTo>
                  <a:pt x="64" y="205"/>
                  <a:pt x="64" y="205"/>
                  <a:pt x="64" y="205"/>
                </a:cubicBezTo>
                <a:cubicBezTo>
                  <a:pt x="29" y="205"/>
                  <a:pt x="0" y="234"/>
                  <a:pt x="0" y="269"/>
                </a:cubicBezTo>
                <a:cubicBezTo>
                  <a:pt x="0" y="520"/>
                  <a:pt x="0" y="520"/>
                  <a:pt x="0" y="520"/>
                </a:cubicBezTo>
                <a:cubicBezTo>
                  <a:pt x="0" y="555"/>
                  <a:pt x="29" y="584"/>
                  <a:pt x="64" y="584"/>
                </a:cubicBezTo>
                <a:cubicBezTo>
                  <a:pt x="3651" y="584"/>
                  <a:pt x="3651" y="584"/>
                  <a:pt x="3651" y="584"/>
                </a:cubicBezTo>
                <a:cubicBezTo>
                  <a:pt x="3686" y="584"/>
                  <a:pt x="3715" y="555"/>
                  <a:pt x="3715" y="520"/>
                </a:cubicBezTo>
                <a:cubicBezTo>
                  <a:pt x="3715" y="328"/>
                  <a:pt x="3715" y="328"/>
                  <a:pt x="3715" y="328"/>
                </a:cubicBezTo>
                <a:cubicBezTo>
                  <a:pt x="3715" y="324"/>
                  <a:pt x="3716" y="320"/>
                  <a:pt x="3716" y="315"/>
                </a:cubicBezTo>
                <a:lnTo>
                  <a:pt x="3716" y="6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903776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>
            <a:off x="14884" y="4083918"/>
            <a:ext cx="9129116" cy="1059582"/>
          </a:xfrm>
          <a:custGeom>
            <a:avLst/>
            <a:gdLst>
              <a:gd name="T0" fmla="*/ 3716 w 3716"/>
              <a:gd name="T1" fmla="*/ 64 h 584"/>
              <a:gd name="T2" fmla="*/ 3652 w 3716"/>
              <a:gd name="T3" fmla="*/ 0 h 584"/>
              <a:gd name="T4" fmla="*/ 2409 w 3716"/>
              <a:gd name="T5" fmla="*/ 0 h 584"/>
              <a:gd name="T6" fmla="*/ 2345 w 3716"/>
              <a:gd name="T7" fmla="*/ 64 h 584"/>
              <a:gd name="T8" fmla="*/ 2345 w 3716"/>
              <a:gd name="T9" fmla="*/ 205 h 584"/>
              <a:gd name="T10" fmla="*/ 64 w 3716"/>
              <a:gd name="T11" fmla="*/ 205 h 584"/>
              <a:gd name="T12" fmla="*/ 0 w 3716"/>
              <a:gd name="T13" fmla="*/ 269 h 584"/>
              <a:gd name="T14" fmla="*/ 0 w 3716"/>
              <a:gd name="T15" fmla="*/ 520 h 584"/>
              <a:gd name="T16" fmla="*/ 64 w 3716"/>
              <a:gd name="T17" fmla="*/ 584 h 584"/>
              <a:gd name="T18" fmla="*/ 3651 w 3716"/>
              <a:gd name="T19" fmla="*/ 584 h 584"/>
              <a:gd name="T20" fmla="*/ 3715 w 3716"/>
              <a:gd name="T21" fmla="*/ 520 h 584"/>
              <a:gd name="T22" fmla="*/ 3715 w 3716"/>
              <a:gd name="T23" fmla="*/ 328 h 584"/>
              <a:gd name="T24" fmla="*/ 3716 w 3716"/>
              <a:gd name="T25" fmla="*/ 315 h 584"/>
              <a:gd name="T26" fmla="*/ 3716 w 3716"/>
              <a:gd name="T27" fmla="*/ 64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716" h="584">
                <a:moveTo>
                  <a:pt x="3716" y="64"/>
                </a:moveTo>
                <a:cubicBezTo>
                  <a:pt x="3716" y="29"/>
                  <a:pt x="3687" y="0"/>
                  <a:pt x="3652" y="0"/>
                </a:cubicBezTo>
                <a:cubicBezTo>
                  <a:pt x="2409" y="0"/>
                  <a:pt x="2409" y="0"/>
                  <a:pt x="2409" y="0"/>
                </a:cubicBezTo>
                <a:cubicBezTo>
                  <a:pt x="2374" y="0"/>
                  <a:pt x="2345" y="29"/>
                  <a:pt x="2345" y="64"/>
                </a:cubicBezTo>
                <a:cubicBezTo>
                  <a:pt x="2345" y="205"/>
                  <a:pt x="2345" y="205"/>
                  <a:pt x="2345" y="205"/>
                </a:cubicBezTo>
                <a:cubicBezTo>
                  <a:pt x="64" y="205"/>
                  <a:pt x="64" y="205"/>
                  <a:pt x="64" y="205"/>
                </a:cubicBezTo>
                <a:cubicBezTo>
                  <a:pt x="29" y="205"/>
                  <a:pt x="0" y="234"/>
                  <a:pt x="0" y="269"/>
                </a:cubicBezTo>
                <a:cubicBezTo>
                  <a:pt x="0" y="520"/>
                  <a:pt x="0" y="520"/>
                  <a:pt x="0" y="520"/>
                </a:cubicBezTo>
                <a:cubicBezTo>
                  <a:pt x="0" y="555"/>
                  <a:pt x="29" y="584"/>
                  <a:pt x="64" y="584"/>
                </a:cubicBezTo>
                <a:cubicBezTo>
                  <a:pt x="3651" y="584"/>
                  <a:pt x="3651" y="584"/>
                  <a:pt x="3651" y="584"/>
                </a:cubicBezTo>
                <a:cubicBezTo>
                  <a:pt x="3686" y="584"/>
                  <a:pt x="3715" y="555"/>
                  <a:pt x="3715" y="520"/>
                </a:cubicBezTo>
                <a:cubicBezTo>
                  <a:pt x="3715" y="328"/>
                  <a:pt x="3715" y="328"/>
                  <a:pt x="3715" y="328"/>
                </a:cubicBezTo>
                <a:cubicBezTo>
                  <a:pt x="3715" y="324"/>
                  <a:pt x="3716" y="320"/>
                  <a:pt x="3716" y="315"/>
                </a:cubicBezTo>
                <a:lnTo>
                  <a:pt x="3716" y="6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321019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 userDrawn="1"/>
        </p:nvGrpSpPr>
        <p:grpSpPr>
          <a:xfrm>
            <a:off x="319881" y="118169"/>
            <a:ext cx="8504238" cy="874713"/>
            <a:chOff x="319088" y="-1385888"/>
            <a:chExt cx="8504238" cy="874713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319088" y="-1385888"/>
              <a:ext cx="8504238" cy="874713"/>
            </a:xfrm>
            <a:custGeom>
              <a:avLst/>
              <a:gdLst>
                <a:gd name="T0" fmla="*/ 3651 w 3715"/>
                <a:gd name="T1" fmla="*/ 379 h 379"/>
                <a:gd name="T2" fmla="*/ 64 w 3715"/>
                <a:gd name="T3" fmla="*/ 379 h 379"/>
                <a:gd name="T4" fmla="*/ 0 w 3715"/>
                <a:gd name="T5" fmla="*/ 315 h 379"/>
                <a:gd name="T6" fmla="*/ 0 w 3715"/>
                <a:gd name="T7" fmla="*/ 64 h 379"/>
                <a:gd name="T8" fmla="*/ 64 w 3715"/>
                <a:gd name="T9" fmla="*/ 0 h 379"/>
                <a:gd name="T10" fmla="*/ 3651 w 3715"/>
                <a:gd name="T11" fmla="*/ 0 h 379"/>
                <a:gd name="T12" fmla="*/ 3715 w 3715"/>
                <a:gd name="T13" fmla="*/ 64 h 379"/>
                <a:gd name="T14" fmla="*/ 3715 w 3715"/>
                <a:gd name="T15" fmla="*/ 315 h 379"/>
                <a:gd name="T16" fmla="*/ 3651 w 3715"/>
                <a:gd name="T17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5" h="379">
                  <a:moveTo>
                    <a:pt x="3651" y="379"/>
                  </a:moveTo>
                  <a:cubicBezTo>
                    <a:pt x="64" y="379"/>
                    <a:pt x="64" y="379"/>
                    <a:pt x="64" y="379"/>
                  </a:cubicBezTo>
                  <a:cubicBezTo>
                    <a:pt x="29" y="379"/>
                    <a:pt x="0" y="350"/>
                    <a:pt x="0" y="315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3651" y="0"/>
                    <a:pt x="3651" y="0"/>
                    <a:pt x="3651" y="0"/>
                  </a:cubicBezTo>
                  <a:cubicBezTo>
                    <a:pt x="3686" y="0"/>
                    <a:pt x="3715" y="29"/>
                    <a:pt x="3715" y="64"/>
                  </a:cubicBezTo>
                  <a:cubicBezTo>
                    <a:pt x="3715" y="315"/>
                    <a:pt x="3715" y="315"/>
                    <a:pt x="3715" y="315"/>
                  </a:cubicBezTo>
                  <a:cubicBezTo>
                    <a:pt x="3715" y="350"/>
                    <a:pt x="3686" y="379"/>
                    <a:pt x="3651" y="37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7996238" y="-636588"/>
              <a:ext cx="738188" cy="50800"/>
            </a:xfrm>
            <a:custGeom>
              <a:avLst/>
              <a:gdLst>
                <a:gd name="T0" fmla="*/ 0 w 322"/>
                <a:gd name="T1" fmla="*/ 0 h 22"/>
                <a:gd name="T2" fmla="*/ 301 w 322"/>
                <a:gd name="T3" fmla="*/ 0 h 22"/>
                <a:gd name="T4" fmla="*/ 322 w 322"/>
                <a:gd name="T5" fmla="*/ 0 h 22"/>
                <a:gd name="T6" fmla="*/ 322 w 322"/>
                <a:gd name="T7" fmla="*/ 22 h 22"/>
                <a:gd name="T8" fmla="*/ 0 w 322"/>
                <a:gd name="T9" fmla="*/ 22 h 22"/>
                <a:gd name="T10" fmla="*/ 0 w 322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2" h="22">
                  <a:moveTo>
                    <a:pt x="0" y="0"/>
                  </a:moveTo>
                  <a:cubicBezTo>
                    <a:pt x="100" y="0"/>
                    <a:pt x="200" y="0"/>
                    <a:pt x="301" y="0"/>
                  </a:cubicBezTo>
                  <a:cubicBezTo>
                    <a:pt x="308" y="0"/>
                    <a:pt x="315" y="0"/>
                    <a:pt x="322" y="0"/>
                  </a:cubicBezTo>
                  <a:cubicBezTo>
                    <a:pt x="322" y="8"/>
                    <a:pt x="322" y="14"/>
                    <a:pt x="322" y="22"/>
                  </a:cubicBezTo>
                  <a:cubicBezTo>
                    <a:pt x="214" y="22"/>
                    <a:pt x="107" y="22"/>
                    <a:pt x="0" y="22"/>
                  </a:cubicBezTo>
                  <a:cubicBezTo>
                    <a:pt x="0" y="14"/>
                    <a:pt x="0" y="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7996238" y="-1277938"/>
              <a:ext cx="303213" cy="50800"/>
            </a:xfrm>
            <a:custGeom>
              <a:avLst/>
              <a:gdLst>
                <a:gd name="T0" fmla="*/ 0 w 132"/>
                <a:gd name="T1" fmla="*/ 1 h 22"/>
                <a:gd name="T2" fmla="*/ 64 w 132"/>
                <a:gd name="T3" fmla="*/ 1 h 22"/>
                <a:gd name="T4" fmla="*/ 75 w 132"/>
                <a:gd name="T5" fmla="*/ 4 h 22"/>
                <a:gd name="T6" fmla="*/ 93 w 132"/>
                <a:gd name="T7" fmla="*/ 4 h 22"/>
                <a:gd name="T8" fmla="*/ 98 w 132"/>
                <a:gd name="T9" fmla="*/ 10 h 22"/>
                <a:gd name="T10" fmla="*/ 116 w 132"/>
                <a:gd name="T11" fmla="*/ 2 h 22"/>
                <a:gd name="T12" fmla="*/ 132 w 132"/>
                <a:gd name="T13" fmla="*/ 22 h 22"/>
                <a:gd name="T14" fmla="*/ 0 w 132"/>
                <a:gd name="T15" fmla="*/ 22 h 22"/>
                <a:gd name="T16" fmla="*/ 0 w 132"/>
                <a:gd name="T1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2">
                  <a:moveTo>
                    <a:pt x="0" y="1"/>
                  </a:moveTo>
                  <a:cubicBezTo>
                    <a:pt x="21" y="1"/>
                    <a:pt x="43" y="1"/>
                    <a:pt x="64" y="1"/>
                  </a:cubicBezTo>
                  <a:cubicBezTo>
                    <a:pt x="68" y="1"/>
                    <a:pt x="73" y="2"/>
                    <a:pt x="75" y="4"/>
                  </a:cubicBezTo>
                  <a:cubicBezTo>
                    <a:pt x="82" y="13"/>
                    <a:pt x="87" y="13"/>
                    <a:pt x="93" y="4"/>
                  </a:cubicBezTo>
                  <a:cubicBezTo>
                    <a:pt x="96" y="7"/>
                    <a:pt x="98" y="10"/>
                    <a:pt x="98" y="10"/>
                  </a:cubicBezTo>
                  <a:cubicBezTo>
                    <a:pt x="105" y="6"/>
                    <a:pt x="113" y="0"/>
                    <a:pt x="116" y="2"/>
                  </a:cubicBezTo>
                  <a:cubicBezTo>
                    <a:pt x="123" y="6"/>
                    <a:pt x="126" y="14"/>
                    <a:pt x="132" y="22"/>
                  </a:cubicBezTo>
                  <a:cubicBezTo>
                    <a:pt x="86" y="22"/>
                    <a:pt x="43" y="22"/>
                    <a:pt x="0" y="22"/>
                  </a:cubicBezTo>
                  <a:cubicBezTo>
                    <a:pt x="0" y="15"/>
                    <a:pt x="0" y="8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8035925" y="-1220788"/>
              <a:ext cx="666750" cy="573088"/>
            </a:xfrm>
            <a:custGeom>
              <a:avLst/>
              <a:gdLst>
                <a:gd name="T0" fmla="*/ 291 w 291"/>
                <a:gd name="T1" fmla="*/ 2 h 248"/>
                <a:gd name="T2" fmla="*/ 291 w 291"/>
                <a:gd name="T3" fmla="*/ 248 h 248"/>
                <a:gd name="T4" fmla="*/ 205 w 291"/>
                <a:gd name="T5" fmla="*/ 248 h 248"/>
                <a:gd name="T6" fmla="*/ 205 w 291"/>
                <a:gd name="T7" fmla="*/ 181 h 248"/>
                <a:gd name="T8" fmla="*/ 85 w 291"/>
                <a:gd name="T9" fmla="*/ 181 h 248"/>
                <a:gd name="T10" fmla="*/ 85 w 291"/>
                <a:gd name="T11" fmla="*/ 248 h 248"/>
                <a:gd name="T12" fmla="*/ 0 w 291"/>
                <a:gd name="T13" fmla="*/ 248 h 248"/>
                <a:gd name="T14" fmla="*/ 0 w 291"/>
                <a:gd name="T15" fmla="*/ 2 h 248"/>
                <a:gd name="T16" fmla="*/ 84 w 291"/>
                <a:gd name="T17" fmla="*/ 2 h 248"/>
                <a:gd name="T18" fmla="*/ 133 w 291"/>
                <a:gd name="T19" fmla="*/ 8 h 248"/>
                <a:gd name="T20" fmla="*/ 163 w 291"/>
                <a:gd name="T21" fmla="*/ 6 h 248"/>
                <a:gd name="T22" fmla="*/ 183 w 291"/>
                <a:gd name="T23" fmla="*/ 2 h 248"/>
                <a:gd name="T24" fmla="*/ 291 w 291"/>
                <a:gd name="T25" fmla="*/ 2 h 248"/>
                <a:gd name="T26" fmla="*/ 86 w 291"/>
                <a:gd name="T27" fmla="*/ 39 h 248"/>
                <a:gd name="T28" fmla="*/ 86 w 291"/>
                <a:gd name="T29" fmla="*/ 86 h 248"/>
                <a:gd name="T30" fmla="*/ 136 w 291"/>
                <a:gd name="T31" fmla="*/ 86 h 248"/>
                <a:gd name="T32" fmla="*/ 136 w 291"/>
                <a:gd name="T33" fmla="*/ 39 h 248"/>
                <a:gd name="T34" fmla="*/ 86 w 291"/>
                <a:gd name="T35" fmla="*/ 39 h 248"/>
                <a:gd name="T36" fmla="*/ 272 w 291"/>
                <a:gd name="T37" fmla="*/ 111 h 248"/>
                <a:gd name="T38" fmla="*/ 222 w 291"/>
                <a:gd name="T39" fmla="*/ 111 h 248"/>
                <a:gd name="T40" fmla="*/ 222 w 291"/>
                <a:gd name="T41" fmla="*/ 157 h 248"/>
                <a:gd name="T42" fmla="*/ 272 w 291"/>
                <a:gd name="T43" fmla="*/ 157 h 248"/>
                <a:gd name="T44" fmla="*/ 272 w 291"/>
                <a:gd name="T45" fmla="*/ 111 h 248"/>
                <a:gd name="T46" fmla="*/ 272 w 291"/>
                <a:gd name="T47" fmla="*/ 228 h 248"/>
                <a:gd name="T48" fmla="*/ 272 w 291"/>
                <a:gd name="T49" fmla="*/ 182 h 248"/>
                <a:gd name="T50" fmla="*/ 222 w 291"/>
                <a:gd name="T51" fmla="*/ 182 h 248"/>
                <a:gd name="T52" fmla="*/ 222 w 291"/>
                <a:gd name="T53" fmla="*/ 228 h 248"/>
                <a:gd name="T54" fmla="*/ 272 w 291"/>
                <a:gd name="T55" fmla="*/ 228 h 248"/>
                <a:gd name="T56" fmla="*/ 272 w 291"/>
                <a:gd name="T57" fmla="*/ 86 h 248"/>
                <a:gd name="T58" fmla="*/ 272 w 291"/>
                <a:gd name="T59" fmla="*/ 39 h 248"/>
                <a:gd name="T60" fmla="*/ 223 w 291"/>
                <a:gd name="T61" fmla="*/ 39 h 248"/>
                <a:gd name="T62" fmla="*/ 223 w 291"/>
                <a:gd name="T63" fmla="*/ 86 h 248"/>
                <a:gd name="T64" fmla="*/ 272 w 291"/>
                <a:gd name="T65" fmla="*/ 86 h 248"/>
                <a:gd name="T66" fmla="*/ 136 w 291"/>
                <a:gd name="T67" fmla="*/ 157 h 248"/>
                <a:gd name="T68" fmla="*/ 136 w 291"/>
                <a:gd name="T69" fmla="*/ 111 h 248"/>
                <a:gd name="T70" fmla="*/ 86 w 291"/>
                <a:gd name="T71" fmla="*/ 111 h 248"/>
                <a:gd name="T72" fmla="*/ 86 w 291"/>
                <a:gd name="T73" fmla="*/ 157 h 248"/>
                <a:gd name="T74" fmla="*/ 136 w 291"/>
                <a:gd name="T75" fmla="*/ 157 h 248"/>
                <a:gd name="T76" fmla="*/ 155 w 291"/>
                <a:gd name="T77" fmla="*/ 39 h 248"/>
                <a:gd name="T78" fmla="*/ 155 w 291"/>
                <a:gd name="T79" fmla="*/ 86 h 248"/>
                <a:gd name="T80" fmla="*/ 204 w 291"/>
                <a:gd name="T81" fmla="*/ 86 h 248"/>
                <a:gd name="T82" fmla="*/ 204 w 291"/>
                <a:gd name="T83" fmla="*/ 39 h 248"/>
                <a:gd name="T84" fmla="*/ 155 w 291"/>
                <a:gd name="T85" fmla="*/ 39 h 248"/>
                <a:gd name="T86" fmla="*/ 17 w 291"/>
                <a:gd name="T87" fmla="*/ 39 h 248"/>
                <a:gd name="T88" fmla="*/ 17 w 291"/>
                <a:gd name="T89" fmla="*/ 86 h 248"/>
                <a:gd name="T90" fmla="*/ 67 w 291"/>
                <a:gd name="T91" fmla="*/ 86 h 248"/>
                <a:gd name="T92" fmla="*/ 67 w 291"/>
                <a:gd name="T93" fmla="*/ 39 h 248"/>
                <a:gd name="T94" fmla="*/ 17 w 291"/>
                <a:gd name="T95" fmla="*/ 39 h 248"/>
                <a:gd name="T96" fmla="*/ 67 w 291"/>
                <a:gd name="T97" fmla="*/ 228 h 248"/>
                <a:gd name="T98" fmla="*/ 67 w 291"/>
                <a:gd name="T99" fmla="*/ 182 h 248"/>
                <a:gd name="T100" fmla="*/ 17 w 291"/>
                <a:gd name="T101" fmla="*/ 182 h 248"/>
                <a:gd name="T102" fmla="*/ 17 w 291"/>
                <a:gd name="T103" fmla="*/ 228 h 248"/>
                <a:gd name="T104" fmla="*/ 67 w 291"/>
                <a:gd name="T105" fmla="*/ 228 h 248"/>
                <a:gd name="T106" fmla="*/ 154 w 291"/>
                <a:gd name="T107" fmla="*/ 111 h 248"/>
                <a:gd name="T108" fmla="*/ 154 w 291"/>
                <a:gd name="T109" fmla="*/ 157 h 248"/>
                <a:gd name="T110" fmla="*/ 204 w 291"/>
                <a:gd name="T111" fmla="*/ 157 h 248"/>
                <a:gd name="T112" fmla="*/ 204 w 291"/>
                <a:gd name="T113" fmla="*/ 111 h 248"/>
                <a:gd name="T114" fmla="*/ 154 w 291"/>
                <a:gd name="T115" fmla="*/ 111 h 248"/>
                <a:gd name="T116" fmla="*/ 17 w 291"/>
                <a:gd name="T117" fmla="*/ 157 h 248"/>
                <a:gd name="T118" fmla="*/ 67 w 291"/>
                <a:gd name="T119" fmla="*/ 157 h 248"/>
                <a:gd name="T120" fmla="*/ 67 w 291"/>
                <a:gd name="T121" fmla="*/ 111 h 248"/>
                <a:gd name="T122" fmla="*/ 17 w 291"/>
                <a:gd name="T123" fmla="*/ 111 h 248"/>
                <a:gd name="T124" fmla="*/ 17 w 291"/>
                <a:gd name="T125" fmla="*/ 157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1" h="248">
                  <a:moveTo>
                    <a:pt x="291" y="2"/>
                  </a:moveTo>
                  <a:cubicBezTo>
                    <a:pt x="291" y="85"/>
                    <a:pt x="291" y="166"/>
                    <a:pt x="291" y="248"/>
                  </a:cubicBezTo>
                  <a:cubicBezTo>
                    <a:pt x="262" y="248"/>
                    <a:pt x="234" y="248"/>
                    <a:pt x="205" y="248"/>
                  </a:cubicBezTo>
                  <a:cubicBezTo>
                    <a:pt x="205" y="226"/>
                    <a:pt x="205" y="204"/>
                    <a:pt x="205" y="181"/>
                  </a:cubicBezTo>
                  <a:cubicBezTo>
                    <a:pt x="164" y="181"/>
                    <a:pt x="126" y="181"/>
                    <a:pt x="85" y="181"/>
                  </a:cubicBezTo>
                  <a:cubicBezTo>
                    <a:pt x="85" y="203"/>
                    <a:pt x="85" y="225"/>
                    <a:pt x="85" y="248"/>
                  </a:cubicBezTo>
                  <a:cubicBezTo>
                    <a:pt x="56" y="248"/>
                    <a:pt x="28" y="248"/>
                    <a:pt x="0" y="248"/>
                  </a:cubicBezTo>
                  <a:cubicBezTo>
                    <a:pt x="0" y="166"/>
                    <a:pt x="0" y="85"/>
                    <a:pt x="0" y="2"/>
                  </a:cubicBezTo>
                  <a:cubicBezTo>
                    <a:pt x="28" y="2"/>
                    <a:pt x="56" y="2"/>
                    <a:pt x="84" y="2"/>
                  </a:cubicBezTo>
                  <a:cubicBezTo>
                    <a:pt x="101" y="2"/>
                    <a:pt x="117" y="0"/>
                    <a:pt x="133" y="8"/>
                  </a:cubicBezTo>
                  <a:cubicBezTo>
                    <a:pt x="141" y="12"/>
                    <a:pt x="153" y="8"/>
                    <a:pt x="163" y="6"/>
                  </a:cubicBezTo>
                  <a:cubicBezTo>
                    <a:pt x="170" y="6"/>
                    <a:pt x="176" y="2"/>
                    <a:pt x="183" y="2"/>
                  </a:cubicBezTo>
                  <a:cubicBezTo>
                    <a:pt x="218" y="2"/>
                    <a:pt x="254" y="2"/>
                    <a:pt x="291" y="2"/>
                  </a:cubicBezTo>
                  <a:close/>
                  <a:moveTo>
                    <a:pt x="86" y="39"/>
                  </a:moveTo>
                  <a:cubicBezTo>
                    <a:pt x="86" y="55"/>
                    <a:pt x="86" y="71"/>
                    <a:pt x="86" y="86"/>
                  </a:cubicBezTo>
                  <a:cubicBezTo>
                    <a:pt x="103" y="86"/>
                    <a:pt x="119" y="86"/>
                    <a:pt x="136" y="86"/>
                  </a:cubicBezTo>
                  <a:cubicBezTo>
                    <a:pt x="136" y="70"/>
                    <a:pt x="136" y="55"/>
                    <a:pt x="136" y="39"/>
                  </a:cubicBezTo>
                  <a:cubicBezTo>
                    <a:pt x="119" y="39"/>
                    <a:pt x="103" y="39"/>
                    <a:pt x="86" y="39"/>
                  </a:cubicBezTo>
                  <a:close/>
                  <a:moveTo>
                    <a:pt x="272" y="111"/>
                  </a:moveTo>
                  <a:cubicBezTo>
                    <a:pt x="255" y="111"/>
                    <a:pt x="239" y="111"/>
                    <a:pt x="222" y="111"/>
                  </a:cubicBezTo>
                  <a:cubicBezTo>
                    <a:pt x="222" y="126"/>
                    <a:pt x="222" y="141"/>
                    <a:pt x="222" y="157"/>
                  </a:cubicBezTo>
                  <a:cubicBezTo>
                    <a:pt x="239" y="157"/>
                    <a:pt x="255" y="157"/>
                    <a:pt x="272" y="157"/>
                  </a:cubicBezTo>
                  <a:cubicBezTo>
                    <a:pt x="272" y="141"/>
                    <a:pt x="272" y="126"/>
                    <a:pt x="272" y="111"/>
                  </a:cubicBezTo>
                  <a:close/>
                  <a:moveTo>
                    <a:pt x="272" y="228"/>
                  </a:moveTo>
                  <a:cubicBezTo>
                    <a:pt x="272" y="212"/>
                    <a:pt x="272" y="197"/>
                    <a:pt x="272" y="182"/>
                  </a:cubicBezTo>
                  <a:cubicBezTo>
                    <a:pt x="255" y="182"/>
                    <a:pt x="239" y="182"/>
                    <a:pt x="222" y="182"/>
                  </a:cubicBezTo>
                  <a:cubicBezTo>
                    <a:pt x="222" y="198"/>
                    <a:pt x="222" y="213"/>
                    <a:pt x="222" y="228"/>
                  </a:cubicBezTo>
                  <a:cubicBezTo>
                    <a:pt x="239" y="228"/>
                    <a:pt x="255" y="228"/>
                    <a:pt x="272" y="228"/>
                  </a:cubicBezTo>
                  <a:close/>
                  <a:moveTo>
                    <a:pt x="272" y="86"/>
                  </a:moveTo>
                  <a:cubicBezTo>
                    <a:pt x="272" y="70"/>
                    <a:pt x="272" y="55"/>
                    <a:pt x="272" y="39"/>
                  </a:cubicBezTo>
                  <a:cubicBezTo>
                    <a:pt x="255" y="39"/>
                    <a:pt x="239" y="39"/>
                    <a:pt x="223" y="39"/>
                  </a:cubicBezTo>
                  <a:cubicBezTo>
                    <a:pt x="223" y="56"/>
                    <a:pt x="223" y="71"/>
                    <a:pt x="223" y="86"/>
                  </a:cubicBezTo>
                  <a:cubicBezTo>
                    <a:pt x="239" y="86"/>
                    <a:pt x="255" y="86"/>
                    <a:pt x="272" y="86"/>
                  </a:cubicBezTo>
                  <a:close/>
                  <a:moveTo>
                    <a:pt x="136" y="157"/>
                  </a:moveTo>
                  <a:cubicBezTo>
                    <a:pt x="136" y="141"/>
                    <a:pt x="136" y="126"/>
                    <a:pt x="136" y="111"/>
                  </a:cubicBezTo>
                  <a:cubicBezTo>
                    <a:pt x="119" y="111"/>
                    <a:pt x="102" y="111"/>
                    <a:pt x="86" y="111"/>
                  </a:cubicBezTo>
                  <a:cubicBezTo>
                    <a:pt x="86" y="126"/>
                    <a:pt x="86" y="141"/>
                    <a:pt x="86" y="157"/>
                  </a:cubicBezTo>
                  <a:cubicBezTo>
                    <a:pt x="103" y="157"/>
                    <a:pt x="119" y="157"/>
                    <a:pt x="136" y="157"/>
                  </a:cubicBezTo>
                  <a:close/>
                  <a:moveTo>
                    <a:pt x="155" y="39"/>
                  </a:moveTo>
                  <a:cubicBezTo>
                    <a:pt x="155" y="55"/>
                    <a:pt x="155" y="71"/>
                    <a:pt x="155" y="86"/>
                  </a:cubicBezTo>
                  <a:cubicBezTo>
                    <a:pt x="172" y="86"/>
                    <a:pt x="188" y="86"/>
                    <a:pt x="204" y="86"/>
                  </a:cubicBezTo>
                  <a:cubicBezTo>
                    <a:pt x="204" y="70"/>
                    <a:pt x="204" y="55"/>
                    <a:pt x="204" y="39"/>
                  </a:cubicBezTo>
                  <a:cubicBezTo>
                    <a:pt x="187" y="39"/>
                    <a:pt x="171" y="39"/>
                    <a:pt x="155" y="39"/>
                  </a:cubicBezTo>
                  <a:close/>
                  <a:moveTo>
                    <a:pt x="17" y="39"/>
                  </a:moveTo>
                  <a:cubicBezTo>
                    <a:pt x="17" y="55"/>
                    <a:pt x="17" y="71"/>
                    <a:pt x="17" y="86"/>
                  </a:cubicBezTo>
                  <a:cubicBezTo>
                    <a:pt x="34" y="86"/>
                    <a:pt x="50" y="86"/>
                    <a:pt x="67" y="86"/>
                  </a:cubicBezTo>
                  <a:cubicBezTo>
                    <a:pt x="67" y="70"/>
                    <a:pt x="67" y="55"/>
                    <a:pt x="67" y="39"/>
                  </a:cubicBezTo>
                  <a:cubicBezTo>
                    <a:pt x="50" y="39"/>
                    <a:pt x="34" y="39"/>
                    <a:pt x="17" y="39"/>
                  </a:cubicBezTo>
                  <a:close/>
                  <a:moveTo>
                    <a:pt x="67" y="228"/>
                  </a:moveTo>
                  <a:cubicBezTo>
                    <a:pt x="67" y="212"/>
                    <a:pt x="67" y="197"/>
                    <a:pt x="67" y="182"/>
                  </a:cubicBezTo>
                  <a:cubicBezTo>
                    <a:pt x="50" y="182"/>
                    <a:pt x="34" y="182"/>
                    <a:pt x="17" y="182"/>
                  </a:cubicBezTo>
                  <a:cubicBezTo>
                    <a:pt x="17" y="198"/>
                    <a:pt x="17" y="213"/>
                    <a:pt x="17" y="228"/>
                  </a:cubicBezTo>
                  <a:cubicBezTo>
                    <a:pt x="34" y="228"/>
                    <a:pt x="50" y="228"/>
                    <a:pt x="67" y="228"/>
                  </a:cubicBezTo>
                  <a:close/>
                  <a:moveTo>
                    <a:pt x="154" y="111"/>
                  </a:moveTo>
                  <a:cubicBezTo>
                    <a:pt x="154" y="126"/>
                    <a:pt x="154" y="141"/>
                    <a:pt x="154" y="157"/>
                  </a:cubicBezTo>
                  <a:cubicBezTo>
                    <a:pt x="171" y="157"/>
                    <a:pt x="187" y="157"/>
                    <a:pt x="204" y="157"/>
                  </a:cubicBezTo>
                  <a:cubicBezTo>
                    <a:pt x="204" y="141"/>
                    <a:pt x="204" y="126"/>
                    <a:pt x="204" y="111"/>
                  </a:cubicBezTo>
                  <a:cubicBezTo>
                    <a:pt x="187" y="111"/>
                    <a:pt x="171" y="111"/>
                    <a:pt x="154" y="111"/>
                  </a:cubicBezTo>
                  <a:close/>
                  <a:moveTo>
                    <a:pt x="17" y="157"/>
                  </a:moveTo>
                  <a:cubicBezTo>
                    <a:pt x="34" y="157"/>
                    <a:pt x="50" y="157"/>
                    <a:pt x="67" y="157"/>
                  </a:cubicBezTo>
                  <a:cubicBezTo>
                    <a:pt x="67" y="141"/>
                    <a:pt x="67" y="126"/>
                    <a:pt x="67" y="111"/>
                  </a:cubicBezTo>
                  <a:cubicBezTo>
                    <a:pt x="50" y="111"/>
                    <a:pt x="33" y="111"/>
                    <a:pt x="17" y="111"/>
                  </a:cubicBezTo>
                  <a:cubicBezTo>
                    <a:pt x="17" y="127"/>
                    <a:pt x="17" y="142"/>
                    <a:pt x="17" y="1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auto">
            <a:xfrm>
              <a:off x="8283575" y="-1374776"/>
              <a:ext cx="166688" cy="169863"/>
            </a:xfrm>
            <a:custGeom>
              <a:avLst/>
              <a:gdLst>
                <a:gd name="T0" fmla="*/ 73 w 73"/>
                <a:gd name="T1" fmla="*/ 36 h 74"/>
                <a:gd name="T2" fmla="*/ 38 w 73"/>
                <a:gd name="T3" fmla="*/ 74 h 74"/>
                <a:gd name="T4" fmla="*/ 0 w 73"/>
                <a:gd name="T5" fmla="*/ 38 h 74"/>
                <a:gd name="T6" fmla="*/ 36 w 73"/>
                <a:gd name="T7" fmla="*/ 0 h 74"/>
                <a:gd name="T8" fmla="*/ 73 w 73"/>
                <a:gd name="T9" fmla="*/ 36 h 74"/>
                <a:gd name="T10" fmla="*/ 16 w 73"/>
                <a:gd name="T11" fmla="*/ 44 h 74"/>
                <a:gd name="T12" fmla="*/ 28 w 73"/>
                <a:gd name="T13" fmla="*/ 45 h 74"/>
                <a:gd name="T14" fmla="*/ 30 w 73"/>
                <a:gd name="T15" fmla="*/ 57 h 74"/>
                <a:gd name="T16" fmla="*/ 44 w 73"/>
                <a:gd name="T17" fmla="*/ 57 h 74"/>
                <a:gd name="T18" fmla="*/ 45 w 73"/>
                <a:gd name="T19" fmla="*/ 46 h 74"/>
                <a:gd name="T20" fmla="*/ 57 w 73"/>
                <a:gd name="T21" fmla="*/ 44 h 74"/>
                <a:gd name="T22" fmla="*/ 57 w 73"/>
                <a:gd name="T23" fmla="*/ 30 h 74"/>
                <a:gd name="T24" fmla="*/ 45 w 73"/>
                <a:gd name="T25" fmla="*/ 28 h 74"/>
                <a:gd name="T26" fmla="*/ 43 w 73"/>
                <a:gd name="T27" fmla="*/ 16 h 74"/>
                <a:gd name="T28" fmla="*/ 30 w 73"/>
                <a:gd name="T29" fmla="*/ 16 h 74"/>
                <a:gd name="T30" fmla="*/ 29 w 73"/>
                <a:gd name="T31" fmla="*/ 28 h 74"/>
                <a:gd name="T32" fmla="*/ 16 w 73"/>
                <a:gd name="T33" fmla="*/ 30 h 74"/>
                <a:gd name="T34" fmla="*/ 16 w 73"/>
                <a:gd name="T35" fmla="*/ 4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4">
                  <a:moveTo>
                    <a:pt x="73" y="36"/>
                  </a:moveTo>
                  <a:cubicBezTo>
                    <a:pt x="73" y="57"/>
                    <a:pt x="58" y="73"/>
                    <a:pt x="38" y="74"/>
                  </a:cubicBezTo>
                  <a:cubicBezTo>
                    <a:pt x="18" y="74"/>
                    <a:pt x="1" y="58"/>
                    <a:pt x="0" y="38"/>
                  </a:cubicBezTo>
                  <a:cubicBezTo>
                    <a:pt x="0" y="18"/>
                    <a:pt x="17" y="0"/>
                    <a:pt x="36" y="0"/>
                  </a:cubicBezTo>
                  <a:cubicBezTo>
                    <a:pt x="56" y="0"/>
                    <a:pt x="73" y="16"/>
                    <a:pt x="73" y="36"/>
                  </a:cubicBezTo>
                  <a:close/>
                  <a:moveTo>
                    <a:pt x="16" y="44"/>
                  </a:moveTo>
                  <a:cubicBezTo>
                    <a:pt x="21" y="45"/>
                    <a:pt x="25" y="45"/>
                    <a:pt x="28" y="45"/>
                  </a:cubicBezTo>
                  <a:cubicBezTo>
                    <a:pt x="29" y="50"/>
                    <a:pt x="29" y="53"/>
                    <a:pt x="30" y="57"/>
                  </a:cubicBezTo>
                  <a:cubicBezTo>
                    <a:pt x="35" y="57"/>
                    <a:pt x="39" y="57"/>
                    <a:pt x="44" y="57"/>
                  </a:cubicBezTo>
                  <a:cubicBezTo>
                    <a:pt x="44" y="53"/>
                    <a:pt x="45" y="49"/>
                    <a:pt x="45" y="46"/>
                  </a:cubicBezTo>
                  <a:cubicBezTo>
                    <a:pt x="50" y="45"/>
                    <a:pt x="54" y="44"/>
                    <a:pt x="57" y="44"/>
                  </a:cubicBezTo>
                  <a:cubicBezTo>
                    <a:pt x="57" y="39"/>
                    <a:pt x="57" y="34"/>
                    <a:pt x="57" y="30"/>
                  </a:cubicBezTo>
                  <a:cubicBezTo>
                    <a:pt x="53" y="29"/>
                    <a:pt x="49" y="29"/>
                    <a:pt x="45" y="28"/>
                  </a:cubicBezTo>
                  <a:cubicBezTo>
                    <a:pt x="45" y="24"/>
                    <a:pt x="44" y="20"/>
                    <a:pt x="43" y="16"/>
                  </a:cubicBezTo>
                  <a:cubicBezTo>
                    <a:pt x="38" y="16"/>
                    <a:pt x="34" y="16"/>
                    <a:pt x="30" y="16"/>
                  </a:cubicBezTo>
                  <a:cubicBezTo>
                    <a:pt x="29" y="21"/>
                    <a:pt x="29" y="24"/>
                    <a:pt x="29" y="28"/>
                  </a:cubicBezTo>
                  <a:cubicBezTo>
                    <a:pt x="24" y="29"/>
                    <a:pt x="21" y="29"/>
                    <a:pt x="16" y="30"/>
                  </a:cubicBezTo>
                  <a:cubicBezTo>
                    <a:pt x="16" y="35"/>
                    <a:pt x="16" y="39"/>
                    <a:pt x="16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auto">
            <a:xfrm>
              <a:off x="8440738" y="-1276351"/>
              <a:ext cx="295275" cy="46038"/>
            </a:xfrm>
            <a:custGeom>
              <a:avLst/>
              <a:gdLst>
                <a:gd name="T0" fmla="*/ 129 w 129"/>
                <a:gd name="T1" fmla="*/ 0 h 20"/>
                <a:gd name="T2" fmla="*/ 129 w 129"/>
                <a:gd name="T3" fmla="*/ 20 h 20"/>
                <a:gd name="T4" fmla="*/ 0 w 129"/>
                <a:gd name="T5" fmla="*/ 20 h 20"/>
                <a:gd name="T6" fmla="*/ 9 w 129"/>
                <a:gd name="T7" fmla="*/ 0 h 20"/>
                <a:gd name="T8" fmla="*/ 129 w 12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20">
                  <a:moveTo>
                    <a:pt x="129" y="0"/>
                  </a:moveTo>
                  <a:cubicBezTo>
                    <a:pt x="129" y="7"/>
                    <a:pt x="129" y="13"/>
                    <a:pt x="129" y="20"/>
                  </a:cubicBezTo>
                  <a:cubicBezTo>
                    <a:pt x="86" y="20"/>
                    <a:pt x="43" y="20"/>
                    <a:pt x="0" y="20"/>
                  </a:cubicBezTo>
                  <a:cubicBezTo>
                    <a:pt x="4" y="13"/>
                    <a:pt x="6" y="7"/>
                    <a:pt x="9" y="0"/>
                  </a:cubicBezTo>
                  <a:cubicBezTo>
                    <a:pt x="49" y="0"/>
                    <a:pt x="88" y="0"/>
                    <a:pt x="1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8455025" y="-1331913"/>
              <a:ext cx="120650" cy="44450"/>
            </a:xfrm>
            <a:custGeom>
              <a:avLst/>
              <a:gdLst>
                <a:gd name="T0" fmla="*/ 3 w 53"/>
                <a:gd name="T1" fmla="*/ 19 h 19"/>
                <a:gd name="T2" fmla="*/ 0 w 53"/>
                <a:gd name="T3" fmla="*/ 0 h 19"/>
                <a:gd name="T4" fmla="*/ 53 w 53"/>
                <a:gd name="T5" fmla="*/ 0 h 19"/>
                <a:gd name="T6" fmla="*/ 53 w 53"/>
                <a:gd name="T7" fmla="*/ 19 h 19"/>
                <a:gd name="T8" fmla="*/ 3 w 5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9">
                  <a:moveTo>
                    <a:pt x="3" y="19"/>
                  </a:moveTo>
                  <a:cubicBezTo>
                    <a:pt x="2" y="12"/>
                    <a:pt x="1" y="7"/>
                    <a:pt x="0" y="0"/>
                  </a:cubicBezTo>
                  <a:cubicBezTo>
                    <a:pt x="17" y="0"/>
                    <a:pt x="34" y="0"/>
                    <a:pt x="53" y="0"/>
                  </a:cubicBezTo>
                  <a:cubicBezTo>
                    <a:pt x="53" y="6"/>
                    <a:pt x="53" y="12"/>
                    <a:pt x="53" y="19"/>
                  </a:cubicBezTo>
                  <a:cubicBezTo>
                    <a:pt x="36" y="19"/>
                    <a:pt x="20" y="19"/>
                    <a:pt x="3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8358188" y="-781051"/>
              <a:ext cx="19050" cy="117475"/>
            </a:xfrm>
            <a:custGeom>
              <a:avLst/>
              <a:gdLst>
                <a:gd name="T0" fmla="*/ 8 w 8"/>
                <a:gd name="T1" fmla="*/ 26 h 51"/>
                <a:gd name="T2" fmla="*/ 8 w 8"/>
                <a:gd name="T3" fmla="*/ 46 h 51"/>
                <a:gd name="T4" fmla="*/ 3 w 8"/>
                <a:gd name="T5" fmla="*/ 51 h 51"/>
                <a:gd name="T6" fmla="*/ 0 w 8"/>
                <a:gd name="T7" fmla="*/ 46 h 51"/>
                <a:gd name="T8" fmla="*/ 0 w 8"/>
                <a:gd name="T9" fmla="*/ 4 h 51"/>
                <a:gd name="T10" fmla="*/ 4 w 8"/>
                <a:gd name="T11" fmla="*/ 0 h 51"/>
                <a:gd name="T12" fmla="*/ 8 w 8"/>
                <a:gd name="T13" fmla="*/ 5 h 51"/>
                <a:gd name="T14" fmla="*/ 8 w 8"/>
                <a:gd name="T15" fmla="*/ 26 h 51"/>
                <a:gd name="T16" fmla="*/ 8 w 8"/>
                <a:gd name="T17" fmla="*/ 2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51">
                  <a:moveTo>
                    <a:pt x="8" y="26"/>
                  </a:moveTo>
                  <a:cubicBezTo>
                    <a:pt x="8" y="33"/>
                    <a:pt x="8" y="39"/>
                    <a:pt x="8" y="46"/>
                  </a:cubicBezTo>
                  <a:cubicBezTo>
                    <a:pt x="8" y="48"/>
                    <a:pt x="5" y="49"/>
                    <a:pt x="3" y="51"/>
                  </a:cubicBezTo>
                  <a:cubicBezTo>
                    <a:pt x="2" y="49"/>
                    <a:pt x="0" y="48"/>
                    <a:pt x="0" y="46"/>
                  </a:cubicBezTo>
                  <a:cubicBezTo>
                    <a:pt x="0" y="32"/>
                    <a:pt x="0" y="18"/>
                    <a:pt x="0" y="4"/>
                  </a:cubicBezTo>
                  <a:cubicBezTo>
                    <a:pt x="0" y="3"/>
                    <a:pt x="3" y="1"/>
                    <a:pt x="4" y="0"/>
                  </a:cubicBezTo>
                  <a:cubicBezTo>
                    <a:pt x="6" y="2"/>
                    <a:pt x="8" y="3"/>
                    <a:pt x="8" y="5"/>
                  </a:cubicBezTo>
                  <a:cubicBezTo>
                    <a:pt x="8" y="12"/>
                    <a:pt x="8" y="19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8156575" y="-1331913"/>
              <a:ext cx="122238" cy="44450"/>
            </a:xfrm>
            <a:custGeom>
              <a:avLst/>
              <a:gdLst>
                <a:gd name="T0" fmla="*/ 49 w 53"/>
                <a:gd name="T1" fmla="*/ 19 h 19"/>
                <a:gd name="T2" fmla="*/ 53 w 53"/>
                <a:gd name="T3" fmla="*/ 0 h 19"/>
                <a:gd name="T4" fmla="*/ 0 w 53"/>
                <a:gd name="T5" fmla="*/ 0 h 19"/>
                <a:gd name="T6" fmla="*/ 0 w 53"/>
                <a:gd name="T7" fmla="*/ 19 h 19"/>
                <a:gd name="T8" fmla="*/ 49 w 5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9">
                  <a:moveTo>
                    <a:pt x="49" y="19"/>
                  </a:moveTo>
                  <a:cubicBezTo>
                    <a:pt x="50" y="12"/>
                    <a:pt x="51" y="7"/>
                    <a:pt x="53" y="0"/>
                  </a:cubicBezTo>
                  <a:cubicBezTo>
                    <a:pt x="35" y="0"/>
                    <a:pt x="18" y="0"/>
                    <a:pt x="0" y="0"/>
                  </a:cubicBezTo>
                  <a:cubicBezTo>
                    <a:pt x="0" y="6"/>
                    <a:pt x="0" y="12"/>
                    <a:pt x="0" y="19"/>
                  </a:cubicBezTo>
                  <a:cubicBezTo>
                    <a:pt x="16" y="19"/>
                    <a:pt x="33" y="19"/>
                    <a:pt x="4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3499322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 userDrawn="1"/>
        </p:nvSpPr>
        <p:spPr bwMode="auto">
          <a:xfrm>
            <a:off x="319881" y="118169"/>
            <a:ext cx="8504238" cy="874713"/>
          </a:xfrm>
          <a:custGeom>
            <a:avLst/>
            <a:gdLst>
              <a:gd name="T0" fmla="*/ 3651 w 3715"/>
              <a:gd name="T1" fmla="*/ 379 h 379"/>
              <a:gd name="T2" fmla="*/ 64 w 3715"/>
              <a:gd name="T3" fmla="*/ 379 h 379"/>
              <a:gd name="T4" fmla="*/ 0 w 3715"/>
              <a:gd name="T5" fmla="*/ 315 h 379"/>
              <a:gd name="T6" fmla="*/ 0 w 3715"/>
              <a:gd name="T7" fmla="*/ 64 h 379"/>
              <a:gd name="T8" fmla="*/ 64 w 3715"/>
              <a:gd name="T9" fmla="*/ 0 h 379"/>
              <a:gd name="T10" fmla="*/ 3651 w 3715"/>
              <a:gd name="T11" fmla="*/ 0 h 379"/>
              <a:gd name="T12" fmla="*/ 3715 w 3715"/>
              <a:gd name="T13" fmla="*/ 64 h 379"/>
              <a:gd name="T14" fmla="*/ 3715 w 3715"/>
              <a:gd name="T15" fmla="*/ 315 h 379"/>
              <a:gd name="T16" fmla="*/ 3651 w 3715"/>
              <a:gd name="T17" fmla="*/ 379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15" h="379">
                <a:moveTo>
                  <a:pt x="3651" y="379"/>
                </a:moveTo>
                <a:cubicBezTo>
                  <a:pt x="64" y="379"/>
                  <a:pt x="64" y="379"/>
                  <a:pt x="64" y="379"/>
                </a:cubicBezTo>
                <a:cubicBezTo>
                  <a:pt x="29" y="379"/>
                  <a:pt x="0" y="350"/>
                  <a:pt x="0" y="315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29"/>
                  <a:pt x="29" y="0"/>
                  <a:pt x="64" y="0"/>
                </a:cubicBezTo>
                <a:cubicBezTo>
                  <a:pt x="3651" y="0"/>
                  <a:pt x="3651" y="0"/>
                  <a:pt x="3651" y="0"/>
                </a:cubicBezTo>
                <a:cubicBezTo>
                  <a:pt x="3686" y="0"/>
                  <a:pt x="3715" y="29"/>
                  <a:pt x="3715" y="64"/>
                </a:cubicBezTo>
                <a:cubicBezTo>
                  <a:pt x="3715" y="315"/>
                  <a:pt x="3715" y="315"/>
                  <a:pt x="3715" y="315"/>
                </a:cubicBezTo>
                <a:cubicBezTo>
                  <a:pt x="3715" y="350"/>
                  <a:pt x="3686" y="379"/>
                  <a:pt x="3651" y="37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Text Placeholder 9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4" name="Grupo 23"/>
          <p:cNvGrpSpPr/>
          <p:nvPr userDrawn="1"/>
        </p:nvGrpSpPr>
        <p:grpSpPr>
          <a:xfrm>
            <a:off x="7991582" y="172443"/>
            <a:ext cx="661652" cy="766163"/>
            <a:chOff x="3871913" y="1763713"/>
            <a:chExt cx="1397000" cy="1617663"/>
          </a:xfrm>
        </p:grpSpPr>
        <p:sp>
          <p:nvSpPr>
            <p:cNvPr id="18" name="Freeform 5"/>
            <p:cNvSpPr>
              <a:spLocks/>
            </p:cNvSpPr>
            <p:nvPr userDrawn="1"/>
          </p:nvSpPr>
          <p:spPr bwMode="auto">
            <a:xfrm>
              <a:off x="3871913" y="2617788"/>
              <a:ext cx="1397000" cy="763588"/>
            </a:xfrm>
            <a:custGeom>
              <a:avLst/>
              <a:gdLst>
                <a:gd name="T0" fmla="*/ 185 w 370"/>
                <a:gd name="T1" fmla="*/ 102 h 202"/>
                <a:gd name="T2" fmla="*/ 263 w 370"/>
                <a:gd name="T3" fmla="*/ 11 h 202"/>
                <a:gd name="T4" fmla="*/ 284 w 370"/>
                <a:gd name="T5" fmla="*/ 3 h 202"/>
                <a:gd name="T6" fmla="*/ 325 w 370"/>
                <a:gd name="T7" fmla="*/ 14 h 202"/>
                <a:gd name="T8" fmla="*/ 368 w 370"/>
                <a:gd name="T9" fmla="*/ 72 h 202"/>
                <a:gd name="T10" fmla="*/ 369 w 370"/>
                <a:gd name="T11" fmla="*/ 202 h 202"/>
                <a:gd name="T12" fmla="*/ 1 w 370"/>
                <a:gd name="T13" fmla="*/ 202 h 202"/>
                <a:gd name="T14" fmla="*/ 0 w 370"/>
                <a:gd name="T15" fmla="*/ 192 h 202"/>
                <a:gd name="T16" fmla="*/ 0 w 370"/>
                <a:gd name="T17" fmla="*/ 87 h 202"/>
                <a:gd name="T18" fmla="*/ 69 w 370"/>
                <a:gd name="T19" fmla="*/ 5 h 202"/>
                <a:gd name="T20" fmla="*/ 118 w 370"/>
                <a:gd name="T21" fmla="*/ 22 h 202"/>
                <a:gd name="T22" fmla="*/ 185 w 370"/>
                <a:gd name="T23" fmla="*/ 1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0" h="202">
                  <a:moveTo>
                    <a:pt x="185" y="102"/>
                  </a:moveTo>
                  <a:cubicBezTo>
                    <a:pt x="212" y="71"/>
                    <a:pt x="238" y="41"/>
                    <a:pt x="263" y="11"/>
                  </a:cubicBezTo>
                  <a:cubicBezTo>
                    <a:pt x="269" y="4"/>
                    <a:pt x="274" y="0"/>
                    <a:pt x="284" y="3"/>
                  </a:cubicBezTo>
                  <a:cubicBezTo>
                    <a:pt x="298" y="7"/>
                    <a:pt x="313" y="8"/>
                    <a:pt x="325" y="14"/>
                  </a:cubicBezTo>
                  <a:cubicBezTo>
                    <a:pt x="350" y="25"/>
                    <a:pt x="367" y="45"/>
                    <a:pt x="368" y="72"/>
                  </a:cubicBezTo>
                  <a:cubicBezTo>
                    <a:pt x="370" y="115"/>
                    <a:pt x="369" y="158"/>
                    <a:pt x="369" y="202"/>
                  </a:cubicBezTo>
                  <a:cubicBezTo>
                    <a:pt x="247" y="202"/>
                    <a:pt x="124" y="202"/>
                    <a:pt x="1" y="202"/>
                  </a:cubicBezTo>
                  <a:cubicBezTo>
                    <a:pt x="0" y="198"/>
                    <a:pt x="0" y="195"/>
                    <a:pt x="0" y="192"/>
                  </a:cubicBezTo>
                  <a:cubicBezTo>
                    <a:pt x="0" y="157"/>
                    <a:pt x="0" y="122"/>
                    <a:pt x="0" y="87"/>
                  </a:cubicBezTo>
                  <a:cubicBezTo>
                    <a:pt x="0" y="45"/>
                    <a:pt x="28" y="14"/>
                    <a:pt x="69" y="5"/>
                  </a:cubicBezTo>
                  <a:cubicBezTo>
                    <a:pt x="90" y="1"/>
                    <a:pt x="104" y="4"/>
                    <a:pt x="118" y="22"/>
                  </a:cubicBezTo>
                  <a:cubicBezTo>
                    <a:pt x="138" y="50"/>
                    <a:pt x="162" y="74"/>
                    <a:pt x="185" y="10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6"/>
            <p:cNvSpPr>
              <a:spLocks/>
            </p:cNvSpPr>
            <p:nvPr userDrawn="1"/>
          </p:nvSpPr>
          <p:spPr bwMode="auto">
            <a:xfrm>
              <a:off x="4233863" y="2160588"/>
              <a:ext cx="673100" cy="255588"/>
            </a:xfrm>
            <a:custGeom>
              <a:avLst/>
              <a:gdLst>
                <a:gd name="T0" fmla="*/ 178 w 178"/>
                <a:gd name="T1" fmla="*/ 0 h 68"/>
                <a:gd name="T2" fmla="*/ 178 w 178"/>
                <a:gd name="T3" fmla="*/ 56 h 68"/>
                <a:gd name="T4" fmla="*/ 170 w 178"/>
                <a:gd name="T5" fmla="*/ 64 h 68"/>
                <a:gd name="T6" fmla="*/ 143 w 178"/>
                <a:gd name="T7" fmla="*/ 68 h 68"/>
                <a:gd name="T8" fmla="*/ 117 w 178"/>
                <a:gd name="T9" fmla="*/ 53 h 68"/>
                <a:gd name="T10" fmla="*/ 57 w 178"/>
                <a:gd name="T11" fmla="*/ 53 h 68"/>
                <a:gd name="T12" fmla="*/ 35 w 178"/>
                <a:gd name="T13" fmla="*/ 68 h 68"/>
                <a:gd name="T14" fmla="*/ 14 w 178"/>
                <a:gd name="T15" fmla="*/ 65 h 68"/>
                <a:gd name="T16" fmla="*/ 0 w 178"/>
                <a:gd name="T17" fmla="*/ 48 h 68"/>
                <a:gd name="T18" fmla="*/ 0 w 178"/>
                <a:gd name="T19" fmla="*/ 0 h 68"/>
                <a:gd name="T20" fmla="*/ 178 w 178"/>
                <a:gd name="T2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8" h="68">
                  <a:moveTo>
                    <a:pt x="178" y="0"/>
                  </a:moveTo>
                  <a:cubicBezTo>
                    <a:pt x="178" y="19"/>
                    <a:pt x="178" y="38"/>
                    <a:pt x="178" y="56"/>
                  </a:cubicBezTo>
                  <a:cubicBezTo>
                    <a:pt x="178" y="59"/>
                    <a:pt x="173" y="63"/>
                    <a:pt x="170" y="64"/>
                  </a:cubicBezTo>
                  <a:cubicBezTo>
                    <a:pt x="162" y="66"/>
                    <a:pt x="153" y="67"/>
                    <a:pt x="143" y="68"/>
                  </a:cubicBezTo>
                  <a:cubicBezTo>
                    <a:pt x="141" y="53"/>
                    <a:pt x="129" y="53"/>
                    <a:pt x="117" y="53"/>
                  </a:cubicBezTo>
                  <a:cubicBezTo>
                    <a:pt x="97" y="54"/>
                    <a:pt x="77" y="54"/>
                    <a:pt x="57" y="53"/>
                  </a:cubicBezTo>
                  <a:cubicBezTo>
                    <a:pt x="46" y="53"/>
                    <a:pt x="38" y="56"/>
                    <a:pt x="35" y="68"/>
                  </a:cubicBezTo>
                  <a:cubicBezTo>
                    <a:pt x="28" y="67"/>
                    <a:pt x="21" y="65"/>
                    <a:pt x="14" y="65"/>
                  </a:cubicBezTo>
                  <a:cubicBezTo>
                    <a:pt x="1" y="65"/>
                    <a:pt x="0" y="59"/>
                    <a:pt x="0" y="48"/>
                  </a:cubicBezTo>
                  <a:cubicBezTo>
                    <a:pt x="1" y="33"/>
                    <a:pt x="0" y="17"/>
                    <a:pt x="0" y="0"/>
                  </a:cubicBezTo>
                  <a:cubicBezTo>
                    <a:pt x="59" y="0"/>
                    <a:pt x="118" y="0"/>
                    <a:pt x="1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7"/>
            <p:cNvSpPr>
              <a:spLocks noEditPoints="1"/>
            </p:cNvSpPr>
            <p:nvPr userDrawn="1"/>
          </p:nvSpPr>
          <p:spPr bwMode="auto">
            <a:xfrm>
              <a:off x="4211638" y="1763713"/>
              <a:ext cx="709613" cy="373063"/>
            </a:xfrm>
            <a:custGeom>
              <a:avLst/>
              <a:gdLst>
                <a:gd name="T0" fmla="*/ 186 w 188"/>
                <a:gd name="T1" fmla="*/ 56 h 99"/>
                <a:gd name="T2" fmla="*/ 126 w 188"/>
                <a:gd name="T3" fmla="*/ 0 h 99"/>
                <a:gd name="T4" fmla="*/ 59 w 188"/>
                <a:gd name="T5" fmla="*/ 0 h 99"/>
                <a:gd name="T6" fmla="*/ 13 w 188"/>
                <a:gd name="T7" fmla="*/ 28 h 99"/>
                <a:gd name="T8" fmla="*/ 4 w 188"/>
                <a:gd name="T9" fmla="*/ 99 h 99"/>
                <a:gd name="T10" fmla="*/ 187 w 188"/>
                <a:gd name="T11" fmla="*/ 99 h 99"/>
                <a:gd name="T12" fmla="*/ 186 w 188"/>
                <a:gd name="T13" fmla="*/ 56 h 99"/>
                <a:gd name="T14" fmla="*/ 132 w 188"/>
                <a:gd name="T15" fmla="*/ 72 h 99"/>
                <a:gd name="T16" fmla="*/ 110 w 188"/>
                <a:gd name="T17" fmla="*/ 73 h 99"/>
                <a:gd name="T18" fmla="*/ 109 w 188"/>
                <a:gd name="T19" fmla="*/ 95 h 99"/>
                <a:gd name="T20" fmla="*/ 86 w 188"/>
                <a:gd name="T21" fmla="*/ 95 h 99"/>
                <a:gd name="T22" fmla="*/ 85 w 188"/>
                <a:gd name="T23" fmla="*/ 73 h 99"/>
                <a:gd name="T24" fmla="*/ 63 w 188"/>
                <a:gd name="T25" fmla="*/ 71 h 99"/>
                <a:gd name="T26" fmla="*/ 63 w 188"/>
                <a:gd name="T27" fmla="*/ 49 h 99"/>
                <a:gd name="T28" fmla="*/ 84 w 188"/>
                <a:gd name="T29" fmla="*/ 47 h 99"/>
                <a:gd name="T30" fmla="*/ 86 w 188"/>
                <a:gd name="T31" fmla="*/ 26 h 99"/>
                <a:gd name="T32" fmla="*/ 109 w 188"/>
                <a:gd name="T33" fmla="*/ 26 h 99"/>
                <a:gd name="T34" fmla="*/ 110 w 188"/>
                <a:gd name="T35" fmla="*/ 47 h 99"/>
                <a:gd name="T36" fmla="*/ 132 w 188"/>
                <a:gd name="T37" fmla="*/ 48 h 99"/>
                <a:gd name="T38" fmla="*/ 132 w 188"/>
                <a:gd name="T39" fmla="*/ 7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" h="99">
                  <a:moveTo>
                    <a:pt x="186" y="56"/>
                  </a:moveTo>
                  <a:cubicBezTo>
                    <a:pt x="183" y="20"/>
                    <a:pt x="161" y="0"/>
                    <a:pt x="126" y="0"/>
                  </a:cubicBezTo>
                  <a:cubicBezTo>
                    <a:pt x="104" y="0"/>
                    <a:pt x="81" y="1"/>
                    <a:pt x="59" y="0"/>
                  </a:cubicBezTo>
                  <a:cubicBezTo>
                    <a:pt x="38" y="0"/>
                    <a:pt x="23" y="10"/>
                    <a:pt x="13" y="28"/>
                  </a:cubicBezTo>
                  <a:cubicBezTo>
                    <a:pt x="0" y="51"/>
                    <a:pt x="4" y="75"/>
                    <a:pt x="4" y="99"/>
                  </a:cubicBezTo>
                  <a:cubicBezTo>
                    <a:pt x="65" y="99"/>
                    <a:pt x="125" y="99"/>
                    <a:pt x="187" y="99"/>
                  </a:cubicBezTo>
                  <a:cubicBezTo>
                    <a:pt x="187" y="84"/>
                    <a:pt x="188" y="70"/>
                    <a:pt x="186" y="56"/>
                  </a:cubicBezTo>
                  <a:close/>
                  <a:moveTo>
                    <a:pt x="132" y="72"/>
                  </a:moveTo>
                  <a:cubicBezTo>
                    <a:pt x="124" y="72"/>
                    <a:pt x="118" y="73"/>
                    <a:pt x="110" y="73"/>
                  </a:cubicBezTo>
                  <a:cubicBezTo>
                    <a:pt x="110" y="80"/>
                    <a:pt x="110" y="87"/>
                    <a:pt x="109" y="95"/>
                  </a:cubicBezTo>
                  <a:cubicBezTo>
                    <a:pt x="102" y="95"/>
                    <a:pt x="94" y="95"/>
                    <a:pt x="86" y="95"/>
                  </a:cubicBezTo>
                  <a:cubicBezTo>
                    <a:pt x="85" y="87"/>
                    <a:pt x="85" y="80"/>
                    <a:pt x="85" y="73"/>
                  </a:cubicBezTo>
                  <a:cubicBezTo>
                    <a:pt x="77" y="72"/>
                    <a:pt x="70" y="72"/>
                    <a:pt x="63" y="71"/>
                  </a:cubicBezTo>
                  <a:cubicBezTo>
                    <a:pt x="63" y="64"/>
                    <a:pt x="63" y="57"/>
                    <a:pt x="63" y="49"/>
                  </a:cubicBezTo>
                  <a:cubicBezTo>
                    <a:pt x="70" y="48"/>
                    <a:pt x="77" y="48"/>
                    <a:pt x="84" y="47"/>
                  </a:cubicBezTo>
                  <a:cubicBezTo>
                    <a:pt x="85" y="40"/>
                    <a:pt x="85" y="33"/>
                    <a:pt x="86" y="26"/>
                  </a:cubicBezTo>
                  <a:cubicBezTo>
                    <a:pt x="94" y="26"/>
                    <a:pt x="101" y="26"/>
                    <a:pt x="109" y="26"/>
                  </a:cubicBezTo>
                  <a:cubicBezTo>
                    <a:pt x="110" y="33"/>
                    <a:pt x="110" y="40"/>
                    <a:pt x="110" y="47"/>
                  </a:cubicBezTo>
                  <a:cubicBezTo>
                    <a:pt x="118" y="48"/>
                    <a:pt x="124" y="48"/>
                    <a:pt x="132" y="48"/>
                  </a:cubicBezTo>
                  <a:cubicBezTo>
                    <a:pt x="132" y="56"/>
                    <a:pt x="132" y="64"/>
                    <a:pt x="132" y="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8"/>
            <p:cNvSpPr>
              <a:spLocks/>
            </p:cNvSpPr>
            <p:nvPr userDrawn="1"/>
          </p:nvSpPr>
          <p:spPr bwMode="auto">
            <a:xfrm>
              <a:off x="4271963" y="2495551"/>
              <a:ext cx="600075" cy="204788"/>
            </a:xfrm>
            <a:custGeom>
              <a:avLst/>
              <a:gdLst>
                <a:gd name="T0" fmla="*/ 0 w 159"/>
                <a:gd name="T1" fmla="*/ 2 h 54"/>
                <a:gd name="T2" fmla="*/ 30 w 159"/>
                <a:gd name="T3" fmla="*/ 20 h 54"/>
                <a:gd name="T4" fmla="*/ 44 w 159"/>
                <a:gd name="T5" fmla="*/ 30 h 54"/>
                <a:gd name="T6" fmla="*/ 112 w 159"/>
                <a:gd name="T7" fmla="*/ 30 h 54"/>
                <a:gd name="T8" fmla="*/ 131 w 159"/>
                <a:gd name="T9" fmla="*/ 15 h 54"/>
                <a:gd name="T10" fmla="*/ 159 w 159"/>
                <a:gd name="T11" fmla="*/ 0 h 54"/>
                <a:gd name="T12" fmla="*/ 80 w 159"/>
                <a:gd name="T13" fmla="*/ 54 h 54"/>
                <a:gd name="T14" fmla="*/ 0 w 159"/>
                <a:gd name="T15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9" h="54">
                  <a:moveTo>
                    <a:pt x="0" y="2"/>
                  </a:moveTo>
                  <a:cubicBezTo>
                    <a:pt x="11" y="7"/>
                    <a:pt x="24" y="7"/>
                    <a:pt x="30" y="20"/>
                  </a:cubicBezTo>
                  <a:cubicBezTo>
                    <a:pt x="32" y="25"/>
                    <a:pt x="39" y="28"/>
                    <a:pt x="44" y="30"/>
                  </a:cubicBezTo>
                  <a:cubicBezTo>
                    <a:pt x="66" y="38"/>
                    <a:pt x="89" y="39"/>
                    <a:pt x="112" y="30"/>
                  </a:cubicBezTo>
                  <a:cubicBezTo>
                    <a:pt x="119" y="28"/>
                    <a:pt x="124" y="20"/>
                    <a:pt x="131" y="15"/>
                  </a:cubicBezTo>
                  <a:cubicBezTo>
                    <a:pt x="139" y="10"/>
                    <a:pt x="148" y="6"/>
                    <a:pt x="159" y="0"/>
                  </a:cubicBezTo>
                  <a:cubicBezTo>
                    <a:pt x="148" y="31"/>
                    <a:pt x="114" y="54"/>
                    <a:pt x="80" y="54"/>
                  </a:cubicBezTo>
                  <a:cubicBezTo>
                    <a:pt x="46" y="54"/>
                    <a:pt x="11" y="32"/>
                    <a:pt x="0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9"/>
            <p:cNvSpPr>
              <a:spLocks/>
            </p:cNvSpPr>
            <p:nvPr userDrawn="1"/>
          </p:nvSpPr>
          <p:spPr bwMode="auto">
            <a:xfrm>
              <a:off x="4211638" y="2413001"/>
              <a:ext cx="161925" cy="109538"/>
            </a:xfrm>
            <a:custGeom>
              <a:avLst/>
              <a:gdLst>
                <a:gd name="T0" fmla="*/ 42 w 43"/>
                <a:gd name="T1" fmla="*/ 29 h 29"/>
                <a:gd name="T2" fmla="*/ 12 w 43"/>
                <a:gd name="T3" fmla="*/ 18 h 29"/>
                <a:gd name="T4" fmla="*/ 4 w 43"/>
                <a:gd name="T5" fmla="*/ 0 h 29"/>
                <a:gd name="T6" fmla="*/ 36 w 43"/>
                <a:gd name="T7" fmla="*/ 5 h 29"/>
                <a:gd name="T8" fmla="*/ 42 w 43"/>
                <a:gd name="T9" fmla="*/ 12 h 29"/>
                <a:gd name="T10" fmla="*/ 42 w 43"/>
                <a:gd name="T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9">
                  <a:moveTo>
                    <a:pt x="42" y="29"/>
                  </a:moveTo>
                  <a:cubicBezTo>
                    <a:pt x="31" y="25"/>
                    <a:pt x="22" y="21"/>
                    <a:pt x="12" y="18"/>
                  </a:cubicBezTo>
                  <a:cubicBezTo>
                    <a:pt x="3" y="15"/>
                    <a:pt x="0" y="10"/>
                    <a:pt x="4" y="0"/>
                  </a:cubicBezTo>
                  <a:cubicBezTo>
                    <a:pt x="14" y="2"/>
                    <a:pt x="25" y="3"/>
                    <a:pt x="36" y="5"/>
                  </a:cubicBezTo>
                  <a:cubicBezTo>
                    <a:pt x="39" y="6"/>
                    <a:pt x="41" y="10"/>
                    <a:pt x="42" y="12"/>
                  </a:cubicBezTo>
                  <a:cubicBezTo>
                    <a:pt x="43" y="17"/>
                    <a:pt x="42" y="22"/>
                    <a:pt x="42" y="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0"/>
            <p:cNvSpPr>
              <a:spLocks/>
            </p:cNvSpPr>
            <p:nvPr userDrawn="1"/>
          </p:nvSpPr>
          <p:spPr bwMode="auto">
            <a:xfrm>
              <a:off x="4767263" y="2413001"/>
              <a:ext cx="169863" cy="106363"/>
            </a:xfrm>
            <a:custGeom>
              <a:avLst/>
              <a:gdLst>
                <a:gd name="T0" fmla="*/ 40 w 45"/>
                <a:gd name="T1" fmla="*/ 0 h 28"/>
                <a:gd name="T2" fmla="*/ 1 w 45"/>
                <a:gd name="T3" fmla="*/ 28 h 28"/>
                <a:gd name="T4" fmla="*/ 2 w 45"/>
                <a:gd name="T5" fmla="*/ 14 h 28"/>
                <a:gd name="T6" fmla="*/ 9 w 45"/>
                <a:gd name="T7" fmla="*/ 5 h 28"/>
                <a:gd name="T8" fmla="*/ 40 w 45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8">
                  <a:moveTo>
                    <a:pt x="40" y="0"/>
                  </a:moveTo>
                  <a:cubicBezTo>
                    <a:pt x="43" y="16"/>
                    <a:pt x="45" y="14"/>
                    <a:pt x="1" y="28"/>
                  </a:cubicBezTo>
                  <a:cubicBezTo>
                    <a:pt x="1" y="23"/>
                    <a:pt x="0" y="18"/>
                    <a:pt x="2" y="14"/>
                  </a:cubicBezTo>
                  <a:cubicBezTo>
                    <a:pt x="3" y="10"/>
                    <a:pt x="6" y="6"/>
                    <a:pt x="9" y="5"/>
                  </a:cubicBezTo>
                  <a:cubicBezTo>
                    <a:pt x="19" y="2"/>
                    <a:pt x="29" y="1"/>
                    <a:pt x="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0404840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2E18-E5F4-421D-8288-FB906584368F}" type="datetimeFigureOut">
              <a:rPr lang="es-PE" smtClean="0"/>
              <a:t>22/11/2023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091F-468D-44EE-B872-A0B05A22B2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586879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2E18-E5F4-421D-8288-FB906584368F}" type="datetimeFigureOut">
              <a:rPr lang="es-PE" smtClean="0"/>
              <a:t>22/11/2023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091F-468D-44EE-B872-A0B05A22B2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038589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2E18-E5F4-421D-8288-FB906584368F}" type="datetimeFigureOut">
              <a:rPr lang="es-PE" smtClean="0"/>
              <a:t>22/11/2023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091F-468D-44EE-B872-A0B05A22B2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083735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2E18-E5F4-421D-8288-FB906584368F}" type="datetimeFigureOut">
              <a:rPr lang="es-PE" smtClean="0"/>
              <a:t>22/11/2023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091F-468D-44EE-B872-A0B05A22B2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245440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2E18-E5F4-421D-8288-FB906584368F}" type="datetimeFigureOut">
              <a:rPr lang="es-PE" smtClean="0"/>
              <a:t>22/11/2023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091F-468D-44EE-B872-A0B05A22B2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9228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2E18-E5F4-421D-8288-FB906584368F}" type="datetimeFigureOut">
              <a:rPr lang="es-PE" smtClean="0"/>
              <a:t>22/11/2023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091F-468D-44EE-B872-A0B05A22B2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698037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2E18-E5F4-421D-8288-FB906584368F}" type="datetimeFigureOut">
              <a:rPr lang="es-PE" smtClean="0"/>
              <a:t>22/11/2023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091F-468D-44EE-B872-A0B05A22B2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902466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2E18-E5F4-421D-8288-FB906584368F}" type="datetimeFigureOut">
              <a:rPr lang="es-PE" smtClean="0"/>
              <a:t>22/11/2023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091F-468D-44EE-B872-A0B05A22B2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077601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2E18-E5F4-421D-8288-FB906584368F}" type="datetimeFigureOut">
              <a:rPr lang="es-PE" smtClean="0"/>
              <a:t>22/11/2023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5091F-468D-44EE-B872-A0B05A22B2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424630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spect="1" noChangeArrowheads="1" noTextEdit="1"/>
          </p:cNvSpPr>
          <p:nvPr userDrawn="1"/>
        </p:nvSpPr>
        <p:spPr bwMode="auto">
          <a:xfrm>
            <a:off x="8135541" y="4351237"/>
            <a:ext cx="918157" cy="69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PE" sz="1350"/>
          </a:p>
        </p:txBody>
      </p:sp>
      <p:sp>
        <p:nvSpPr>
          <p:cNvPr id="8" name="Google Shape;261;p1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s-PE" smtClean="0"/>
              <a:pPr algn="r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4280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spect="1" noChangeArrowheads="1" noTextEdit="1"/>
          </p:cNvSpPr>
          <p:nvPr userDrawn="1"/>
        </p:nvSpPr>
        <p:spPr bwMode="auto">
          <a:xfrm>
            <a:off x="8135541" y="4351237"/>
            <a:ext cx="918157" cy="69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PE" sz="1350"/>
          </a:p>
        </p:txBody>
      </p:sp>
      <p:sp>
        <p:nvSpPr>
          <p:cNvPr id="8" name="Google Shape;261;p1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s-PE" smtClean="0"/>
              <a:pPr algn="r"/>
              <a:t>‹Nº›</a:t>
            </a:fld>
            <a:endParaRPr lang="es-PE"/>
          </a:p>
        </p:txBody>
      </p:sp>
      <p:sp>
        <p:nvSpPr>
          <p:cNvPr id="14" name="Freeform 5"/>
          <p:cNvSpPr>
            <a:spLocks/>
          </p:cNvSpPr>
          <p:nvPr userDrawn="1"/>
        </p:nvSpPr>
        <p:spPr bwMode="auto">
          <a:xfrm>
            <a:off x="0" y="-18157"/>
            <a:ext cx="9144000" cy="1064471"/>
          </a:xfrm>
          <a:custGeom>
            <a:avLst/>
            <a:gdLst>
              <a:gd name="T0" fmla="*/ 8780 w 8780"/>
              <a:gd name="T1" fmla="*/ 0 h 897"/>
              <a:gd name="T2" fmla="*/ 0 w 8780"/>
              <a:gd name="T3" fmla="*/ 0 h 897"/>
              <a:gd name="T4" fmla="*/ 0 w 8780"/>
              <a:gd name="T5" fmla="*/ 426 h 897"/>
              <a:gd name="T6" fmla="*/ 0 w 8780"/>
              <a:gd name="T7" fmla="*/ 542 h 897"/>
              <a:gd name="T8" fmla="*/ 0 w 8780"/>
              <a:gd name="T9" fmla="*/ 897 h 897"/>
              <a:gd name="T10" fmla="*/ 3879 w 8780"/>
              <a:gd name="T11" fmla="*/ 897 h 897"/>
              <a:gd name="T12" fmla="*/ 5163 w 8780"/>
              <a:gd name="T13" fmla="*/ 730 h 897"/>
              <a:gd name="T14" fmla="*/ 8388 w 8780"/>
              <a:gd name="T15" fmla="*/ 730 h 897"/>
              <a:gd name="T16" fmla="*/ 8388 w 8780"/>
              <a:gd name="T17" fmla="*/ 542 h 897"/>
              <a:gd name="T18" fmla="*/ 8780 w 8780"/>
              <a:gd name="T19" fmla="*/ 542 h 897"/>
              <a:gd name="T20" fmla="*/ 8780 w 8780"/>
              <a:gd name="T21" fmla="*/ 0 h 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780" h="897">
                <a:moveTo>
                  <a:pt x="8780" y="0"/>
                </a:moveTo>
                <a:lnTo>
                  <a:pt x="0" y="0"/>
                </a:lnTo>
                <a:lnTo>
                  <a:pt x="0" y="426"/>
                </a:lnTo>
                <a:lnTo>
                  <a:pt x="0" y="542"/>
                </a:lnTo>
                <a:lnTo>
                  <a:pt x="0" y="897"/>
                </a:lnTo>
                <a:lnTo>
                  <a:pt x="3879" y="897"/>
                </a:lnTo>
                <a:lnTo>
                  <a:pt x="5163" y="730"/>
                </a:lnTo>
                <a:lnTo>
                  <a:pt x="8388" y="730"/>
                </a:lnTo>
                <a:lnTo>
                  <a:pt x="8388" y="542"/>
                </a:lnTo>
                <a:lnTo>
                  <a:pt x="8780" y="542"/>
                </a:lnTo>
                <a:lnTo>
                  <a:pt x="8780" y="0"/>
                </a:lnTo>
                <a:close/>
              </a:path>
            </a:pathLst>
          </a:custGeom>
          <a:solidFill>
            <a:srgbClr val="EDC7A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PE" sz="1350"/>
          </a:p>
        </p:txBody>
      </p:sp>
      <p:grpSp>
        <p:nvGrpSpPr>
          <p:cNvPr id="25" name="Grupo 24"/>
          <p:cNvGrpSpPr/>
          <p:nvPr userDrawn="1"/>
        </p:nvGrpSpPr>
        <p:grpSpPr>
          <a:xfrm>
            <a:off x="8135541" y="11131"/>
            <a:ext cx="631840" cy="840611"/>
            <a:chOff x="5640388" y="2819401"/>
            <a:chExt cx="908050" cy="1208087"/>
          </a:xfrm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5932488" y="3414713"/>
              <a:ext cx="615950" cy="612775"/>
            </a:xfrm>
            <a:custGeom>
              <a:avLst/>
              <a:gdLst>
                <a:gd name="T0" fmla="*/ 0 w 162"/>
                <a:gd name="T1" fmla="*/ 43 h 162"/>
                <a:gd name="T2" fmla="*/ 39 w 162"/>
                <a:gd name="T3" fmla="*/ 3 h 162"/>
                <a:gd name="T4" fmla="*/ 58 w 162"/>
                <a:gd name="T5" fmla="*/ 1 h 162"/>
                <a:gd name="T6" fmla="*/ 62 w 162"/>
                <a:gd name="T7" fmla="*/ 3 h 162"/>
                <a:gd name="T8" fmla="*/ 91 w 162"/>
                <a:gd name="T9" fmla="*/ 56 h 162"/>
                <a:gd name="T10" fmla="*/ 92 w 162"/>
                <a:gd name="T11" fmla="*/ 67 h 162"/>
                <a:gd name="T12" fmla="*/ 114 w 162"/>
                <a:gd name="T13" fmla="*/ 114 h 162"/>
                <a:gd name="T14" fmla="*/ 138 w 162"/>
                <a:gd name="T15" fmla="*/ 137 h 162"/>
                <a:gd name="T16" fmla="*/ 162 w 162"/>
                <a:gd name="T17" fmla="*/ 161 h 162"/>
                <a:gd name="T18" fmla="*/ 150 w 162"/>
                <a:gd name="T19" fmla="*/ 161 h 162"/>
                <a:gd name="T20" fmla="*/ 54 w 162"/>
                <a:gd name="T21" fmla="*/ 161 h 162"/>
                <a:gd name="T22" fmla="*/ 46 w 162"/>
                <a:gd name="T23" fmla="*/ 161 h 162"/>
                <a:gd name="T24" fmla="*/ 4 w 162"/>
                <a:gd name="T25" fmla="*/ 133 h 162"/>
                <a:gd name="T26" fmla="*/ 33 w 162"/>
                <a:gd name="T27" fmla="*/ 96 h 162"/>
                <a:gd name="T28" fmla="*/ 41 w 162"/>
                <a:gd name="T29" fmla="*/ 72 h 162"/>
                <a:gd name="T30" fmla="*/ 48 w 162"/>
                <a:gd name="T31" fmla="*/ 38 h 162"/>
                <a:gd name="T32" fmla="*/ 48 w 162"/>
                <a:gd name="T33" fmla="*/ 29 h 162"/>
                <a:gd name="T34" fmla="*/ 39 w 162"/>
                <a:gd name="T35" fmla="*/ 31 h 162"/>
                <a:gd name="T36" fmla="*/ 18 w 162"/>
                <a:gd name="T37" fmla="*/ 44 h 162"/>
                <a:gd name="T38" fmla="*/ 2 w 162"/>
                <a:gd name="T39" fmla="*/ 47 h 162"/>
                <a:gd name="T40" fmla="*/ 0 w 162"/>
                <a:gd name="T41" fmla="*/ 4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62">
                  <a:moveTo>
                    <a:pt x="0" y="43"/>
                  </a:moveTo>
                  <a:cubicBezTo>
                    <a:pt x="13" y="29"/>
                    <a:pt x="26" y="15"/>
                    <a:pt x="39" y="3"/>
                  </a:cubicBezTo>
                  <a:cubicBezTo>
                    <a:pt x="43" y="0"/>
                    <a:pt x="51" y="1"/>
                    <a:pt x="58" y="1"/>
                  </a:cubicBezTo>
                  <a:cubicBezTo>
                    <a:pt x="59" y="1"/>
                    <a:pt x="61" y="2"/>
                    <a:pt x="62" y="3"/>
                  </a:cubicBezTo>
                  <a:cubicBezTo>
                    <a:pt x="94" y="25"/>
                    <a:pt x="91" y="16"/>
                    <a:pt x="91" y="56"/>
                  </a:cubicBezTo>
                  <a:cubicBezTo>
                    <a:pt x="92" y="60"/>
                    <a:pt x="92" y="63"/>
                    <a:pt x="92" y="67"/>
                  </a:cubicBezTo>
                  <a:cubicBezTo>
                    <a:pt x="89" y="88"/>
                    <a:pt x="100" y="101"/>
                    <a:pt x="114" y="114"/>
                  </a:cubicBezTo>
                  <a:cubicBezTo>
                    <a:pt x="123" y="121"/>
                    <a:pt x="130" y="129"/>
                    <a:pt x="138" y="137"/>
                  </a:cubicBezTo>
                  <a:cubicBezTo>
                    <a:pt x="145" y="144"/>
                    <a:pt x="153" y="152"/>
                    <a:pt x="162" y="161"/>
                  </a:cubicBezTo>
                  <a:cubicBezTo>
                    <a:pt x="157" y="161"/>
                    <a:pt x="154" y="161"/>
                    <a:pt x="150" y="161"/>
                  </a:cubicBezTo>
                  <a:cubicBezTo>
                    <a:pt x="118" y="161"/>
                    <a:pt x="86" y="161"/>
                    <a:pt x="54" y="161"/>
                  </a:cubicBezTo>
                  <a:cubicBezTo>
                    <a:pt x="51" y="161"/>
                    <a:pt x="48" y="162"/>
                    <a:pt x="46" y="161"/>
                  </a:cubicBezTo>
                  <a:cubicBezTo>
                    <a:pt x="32" y="152"/>
                    <a:pt x="19" y="143"/>
                    <a:pt x="4" y="133"/>
                  </a:cubicBezTo>
                  <a:cubicBezTo>
                    <a:pt x="13" y="120"/>
                    <a:pt x="20" y="104"/>
                    <a:pt x="33" y="96"/>
                  </a:cubicBezTo>
                  <a:cubicBezTo>
                    <a:pt x="45" y="88"/>
                    <a:pt x="40" y="80"/>
                    <a:pt x="41" y="72"/>
                  </a:cubicBezTo>
                  <a:cubicBezTo>
                    <a:pt x="43" y="60"/>
                    <a:pt x="46" y="49"/>
                    <a:pt x="48" y="38"/>
                  </a:cubicBezTo>
                  <a:cubicBezTo>
                    <a:pt x="49" y="35"/>
                    <a:pt x="48" y="32"/>
                    <a:pt x="48" y="29"/>
                  </a:cubicBezTo>
                  <a:cubicBezTo>
                    <a:pt x="45" y="30"/>
                    <a:pt x="41" y="30"/>
                    <a:pt x="39" y="31"/>
                  </a:cubicBezTo>
                  <a:cubicBezTo>
                    <a:pt x="32" y="35"/>
                    <a:pt x="25" y="41"/>
                    <a:pt x="18" y="44"/>
                  </a:cubicBezTo>
                  <a:cubicBezTo>
                    <a:pt x="13" y="47"/>
                    <a:pt x="7" y="46"/>
                    <a:pt x="2" y="47"/>
                  </a:cubicBezTo>
                  <a:cubicBezTo>
                    <a:pt x="1" y="46"/>
                    <a:pt x="1" y="44"/>
                    <a:pt x="0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1350"/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5716588" y="2819401"/>
              <a:ext cx="652463" cy="666750"/>
            </a:xfrm>
            <a:custGeom>
              <a:avLst/>
              <a:gdLst>
                <a:gd name="T0" fmla="*/ 149 w 172"/>
                <a:gd name="T1" fmla="*/ 176 h 176"/>
                <a:gd name="T2" fmla="*/ 0 w 172"/>
                <a:gd name="T3" fmla="*/ 18 h 176"/>
                <a:gd name="T4" fmla="*/ 15 w 172"/>
                <a:gd name="T5" fmla="*/ 5 h 176"/>
                <a:gd name="T6" fmla="*/ 28 w 172"/>
                <a:gd name="T7" fmla="*/ 8 h 176"/>
                <a:gd name="T8" fmla="*/ 129 w 172"/>
                <a:gd name="T9" fmla="*/ 109 h 176"/>
                <a:gd name="T10" fmla="*/ 165 w 172"/>
                <a:gd name="T11" fmla="*/ 145 h 176"/>
                <a:gd name="T12" fmla="*/ 165 w 172"/>
                <a:gd name="T13" fmla="*/ 161 h 176"/>
                <a:gd name="T14" fmla="*/ 155 w 172"/>
                <a:gd name="T15" fmla="*/ 174 h 176"/>
                <a:gd name="T16" fmla="*/ 149 w 172"/>
                <a:gd name="T17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176">
                  <a:moveTo>
                    <a:pt x="149" y="176"/>
                  </a:moveTo>
                  <a:cubicBezTo>
                    <a:pt x="100" y="124"/>
                    <a:pt x="52" y="72"/>
                    <a:pt x="0" y="18"/>
                  </a:cubicBezTo>
                  <a:cubicBezTo>
                    <a:pt x="4" y="15"/>
                    <a:pt x="10" y="10"/>
                    <a:pt x="15" y="5"/>
                  </a:cubicBezTo>
                  <a:cubicBezTo>
                    <a:pt x="21" y="0"/>
                    <a:pt x="24" y="5"/>
                    <a:pt x="28" y="8"/>
                  </a:cubicBezTo>
                  <a:cubicBezTo>
                    <a:pt x="62" y="42"/>
                    <a:pt x="95" y="75"/>
                    <a:pt x="129" y="109"/>
                  </a:cubicBezTo>
                  <a:cubicBezTo>
                    <a:pt x="141" y="121"/>
                    <a:pt x="153" y="134"/>
                    <a:pt x="165" y="145"/>
                  </a:cubicBezTo>
                  <a:cubicBezTo>
                    <a:pt x="172" y="151"/>
                    <a:pt x="172" y="155"/>
                    <a:pt x="165" y="161"/>
                  </a:cubicBezTo>
                  <a:cubicBezTo>
                    <a:pt x="161" y="165"/>
                    <a:pt x="159" y="169"/>
                    <a:pt x="155" y="174"/>
                  </a:cubicBezTo>
                  <a:cubicBezTo>
                    <a:pt x="153" y="174"/>
                    <a:pt x="151" y="175"/>
                    <a:pt x="149" y="1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1350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5640388" y="2936876"/>
              <a:ext cx="471488" cy="454025"/>
            </a:xfrm>
            <a:custGeom>
              <a:avLst/>
              <a:gdLst>
                <a:gd name="T0" fmla="*/ 124 w 124"/>
                <a:gd name="T1" fmla="*/ 114 h 120"/>
                <a:gd name="T2" fmla="*/ 97 w 124"/>
                <a:gd name="T3" fmla="*/ 108 h 120"/>
                <a:gd name="T4" fmla="*/ 8 w 124"/>
                <a:gd name="T5" fmla="*/ 18 h 120"/>
                <a:gd name="T6" fmla="*/ 0 w 124"/>
                <a:gd name="T7" fmla="*/ 10 h 120"/>
                <a:gd name="T8" fmla="*/ 11 w 124"/>
                <a:gd name="T9" fmla="*/ 0 h 120"/>
                <a:gd name="T10" fmla="*/ 124 w 124"/>
                <a:gd name="T11" fmla="*/ 11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120">
                  <a:moveTo>
                    <a:pt x="124" y="114"/>
                  </a:moveTo>
                  <a:cubicBezTo>
                    <a:pt x="114" y="120"/>
                    <a:pt x="106" y="117"/>
                    <a:pt x="97" y="108"/>
                  </a:cubicBezTo>
                  <a:cubicBezTo>
                    <a:pt x="68" y="77"/>
                    <a:pt x="38" y="48"/>
                    <a:pt x="8" y="18"/>
                  </a:cubicBezTo>
                  <a:cubicBezTo>
                    <a:pt x="6" y="16"/>
                    <a:pt x="3" y="13"/>
                    <a:pt x="0" y="10"/>
                  </a:cubicBezTo>
                  <a:cubicBezTo>
                    <a:pt x="4" y="6"/>
                    <a:pt x="8" y="2"/>
                    <a:pt x="11" y="0"/>
                  </a:cubicBezTo>
                  <a:cubicBezTo>
                    <a:pt x="49" y="38"/>
                    <a:pt x="87" y="76"/>
                    <a:pt x="124" y="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1350"/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5719763" y="3603626"/>
              <a:ext cx="334963" cy="320675"/>
            </a:xfrm>
            <a:custGeom>
              <a:avLst/>
              <a:gdLst>
                <a:gd name="T0" fmla="*/ 88 w 88"/>
                <a:gd name="T1" fmla="*/ 0 h 85"/>
                <a:gd name="T2" fmla="*/ 87 w 88"/>
                <a:gd name="T3" fmla="*/ 26 h 85"/>
                <a:gd name="T4" fmla="*/ 83 w 88"/>
                <a:gd name="T5" fmla="*/ 35 h 85"/>
                <a:gd name="T6" fmla="*/ 48 w 88"/>
                <a:gd name="T7" fmla="*/ 82 h 85"/>
                <a:gd name="T8" fmla="*/ 38 w 88"/>
                <a:gd name="T9" fmla="*/ 83 h 85"/>
                <a:gd name="T10" fmla="*/ 0 w 88"/>
                <a:gd name="T11" fmla="*/ 44 h 85"/>
                <a:gd name="T12" fmla="*/ 1 w 88"/>
                <a:gd name="T13" fmla="*/ 42 h 85"/>
                <a:gd name="T14" fmla="*/ 9 w 88"/>
                <a:gd name="T15" fmla="*/ 49 h 85"/>
                <a:gd name="T16" fmla="*/ 49 w 88"/>
                <a:gd name="T17" fmla="*/ 41 h 85"/>
                <a:gd name="T18" fmla="*/ 54 w 88"/>
                <a:gd name="T19" fmla="*/ 36 h 85"/>
                <a:gd name="T20" fmla="*/ 67 w 88"/>
                <a:gd name="T21" fmla="*/ 20 h 85"/>
                <a:gd name="T22" fmla="*/ 79 w 88"/>
                <a:gd name="T23" fmla="*/ 4 h 85"/>
                <a:gd name="T24" fmla="*/ 88 w 88"/>
                <a:gd name="T2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85">
                  <a:moveTo>
                    <a:pt x="88" y="0"/>
                  </a:moveTo>
                  <a:cubicBezTo>
                    <a:pt x="88" y="9"/>
                    <a:pt x="88" y="18"/>
                    <a:pt x="87" y="26"/>
                  </a:cubicBezTo>
                  <a:cubicBezTo>
                    <a:pt x="86" y="29"/>
                    <a:pt x="85" y="32"/>
                    <a:pt x="83" y="35"/>
                  </a:cubicBezTo>
                  <a:cubicBezTo>
                    <a:pt x="72" y="51"/>
                    <a:pt x="60" y="66"/>
                    <a:pt x="48" y="82"/>
                  </a:cubicBezTo>
                  <a:cubicBezTo>
                    <a:pt x="47" y="84"/>
                    <a:pt x="39" y="85"/>
                    <a:pt x="38" y="83"/>
                  </a:cubicBezTo>
                  <a:cubicBezTo>
                    <a:pt x="25" y="71"/>
                    <a:pt x="12" y="57"/>
                    <a:pt x="0" y="44"/>
                  </a:cubicBezTo>
                  <a:cubicBezTo>
                    <a:pt x="0" y="44"/>
                    <a:pt x="1" y="43"/>
                    <a:pt x="1" y="42"/>
                  </a:cubicBezTo>
                  <a:cubicBezTo>
                    <a:pt x="4" y="44"/>
                    <a:pt x="7" y="46"/>
                    <a:pt x="9" y="49"/>
                  </a:cubicBezTo>
                  <a:cubicBezTo>
                    <a:pt x="24" y="65"/>
                    <a:pt x="42" y="62"/>
                    <a:pt x="49" y="41"/>
                  </a:cubicBezTo>
                  <a:cubicBezTo>
                    <a:pt x="50" y="39"/>
                    <a:pt x="52" y="37"/>
                    <a:pt x="54" y="36"/>
                  </a:cubicBezTo>
                  <a:cubicBezTo>
                    <a:pt x="62" y="34"/>
                    <a:pt x="68" y="27"/>
                    <a:pt x="67" y="20"/>
                  </a:cubicBezTo>
                  <a:cubicBezTo>
                    <a:pt x="67" y="10"/>
                    <a:pt x="72" y="7"/>
                    <a:pt x="79" y="4"/>
                  </a:cubicBezTo>
                  <a:cubicBezTo>
                    <a:pt x="82" y="3"/>
                    <a:pt x="85" y="1"/>
                    <a:pt x="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1350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5819776" y="3259138"/>
              <a:ext cx="196850" cy="192088"/>
            </a:xfrm>
            <a:custGeom>
              <a:avLst/>
              <a:gdLst>
                <a:gd name="T0" fmla="*/ 52 w 52"/>
                <a:gd name="T1" fmla="*/ 43 h 51"/>
                <a:gd name="T2" fmla="*/ 46 w 52"/>
                <a:gd name="T3" fmla="*/ 50 h 51"/>
                <a:gd name="T4" fmla="*/ 36 w 52"/>
                <a:gd name="T5" fmla="*/ 50 h 51"/>
                <a:gd name="T6" fmla="*/ 2 w 52"/>
                <a:gd name="T7" fmla="*/ 15 h 51"/>
                <a:gd name="T8" fmla="*/ 2 w 52"/>
                <a:gd name="T9" fmla="*/ 4 h 51"/>
                <a:gd name="T10" fmla="*/ 14 w 52"/>
                <a:gd name="T11" fmla="*/ 2 h 51"/>
                <a:gd name="T12" fmla="*/ 49 w 52"/>
                <a:gd name="T13" fmla="*/ 37 h 51"/>
                <a:gd name="T14" fmla="*/ 52 w 52"/>
                <a:gd name="T15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51">
                  <a:moveTo>
                    <a:pt x="52" y="43"/>
                  </a:moveTo>
                  <a:cubicBezTo>
                    <a:pt x="50" y="45"/>
                    <a:pt x="49" y="49"/>
                    <a:pt x="46" y="50"/>
                  </a:cubicBezTo>
                  <a:cubicBezTo>
                    <a:pt x="43" y="51"/>
                    <a:pt x="38" y="51"/>
                    <a:pt x="36" y="50"/>
                  </a:cubicBezTo>
                  <a:cubicBezTo>
                    <a:pt x="24" y="39"/>
                    <a:pt x="12" y="27"/>
                    <a:pt x="2" y="15"/>
                  </a:cubicBezTo>
                  <a:cubicBezTo>
                    <a:pt x="0" y="13"/>
                    <a:pt x="0" y="6"/>
                    <a:pt x="2" y="4"/>
                  </a:cubicBezTo>
                  <a:cubicBezTo>
                    <a:pt x="5" y="1"/>
                    <a:pt x="12" y="0"/>
                    <a:pt x="14" y="2"/>
                  </a:cubicBezTo>
                  <a:cubicBezTo>
                    <a:pt x="26" y="13"/>
                    <a:pt x="38" y="25"/>
                    <a:pt x="49" y="37"/>
                  </a:cubicBezTo>
                  <a:cubicBezTo>
                    <a:pt x="51" y="38"/>
                    <a:pt x="51" y="40"/>
                    <a:pt x="52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1350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5743576" y="3500438"/>
              <a:ext cx="204788" cy="207963"/>
            </a:xfrm>
            <a:custGeom>
              <a:avLst/>
              <a:gdLst>
                <a:gd name="T0" fmla="*/ 9 w 54"/>
                <a:gd name="T1" fmla="*/ 0 h 55"/>
                <a:gd name="T2" fmla="*/ 18 w 54"/>
                <a:gd name="T3" fmla="*/ 6 h 55"/>
                <a:gd name="T4" fmla="*/ 47 w 54"/>
                <a:gd name="T5" fmla="*/ 35 h 55"/>
                <a:gd name="T6" fmla="*/ 49 w 54"/>
                <a:gd name="T7" fmla="*/ 50 h 55"/>
                <a:gd name="T8" fmla="*/ 33 w 54"/>
                <a:gd name="T9" fmla="*/ 49 h 55"/>
                <a:gd name="T10" fmla="*/ 3 w 54"/>
                <a:gd name="T11" fmla="*/ 18 h 55"/>
                <a:gd name="T12" fmla="*/ 1 w 54"/>
                <a:gd name="T13" fmla="*/ 7 h 55"/>
                <a:gd name="T14" fmla="*/ 9 w 54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55">
                  <a:moveTo>
                    <a:pt x="9" y="0"/>
                  </a:moveTo>
                  <a:cubicBezTo>
                    <a:pt x="13" y="2"/>
                    <a:pt x="16" y="3"/>
                    <a:pt x="18" y="6"/>
                  </a:cubicBezTo>
                  <a:cubicBezTo>
                    <a:pt x="28" y="15"/>
                    <a:pt x="38" y="25"/>
                    <a:pt x="47" y="35"/>
                  </a:cubicBezTo>
                  <a:cubicBezTo>
                    <a:pt x="52" y="39"/>
                    <a:pt x="54" y="45"/>
                    <a:pt x="49" y="50"/>
                  </a:cubicBezTo>
                  <a:cubicBezTo>
                    <a:pt x="44" y="55"/>
                    <a:pt x="38" y="54"/>
                    <a:pt x="33" y="49"/>
                  </a:cubicBezTo>
                  <a:cubicBezTo>
                    <a:pt x="23" y="38"/>
                    <a:pt x="13" y="29"/>
                    <a:pt x="3" y="18"/>
                  </a:cubicBezTo>
                  <a:cubicBezTo>
                    <a:pt x="1" y="16"/>
                    <a:pt x="0" y="10"/>
                    <a:pt x="1" y="7"/>
                  </a:cubicBezTo>
                  <a:cubicBezTo>
                    <a:pt x="2" y="4"/>
                    <a:pt x="6" y="2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1350"/>
            </a:p>
          </p:txBody>
        </p:sp>
        <p:sp>
          <p:nvSpPr>
            <p:cNvPr id="23" name="Freeform 11"/>
            <p:cNvSpPr>
              <a:spLocks/>
            </p:cNvSpPr>
            <p:nvPr userDrawn="1"/>
          </p:nvSpPr>
          <p:spPr bwMode="auto">
            <a:xfrm>
              <a:off x="5689601" y="3606801"/>
              <a:ext cx="179388" cy="188913"/>
            </a:xfrm>
            <a:custGeom>
              <a:avLst/>
              <a:gdLst>
                <a:gd name="T0" fmla="*/ 9 w 47"/>
                <a:gd name="T1" fmla="*/ 0 h 50"/>
                <a:gd name="T2" fmla="*/ 17 w 47"/>
                <a:gd name="T3" fmla="*/ 5 h 50"/>
                <a:gd name="T4" fmla="*/ 42 w 47"/>
                <a:gd name="T5" fmla="*/ 30 h 50"/>
                <a:gd name="T6" fmla="*/ 42 w 47"/>
                <a:gd name="T7" fmla="*/ 44 h 50"/>
                <a:gd name="T8" fmla="*/ 28 w 47"/>
                <a:gd name="T9" fmla="*/ 44 h 50"/>
                <a:gd name="T10" fmla="*/ 2 w 47"/>
                <a:gd name="T11" fmla="*/ 16 h 50"/>
                <a:gd name="T12" fmla="*/ 1 w 47"/>
                <a:gd name="T13" fmla="*/ 7 h 50"/>
                <a:gd name="T14" fmla="*/ 9 w 4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50">
                  <a:moveTo>
                    <a:pt x="9" y="0"/>
                  </a:moveTo>
                  <a:cubicBezTo>
                    <a:pt x="12" y="2"/>
                    <a:pt x="15" y="3"/>
                    <a:pt x="17" y="5"/>
                  </a:cubicBezTo>
                  <a:cubicBezTo>
                    <a:pt x="26" y="13"/>
                    <a:pt x="34" y="22"/>
                    <a:pt x="42" y="30"/>
                  </a:cubicBezTo>
                  <a:cubicBezTo>
                    <a:pt x="47" y="35"/>
                    <a:pt x="47" y="39"/>
                    <a:pt x="42" y="44"/>
                  </a:cubicBezTo>
                  <a:cubicBezTo>
                    <a:pt x="37" y="50"/>
                    <a:pt x="32" y="48"/>
                    <a:pt x="28" y="44"/>
                  </a:cubicBezTo>
                  <a:cubicBezTo>
                    <a:pt x="19" y="35"/>
                    <a:pt x="10" y="26"/>
                    <a:pt x="2" y="16"/>
                  </a:cubicBezTo>
                  <a:cubicBezTo>
                    <a:pt x="0" y="14"/>
                    <a:pt x="0" y="9"/>
                    <a:pt x="1" y="7"/>
                  </a:cubicBezTo>
                  <a:cubicBezTo>
                    <a:pt x="2" y="4"/>
                    <a:pt x="6" y="2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1350"/>
            </a:p>
          </p:txBody>
        </p:sp>
        <p:sp>
          <p:nvSpPr>
            <p:cNvPr id="24" name="Freeform 12"/>
            <p:cNvSpPr>
              <a:spLocks/>
            </p:cNvSpPr>
            <p:nvPr userDrawn="1"/>
          </p:nvSpPr>
          <p:spPr bwMode="auto">
            <a:xfrm>
              <a:off x="5792788" y="3406776"/>
              <a:ext cx="163513" cy="150813"/>
            </a:xfrm>
            <a:custGeom>
              <a:avLst/>
              <a:gdLst>
                <a:gd name="T0" fmla="*/ 43 w 43"/>
                <a:gd name="T1" fmla="*/ 25 h 40"/>
                <a:gd name="T2" fmla="*/ 27 w 43"/>
                <a:gd name="T3" fmla="*/ 40 h 40"/>
                <a:gd name="T4" fmla="*/ 6 w 43"/>
                <a:gd name="T5" fmla="*/ 16 h 40"/>
                <a:gd name="T6" fmla="*/ 6 w 43"/>
                <a:gd name="T7" fmla="*/ 2 h 40"/>
                <a:gd name="T8" fmla="*/ 19 w 43"/>
                <a:gd name="T9" fmla="*/ 3 h 40"/>
                <a:gd name="T10" fmla="*/ 43 w 43"/>
                <a:gd name="T11" fmla="*/ 2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0">
                  <a:moveTo>
                    <a:pt x="43" y="25"/>
                  </a:moveTo>
                  <a:cubicBezTo>
                    <a:pt x="37" y="30"/>
                    <a:pt x="33" y="34"/>
                    <a:pt x="27" y="40"/>
                  </a:cubicBezTo>
                  <a:cubicBezTo>
                    <a:pt x="20" y="32"/>
                    <a:pt x="13" y="24"/>
                    <a:pt x="6" y="16"/>
                  </a:cubicBezTo>
                  <a:cubicBezTo>
                    <a:pt x="1" y="11"/>
                    <a:pt x="0" y="5"/>
                    <a:pt x="6" y="2"/>
                  </a:cubicBezTo>
                  <a:cubicBezTo>
                    <a:pt x="9" y="0"/>
                    <a:pt x="16" y="1"/>
                    <a:pt x="19" y="3"/>
                  </a:cubicBezTo>
                  <a:cubicBezTo>
                    <a:pt x="27" y="9"/>
                    <a:pt x="35" y="16"/>
                    <a:pt x="43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sz="1350"/>
            </a:p>
          </p:txBody>
        </p:sp>
      </p:grpSp>
    </p:spTree>
    <p:extLst>
      <p:ext uri="{BB962C8B-B14F-4D97-AF65-F5344CB8AC3E}">
        <p14:creationId xmlns:p14="http://schemas.microsoft.com/office/powerpoint/2010/main" val="286887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355976" y="2067694"/>
            <a:ext cx="4788024" cy="11521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2188850"/>
            <a:ext cx="45720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2764914"/>
            <a:ext cx="45720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563888" y="0"/>
            <a:ext cx="5580112" cy="5143500"/>
          </a:xfrm>
          <a:prstGeom prst="rect">
            <a:avLst/>
          </a:prstGeom>
          <a:solidFill>
            <a:schemeClr val="accent2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0" y="123478"/>
            <a:ext cx="529208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51920" y="699542"/>
            <a:ext cx="529208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177559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564000" y="0"/>
            <a:ext cx="5580000" cy="51435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0" y="123478"/>
            <a:ext cx="529208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51920" y="699542"/>
            <a:ext cx="529208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23888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301778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98519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131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lt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hyperlink" Target="https://plantillaspowerpoint.org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21" Type="http://schemas.openxmlformats.org/officeDocument/2006/relationships/hyperlink" Target="https://plantillaspowerpoint.org/" TargetMode="Externa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tillaspowerpoint.org/" TargetMode="Externa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/>
          <p:nvPr userDrawn="1"/>
        </p:nvSpPr>
        <p:spPr>
          <a:xfrm rot="16200000">
            <a:off x="-2375975" y="1449764"/>
            <a:ext cx="444602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bs-Latn-BA" sz="10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bs-Latn-BA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 PowerPoint templates</a:t>
            </a:r>
            <a:r>
              <a:rPr lang="bs-Latn-BA" sz="10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s-PE" sz="1000" b="1" baseline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8"/>
              </a:rPr>
              <a:t>plantillaspowerpoint.org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4246405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91" r:id="rId2"/>
    <p:sldLayoutId id="2147483692" r:id="rId3"/>
    <p:sldLayoutId id="2147483659" r:id="rId4"/>
    <p:sldLayoutId id="2147483660" r:id="rId5"/>
    <p:sldLayoutId id="2147483661" r:id="rId6"/>
    <p:sldLayoutId id="2147483662" r:id="rId7"/>
    <p:sldLayoutId id="2147483696" r:id="rId8"/>
    <p:sldLayoutId id="2147483652" r:id="rId9"/>
    <p:sldLayoutId id="2147483674" r:id="rId10"/>
    <p:sldLayoutId id="2147483689" r:id="rId11"/>
    <p:sldLayoutId id="2147483673" r:id="rId12"/>
    <p:sldLayoutId id="2147483655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2" r:id="rId21"/>
    <p:sldLayoutId id="2147483690" r:id="rId22"/>
    <p:sldLayoutId id="2147483688" r:id="rId23"/>
    <p:sldLayoutId id="2147483656" r:id="rId24"/>
    <p:sldLayoutId id="2147483700" r:id="rId25"/>
    <p:sldLayoutId id="2147483702" r:id="rId2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02E18-E5F4-421D-8288-FB906584368F}" type="datetimeFigureOut">
              <a:rPr lang="es-PE" smtClean="0"/>
              <a:t>22/11/2023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5091F-468D-44EE-B872-A0B05A22B235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TextBox 11"/>
          <p:cNvSpPr txBox="1"/>
          <p:nvPr userDrawn="1"/>
        </p:nvSpPr>
        <p:spPr>
          <a:xfrm rot="16200000">
            <a:off x="-2375975" y="1449764"/>
            <a:ext cx="444602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bs-Latn-BA" sz="10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bs-Latn-BA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 PowerPoint templates</a:t>
            </a:r>
            <a:r>
              <a:rPr lang="bs-Latn-BA" sz="10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s-PE" sz="1000" b="1" baseline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1"/>
              </a:rPr>
              <a:t>plantillaspowerpoint.org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4246405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73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93" r:id="rId3"/>
    <p:sldLayoutId id="2147483697" r:id="rId4"/>
    <p:sldLayoutId id="2147483698" r:id="rId5"/>
    <p:sldLayoutId id="2147483703" r:id="rId6"/>
    <p:sldLayoutId id="2147483694" r:id="rId7"/>
    <p:sldLayoutId id="2147483695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99" r:id="rId18"/>
    <p:sldLayoutId id="2147483701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1449764"/>
            <a:ext cx="444602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bs-Latn-BA" sz="10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bs-Latn-BA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 PowerPoint templates</a:t>
            </a:r>
            <a:r>
              <a:rPr lang="bs-Latn-BA" sz="10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s-PE" sz="1000" b="1" baseline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plantillaspowerpoint.org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4246405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6.emf"/><Relationship Id="rId7" Type="http://schemas.openxmlformats.org/officeDocument/2006/relationships/image" Target="../media/image29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8.emf"/><Relationship Id="rId5" Type="http://schemas.openxmlformats.org/officeDocument/2006/relationships/image" Target="../media/image11.emf"/><Relationship Id="rId4" Type="http://schemas.openxmlformats.org/officeDocument/2006/relationships/image" Target="../media/image27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7.e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39.emf"/><Relationship Id="rId7" Type="http://schemas.openxmlformats.org/officeDocument/2006/relationships/image" Target="../media/image43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39.emf"/><Relationship Id="rId7" Type="http://schemas.openxmlformats.org/officeDocument/2006/relationships/image" Target="../media/image43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-17210" y="1588"/>
            <a:ext cx="9147175" cy="5141912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148" name="Grupo 147"/>
          <p:cNvGrpSpPr/>
          <p:nvPr/>
        </p:nvGrpSpPr>
        <p:grpSpPr>
          <a:xfrm>
            <a:off x="5191946" y="1345741"/>
            <a:ext cx="3818313" cy="3696044"/>
            <a:chOff x="4281488" y="2224088"/>
            <a:chExt cx="1735137" cy="1679575"/>
          </a:xfrm>
        </p:grpSpPr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4564063" y="2654301"/>
              <a:ext cx="1173162" cy="1133475"/>
            </a:xfrm>
            <a:custGeom>
              <a:avLst/>
              <a:gdLst>
                <a:gd name="T0" fmla="*/ 311 w 311"/>
                <a:gd name="T1" fmla="*/ 300 h 300"/>
                <a:gd name="T2" fmla="*/ 237 w 311"/>
                <a:gd name="T3" fmla="*/ 291 h 300"/>
                <a:gd name="T4" fmla="*/ 226 w 311"/>
                <a:gd name="T5" fmla="*/ 150 h 300"/>
                <a:gd name="T6" fmla="*/ 185 w 311"/>
                <a:gd name="T7" fmla="*/ 119 h 300"/>
                <a:gd name="T8" fmla="*/ 136 w 311"/>
                <a:gd name="T9" fmla="*/ 110 h 300"/>
                <a:gd name="T10" fmla="*/ 126 w 311"/>
                <a:gd name="T11" fmla="*/ 150 h 300"/>
                <a:gd name="T12" fmla="*/ 74 w 311"/>
                <a:gd name="T13" fmla="*/ 161 h 300"/>
                <a:gd name="T14" fmla="*/ 74 w 311"/>
                <a:gd name="T15" fmla="*/ 296 h 300"/>
                <a:gd name="T16" fmla="*/ 0 w 311"/>
                <a:gd name="T17" fmla="*/ 300 h 300"/>
                <a:gd name="T18" fmla="*/ 83 w 311"/>
                <a:gd name="T19" fmla="*/ 0 h 300"/>
                <a:gd name="T20" fmla="*/ 91 w 311"/>
                <a:gd name="T21" fmla="*/ 18 h 300"/>
                <a:gd name="T22" fmla="*/ 228 w 311"/>
                <a:gd name="T23" fmla="*/ 9 h 300"/>
                <a:gd name="T24" fmla="*/ 311 w 311"/>
                <a:gd name="T25" fmla="*/ 0 h 300"/>
                <a:gd name="T26" fmla="*/ 245 w 311"/>
                <a:gd name="T27" fmla="*/ 140 h 300"/>
                <a:gd name="T28" fmla="*/ 254 w 311"/>
                <a:gd name="T29" fmla="*/ 169 h 300"/>
                <a:gd name="T30" fmla="*/ 304 w 311"/>
                <a:gd name="T31" fmla="*/ 161 h 300"/>
                <a:gd name="T32" fmla="*/ 296 w 311"/>
                <a:gd name="T33" fmla="*/ 110 h 300"/>
                <a:gd name="T34" fmla="*/ 245 w 311"/>
                <a:gd name="T35" fmla="*/ 118 h 300"/>
                <a:gd name="T36" fmla="*/ 275 w 311"/>
                <a:gd name="T37" fmla="*/ 41 h 300"/>
                <a:gd name="T38" fmla="*/ 253 w 311"/>
                <a:gd name="T39" fmla="*/ 41 h 300"/>
                <a:gd name="T40" fmla="*/ 245 w 311"/>
                <a:gd name="T41" fmla="*/ 93 h 300"/>
                <a:gd name="T42" fmla="*/ 296 w 311"/>
                <a:gd name="T43" fmla="*/ 100 h 300"/>
                <a:gd name="T44" fmla="*/ 304 w 311"/>
                <a:gd name="T45" fmla="*/ 48 h 300"/>
                <a:gd name="T46" fmla="*/ 275 w 311"/>
                <a:gd name="T47" fmla="*/ 41 h 300"/>
                <a:gd name="T48" fmla="*/ 275 w 311"/>
                <a:gd name="T49" fmla="*/ 237 h 300"/>
                <a:gd name="T50" fmla="*/ 304 w 311"/>
                <a:gd name="T51" fmla="*/ 229 h 300"/>
                <a:gd name="T52" fmla="*/ 296 w 311"/>
                <a:gd name="T53" fmla="*/ 179 h 300"/>
                <a:gd name="T54" fmla="*/ 245 w 311"/>
                <a:gd name="T55" fmla="*/ 186 h 300"/>
                <a:gd name="T56" fmla="*/ 253 w 311"/>
                <a:gd name="T57" fmla="*/ 237 h 300"/>
                <a:gd name="T58" fmla="*/ 7 w 311"/>
                <a:gd name="T59" fmla="*/ 139 h 300"/>
                <a:gd name="T60" fmla="*/ 14 w 311"/>
                <a:gd name="T61" fmla="*/ 169 h 300"/>
                <a:gd name="T62" fmla="*/ 66 w 311"/>
                <a:gd name="T63" fmla="*/ 161 h 300"/>
                <a:gd name="T64" fmla="*/ 58 w 311"/>
                <a:gd name="T65" fmla="*/ 110 h 300"/>
                <a:gd name="T66" fmla="*/ 7 w 311"/>
                <a:gd name="T67" fmla="*/ 118 h 300"/>
                <a:gd name="T68" fmla="*/ 66 w 311"/>
                <a:gd name="T69" fmla="*/ 208 h 300"/>
                <a:gd name="T70" fmla="*/ 57 w 311"/>
                <a:gd name="T71" fmla="*/ 179 h 300"/>
                <a:gd name="T72" fmla="*/ 7 w 311"/>
                <a:gd name="T73" fmla="*/ 188 h 300"/>
                <a:gd name="T74" fmla="*/ 17 w 311"/>
                <a:gd name="T75" fmla="*/ 238 h 300"/>
                <a:gd name="T76" fmla="*/ 66 w 311"/>
                <a:gd name="T77" fmla="*/ 230 h 300"/>
                <a:gd name="T78" fmla="*/ 185 w 311"/>
                <a:gd name="T79" fmla="*/ 72 h 300"/>
                <a:gd name="T80" fmla="*/ 185 w 311"/>
                <a:gd name="T81" fmla="*/ 49 h 300"/>
                <a:gd name="T82" fmla="*/ 134 w 311"/>
                <a:gd name="T83" fmla="*/ 41 h 300"/>
                <a:gd name="T84" fmla="*/ 126 w 311"/>
                <a:gd name="T85" fmla="*/ 93 h 300"/>
                <a:gd name="T86" fmla="*/ 177 w 311"/>
                <a:gd name="T87" fmla="*/ 100 h 300"/>
                <a:gd name="T88" fmla="*/ 185 w 311"/>
                <a:gd name="T89" fmla="*/ 72 h 300"/>
                <a:gd name="T90" fmla="*/ 37 w 311"/>
                <a:gd name="T91" fmla="*/ 41 h 300"/>
                <a:gd name="T92" fmla="*/ 7 w 311"/>
                <a:gd name="T93" fmla="*/ 49 h 300"/>
                <a:gd name="T94" fmla="*/ 15 w 311"/>
                <a:gd name="T95" fmla="*/ 100 h 300"/>
                <a:gd name="T96" fmla="*/ 66 w 311"/>
                <a:gd name="T97" fmla="*/ 93 h 300"/>
                <a:gd name="T98" fmla="*/ 58 w 311"/>
                <a:gd name="T99" fmla="*/ 4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1" h="300">
                  <a:moveTo>
                    <a:pt x="311" y="0"/>
                  </a:moveTo>
                  <a:cubicBezTo>
                    <a:pt x="311" y="100"/>
                    <a:pt x="311" y="200"/>
                    <a:pt x="311" y="300"/>
                  </a:cubicBezTo>
                  <a:cubicBezTo>
                    <a:pt x="286" y="300"/>
                    <a:pt x="262" y="300"/>
                    <a:pt x="237" y="300"/>
                  </a:cubicBezTo>
                  <a:cubicBezTo>
                    <a:pt x="237" y="297"/>
                    <a:pt x="237" y="294"/>
                    <a:pt x="237" y="291"/>
                  </a:cubicBezTo>
                  <a:cubicBezTo>
                    <a:pt x="237" y="248"/>
                    <a:pt x="237" y="205"/>
                    <a:pt x="237" y="161"/>
                  </a:cubicBezTo>
                  <a:cubicBezTo>
                    <a:pt x="237" y="151"/>
                    <a:pt x="236" y="150"/>
                    <a:pt x="226" y="150"/>
                  </a:cubicBezTo>
                  <a:cubicBezTo>
                    <a:pt x="212" y="150"/>
                    <a:pt x="199" y="150"/>
                    <a:pt x="185" y="150"/>
                  </a:cubicBezTo>
                  <a:cubicBezTo>
                    <a:pt x="185" y="139"/>
                    <a:pt x="185" y="129"/>
                    <a:pt x="185" y="119"/>
                  </a:cubicBezTo>
                  <a:cubicBezTo>
                    <a:pt x="185" y="113"/>
                    <a:pt x="182" y="110"/>
                    <a:pt x="175" y="110"/>
                  </a:cubicBezTo>
                  <a:cubicBezTo>
                    <a:pt x="162" y="110"/>
                    <a:pt x="149" y="110"/>
                    <a:pt x="136" y="110"/>
                  </a:cubicBezTo>
                  <a:cubicBezTo>
                    <a:pt x="128" y="110"/>
                    <a:pt x="126" y="113"/>
                    <a:pt x="126" y="120"/>
                  </a:cubicBezTo>
                  <a:cubicBezTo>
                    <a:pt x="126" y="129"/>
                    <a:pt x="126" y="139"/>
                    <a:pt x="126" y="150"/>
                  </a:cubicBezTo>
                  <a:cubicBezTo>
                    <a:pt x="112" y="150"/>
                    <a:pt x="99" y="150"/>
                    <a:pt x="86" y="150"/>
                  </a:cubicBezTo>
                  <a:cubicBezTo>
                    <a:pt x="75" y="150"/>
                    <a:pt x="74" y="151"/>
                    <a:pt x="74" y="161"/>
                  </a:cubicBezTo>
                  <a:cubicBezTo>
                    <a:pt x="74" y="184"/>
                    <a:pt x="73" y="207"/>
                    <a:pt x="73" y="231"/>
                  </a:cubicBezTo>
                  <a:cubicBezTo>
                    <a:pt x="73" y="252"/>
                    <a:pt x="74" y="274"/>
                    <a:pt x="74" y="296"/>
                  </a:cubicBezTo>
                  <a:cubicBezTo>
                    <a:pt x="74" y="297"/>
                    <a:pt x="74" y="299"/>
                    <a:pt x="74" y="300"/>
                  </a:cubicBezTo>
                  <a:cubicBezTo>
                    <a:pt x="49" y="300"/>
                    <a:pt x="25" y="300"/>
                    <a:pt x="0" y="300"/>
                  </a:cubicBezTo>
                  <a:cubicBezTo>
                    <a:pt x="0" y="200"/>
                    <a:pt x="0" y="100"/>
                    <a:pt x="0" y="0"/>
                  </a:cubicBezTo>
                  <a:cubicBezTo>
                    <a:pt x="27" y="0"/>
                    <a:pt x="54" y="0"/>
                    <a:pt x="83" y="0"/>
                  </a:cubicBezTo>
                  <a:cubicBezTo>
                    <a:pt x="83" y="3"/>
                    <a:pt x="83" y="7"/>
                    <a:pt x="83" y="10"/>
                  </a:cubicBezTo>
                  <a:cubicBezTo>
                    <a:pt x="83" y="16"/>
                    <a:pt x="85" y="18"/>
                    <a:pt x="91" y="18"/>
                  </a:cubicBezTo>
                  <a:cubicBezTo>
                    <a:pt x="134" y="18"/>
                    <a:pt x="177" y="18"/>
                    <a:pt x="219" y="18"/>
                  </a:cubicBezTo>
                  <a:cubicBezTo>
                    <a:pt x="226" y="18"/>
                    <a:pt x="229" y="16"/>
                    <a:pt x="228" y="9"/>
                  </a:cubicBezTo>
                  <a:cubicBezTo>
                    <a:pt x="228" y="6"/>
                    <a:pt x="228" y="3"/>
                    <a:pt x="228" y="0"/>
                  </a:cubicBezTo>
                  <a:cubicBezTo>
                    <a:pt x="256" y="0"/>
                    <a:pt x="283" y="0"/>
                    <a:pt x="311" y="0"/>
                  </a:cubicBezTo>
                  <a:close/>
                  <a:moveTo>
                    <a:pt x="245" y="140"/>
                  </a:moveTo>
                  <a:cubicBezTo>
                    <a:pt x="245" y="140"/>
                    <a:pt x="245" y="140"/>
                    <a:pt x="245" y="140"/>
                  </a:cubicBezTo>
                  <a:cubicBezTo>
                    <a:pt x="245" y="147"/>
                    <a:pt x="245" y="153"/>
                    <a:pt x="245" y="160"/>
                  </a:cubicBezTo>
                  <a:cubicBezTo>
                    <a:pt x="245" y="166"/>
                    <a:pt x="248" y="169"/>
                    <a:pt x="254" y="169"/>
                  </a:cubicBezTo>
                  <a:cubicBezTo>
                    <a:pt x="268" y="169"/>
                    <a:pt x="282" y="169"/>
                    <a:pt x="296" y="169"/>
                  </a:cubicBezTo>
                  <a:cubicBezTo>
                    <a:pt x="301" y="169"/>
                    <a:pt x="304" y="166"/>
                    <a:pt x="304" y="161"/>
                  </a:cubicBezTo>
                  <a:cubicBezTo>
                    <a:pt x="304" y="147"/>
                    <a:pt x="304" y="132"/>
                    <a:pt x="304" y="118"/>
                  </a:cubicBezTo>
                  <a:cubicBezTo>
                    <a:pt x="304" y="112"/>
                    <a:pt x="301" y="110"/>
                    <a:pt x="296" y="110"/>
                  </a:cubicBezTo>
                  <a:cubicBezTo>
                    <a:pt x="282" y="110"/>
                    <a:pt x="268" y="110"/>
                    <a:pt x="253" y="110"/>
                  </a:cubicBezTo>
                  <a:cubicBezTo>
                    <a:pt x="248" y="110"/>
                    <a:pt x="245" y="113"/>
                    <a:pt x="245" y="118"/>
                  </a:cubicBezTo>
                  <a:cubicBezTo>
                    <a:pt x="245" y="125"/>
                    <a:pt x="245" y="133"/>
                    <a:pt x="245" y="140"/>
                  </a:cubicBezTo>
                  <a:close/>
                  <a:moveTo>
                    <a:pt x="275" y="41"/>
                  </a:moveTo>
                  <a:cubicBezTo>
                    <a:pt x="275" y="41"/>
                    <a:pt x="275" y="41"/>
                    <a:pt x="275" y="41"/>
                  </a:cubicBezTo>
                  <a:cubicBezTo>
                    <a:pt x="268" y="41"/>
                    <a:pt x="260" y="41"/>
                    <a:pt x="253" y="41"/>
                  </a:cubicBezTo>
                  <a:cubicBezTo>
                    <a:pt x="248" y="41"/>
                    <a:pt x="245" y="44"/>
                    <a:pt x="245" y="49"/>
                  </a:cubicBezTo>
                  <a:cubicBezTo>
                    <a:pt x="245" y="63"/>
                    <a:pt x="245" y="78"/>
                    <a:pt x="245" y="93"/>
                  </a:cubicBezTo>
                  <a:cubicBezTo>
                    <a:pt x="245" y="97"/>
                    <a:pt x="248" y="100"/>
                    <a:pt x="253" y="100"/>
                  </a:cubicBezTo>
                  <a:cubicBezTo>
                    <a:pt x="267" y="100"/>
                    <a:pt x="282" y="100"/>
                    <a:pt x="296" y="100"/>
                  </a:cubicBezTo>
                  <a:cubicBezTo>
                    <a:pt x="301" y="100"/>
                    <a:pt x="304" y="98"/>
                    <a:pt x="304" y="93"/>
                  </a:cubicBezTo>
                  <a:cubicBezTo>
                    <a:pt x="304" y="78"/>
                    <a:pt x="304" y="63"/>
                    <a:pt x="304" y="48"/>
                  </a:cubicBezTo>
                  <a:cubicBezTo>
                    <a:pt x="304" y="43"/>
                    <a:pt x="301" y="41"/>
                    <a:pt x="296" y="41"/>
                  </a:cubicBezTo>
                  <a:cubicBezTo>
                    <a:pt x="289" y="41"/>
                    <a:pt x="282" y="41"/>
                    <a:pt x="275" y="41"/>
                  </a:cubicBezTo>
                  <a:close/>
                  <a:moveTo>
                    <a:pt x="275" y="237"/>
                  </a:moveTo>
                  <a:cubicBezTo>
                    <a:pt x="275" y="237"/>
                    <a:pt x="275" y="237"/>
                    <a:pt x="275" y="237"/>
                  </a:cubicBezTo>
                  <a:cubicBezTo>
                    <a:pt x="282" y="237"/>
                    <a:pt x="289" y="237"/>
                    <a:pt x="296" y="237"/>
                  </a:cubicBezTo>
                  <a:cubicBezTo>
                    <a:pt x="302" y="238"/>
                    <a:pt x="304" y="235"/>
                    <a:pt x="304" y="229"/>
                  </a:cubicBezTo>
                  <a:cubicBezTo>
                    <a:pt x="304" y="215"/>
                    <a:pt x="304" y="201"/>
                    <a:pt x="304" y="186"/>
                  </a:cubicBezTo>
                  <a:cubicBezTo>
                    <a:pt x="304" y="181"/>
                    <a:pt x="301" y="179"/>
                    <a:pt x="296" y="179"/>
                  </a:cubicBezTo>
                  <a:cubicBezTo>
                    <a:pt x="282" y="179"/>
                    <a:pt x="268" y="179"/>
                    <a:pt x="253" y="179"/>
                  </a:cubicBezTo>
                  <a:cubicBezTo>
                    <a:pt x="248" y="179"/>
                    <a:pt x="245" y="181"/>
                    <a:pt x="245" y="186"/>
                  </a:cubicBezTo>
                  <a:cubicBezTo>
                    <a:pt x="245" y="201"/>
                    <a:pt x="245" y="215"/>
                    <a:pt x="245" y="230"/>
                  </a:cubicBezTo>
                  <a:cubicBezTo>
                    <a:pt x="245" y="235"/>
                    <a:pt x="248" y="238"/>
                    <a:pt x="253" y="237"/>
                  </a:cubicBezTo>
                  <a:cubicBezTo>
                    <a:pt x="260" y="237"/>
                    <a:pt x="268" y="237"/>
                    <a:pt x="275" y="237"/>
                  </a:cubicBezTo>
                  <a:close/>
                  <a:moveTo>
                    <a:pt x="7" y="139"/>
                  </a:moveTo>
                  <a:cubicBezTo>
                    <a:pt x="7" y="146"/>
                    <a:pt x="7" y="154"/>
                    <a:pt x="7" y="161"/>
                  </a:cubicBezTo>
                  <a:cubicBezTo>
                    <a:pt x="7" y="166"/>
                    <a:pt x="9" y="169"/>
                    <a:pt x="14" y="169"/>
                  </a:cubicBezTo>
                  <a:cubicBezTo>
                    <a:pt x="29" y="169"/>
                    <a:pt x="44" y="169"/>
                    <a:pt x="58" y="169"/>
                  </a:cubicBezTo>
                  <a:cubicBezTo>
                    <a:pt x="63" y="169"/>
                    <a:pt x="66" y="166"/>
                    <a:pt x="66" y="161"/>
                  </a:cubicBezTo>
                  <a:cubicBezTo>
                    <a:pt x="66" y="147"/>
                    <a:pt x="66" y="132"/>
                    <a:pt x="66" y="118"/>
                  </a:cubicBezTo>
                  <a:cubicBezTo>
                    <a:pt x="66" y="112"/>
                    <a:pt x="63" y="110"/>
                    <a:pt x="58" y="110"/>
                  </a:cubicBezTo>
                  <a:cubicBezTo>
                    <a:pt x="43" y="110"/>
                    <a:pt x="29" y="110"/>
                    <a:pt x="14" y="110"/>
                  </a:cubicBezTo>
                  <a:cubicBezTo>
                    <a:pt x="9" y="110"/>
                    <a:pt x="7" y="113"/>
                    <a:pt x="7" y="118"/>
                  </a:cubicBezTo>
                  <a:cubicBezTo>
                    <a:pt x="7" y="125"/>
                    <a:pt x="7" y="132"/>
                    <a:pt x="7" y="139"/>
                  </a:cubicBezTo>
                  <a:close/>
                  <a:moveTo>
                    <a:pt x="66" y="208"/>
                  </a:moveTo>
                  <a:cubicBezTo>
                    <a:pt x="66" y="201"/>
                    <a:pt x="65" y="194"/>
                    <a:pt x="66" y="187"/>
                  </a:cubicBezTo>
                  <a:cubicBezTo>
                    <a:pt x="66" y="181"/>
                    <a:pt x="63" y="179"/>
                    <a:pt x="57" y="179"/>
                  </a:cubicBezTo>
                  <a:cubicBezTo>
                    <a:pt x="43" y="179"/>
                    <a:pt x="30" y="179"/>
                    <a:pt x="16" y="179"/>
                  </a:cubicBezTo>
                  <a:cubicBezTo>
                    <a:pt x="10" y="179"/>
                    <a:pt x="7" y="181"/>
                    <a:pt x="7" y="188"/>
                  </a:cubicBezTo>
                  <a:cubicBezTo>
                    <a:pt x="7" y="201"/>
                    <a:pt x="7" y="215"/>
                    <a:pt x="7" y="228"/>
                  </a:cubicBezTo>
                  <a:cubicBezTo>
                    <a:pt x="7" y="235"/>
                    <a:pt x="10" y="238"/>
                    <a:pt x="17" y="238"/>
                  </a:cubicBezTo>
                  <a:cubicBezTo>
                    <a:pt x="30" y="237"/>
                    <a:pt x="43" y="238"/>
                    <a:pt x="56" y="238"/>
                  </a:cubicBezTo>
                  <a:cubicBezTo>
                    <a:pt x="62" y="238"/>
                    <a:pt x="66" y="236"/>
                    <a:pt x="66" y="230"/>
                  </a:cubicBezTo>
                  <a:cubicBezTo>
                    <a:pt x="66" y="223"/>
                    <a:pt x="66" y="216"/>
                    <a:pt x="66" y="208"/>
                  </a:cubicBezTo>
                  <a:close/>
                  <a:moveTo>
                    <a:pt x="185" y="72"/>
                  </a:moveTo>
                  <a:cubicBezTo>
                    <a:pt x="185" y="72"/>
                    <a:pt x="185" y="72"/>
                    <a:pt x="185" y="72"/>
                  </a:cubicBezTo>
                  <a:cubicBezTo>
                    <a:pt x="185" y="64"/>
                    <a:pt x="185" y="57"/>
                    <a:pt x="185" y="49"/>
                  </a:cubicBezTo>
                  <a:cubicBezTo>
                    <a:pt x="185" y="44"/>
                    <a:pt x="183" y="41"/>
                    <a:pt x="177" y="41"/>
                  </a:cubicBezTo>
                  <a:cubicBezTo>
                    <a:pt x="163" y="41"/>
                    <a:pt x="148" y="41"/>
                    <a:pt x="134" y="41"/>
                  </a:cubicBezTo>
                  <a:cubicBezTo>
                    <a:pt x="129" y="41"/>
                    <a:pt x="126" y="43"/>
                    <a:pt x="126" y="48"/>
                  </a:cubicBezTo>
                  <a:cubicBezTo>
                    <a:pt x="126" y="63"/>
                    <a:pt x="126" y="78"/>
                    <a:pt x="126" y="93"/>
                  </a:cubicBezTo>
                  <a:cubicBezTo>
                    <a:pt x="126" y="98"/>
                    <a:pt x="129" y="100"/>
                    <a:pt x="134" y="100"/>
                  </a:cubicBezTo>
                  <a:cubicBezTo>
                    <a:pt x="148" y="100"/>
                    <a:pt x="163" y="100"/>
                    <a:pt x="177" y="100"/>
                  </a:cubicBezTo>
                  <a:cubicBezTo>
                    <a:pt x="182" y="100"/>
                    <a:pt x="185" y="97"/>
                    <a:pt x="185" y="92"/>
                  </a:cubicBezTo>
                  <a:cubicBezTo>
                    <a:pt x="185" y="85"/>
                    <a:pt x="185" y="78"/>
                    <a:pt x="185" y="72"/>
                  </a:cubicBezTo>
                  <a:close/>
                  <a:moveTo>
                    <a:pt x="37" y="41"/>
                  </a:moveTo>
                  <a:cubicBezTo>
                    <a:pt x="37" y="41"/>
                    <a:pt x="37" y="41"/>
                    <a:pt x="37" y="41"/>
                  </a:cubicBezTo>
                  <a:cubicBezTo>
                    <a:pt x="30" y="41"/>
                    <a:pt x="23" y="41"/>
                    <a:pt x="16" y="41"/>
                  </a:cubicBezTo>
                  <a:cubicBezTo>
                    <a:pt x="10" y="41"/>
                    <a:pt x="7" y="43"/>
                    <a:pt x="7" y="49"/>
                  </a:cubicBezTo>
                  <a:cubicBezTo>
                    <a:pt x="7" y="64"/>
                    <a:pt x="7" y="78"/>
                    <a:pt x="7" y="92"/>
                  </a:cubicBezTo>
                  <a:cubicBezTo>
                    <a:pt x="7" y="98"/>
                    <a:pt x="9" y="100"/>
                    <a:pt x="15" y="100"/>
                  </a:cubicBezTo>
                  <a:cubicBezTo>
                    <a:pt x="29" y="100"/>
                    <a:pt x="44" y="100"/>
                    <a:pt x="58" y="100"/>
                  </a:cubicBezTo>
                  <a:cubicBezTo>
                    <a:pt x="63" y="100"/>
                    <a:pt x="66" y="98"/>
                    <a:pt x="66" y="93"/>
                  </a:cubicBezTo>
                  <a:cubicBezTo>
                    <a:pt x="66" y="78"/>
                    <a:pt x="66" y="63"/>
                    <a:pt x="66" y="49"/>
                  </a:cubicBezTo>
                  <a:cubicBezTo>
                    <a:pt x="66" y="44"/>
                    <a:pt x="63" y="41"/>
                    <a:pt x="58" y="41"/>
                  </a:cubicBezTo>
                  <a:cubicBezTo>
                    <a:pt x="51" y="41"/>
                    <a:pt x="44" y="41"/>
                    <a:pt x="37" y="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" name="Freeform 10"/>
            <p:cNvSpPr>
              <a:spLocks/>
            </p:cNvSpPr>
            <p:nvPr/>
          </p:nvSpPr>
          <p:spPr bwMode="auto">
            <a:xfrm>
              <a:off x="4892675" y="3270251"/>
              <a:ext cx="515937" cy="517525"/>
            </a:xfrm>
            <a:custGeom>
              <a:avLst/>
              <a:gdLst>
                <a:gd name="T0" fmla="*/ 137 w 137"/>
                <a:gd name="T1" fmla="*/ 137 h 137"/>
                <a:gd name="T2" fmla="*/ 0 w 137"/>
                <a:gd name="T3" fmla="*/ 137 h 137"/>
                <a:gd name="T4" fmla="*/ 0 w 137"/>
                <a:gd name="T5" fmla="*/ 0 h 137"/>
                <a:gd name="T6" fmla="*/ 137 w 137"/>
                <a:gd name="T7" fmla="*/ 0 h 137"/>
                <a:gd name="T8" fmla="*/ 137 w 137"/>
                <a:gd name="T9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37">
                  <a:moveTo>
                    <a:pt x="137" y="137"/>
                  </a:moveTo>
                  <a:cubicBezTo>
                    <a:pt x="91" y="137"/>
                    <a:pt x="46" y="137"/>
                    <a:pt x="0" y="137"/>
                  </a:cubicBezTo>
                  <a:cubicBezTo>
                    <a:pt x="0" y="91"/>
                    <a:pt x="0" y="46"/>
                    <a:pt x="0" y="0"/>
                  </a:cubicBezTo>
                  <a:cubicBezTo>
                    <a:pt x="46" y="0"/>
                    <a:pt x="91" y="0"/>
                    <a:pt x="137" y="0"/>
                  </a:cubicBezTo>
                  <a:cubicBezTo>
                    <a:pt x="137" y="46"/>
                    <a:pt x="137" y="91"/>
                    <a:pt x="137" y="1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" name="Freeform 11"/>
            <p:cNvSpPr>
              <a:spLocks noEditPoints="1"/>
            </p:cNvSpPr>
            <p:nvPr/>
          </p:nvSpPr>
          <p:spPr bwMode="auto">
            <a:xfrm>
              <a:off x="4926013" y="2224088"/>
              <a:ext cx="449262" cy="452438"/>
            </a:xfrm>
            <a:custGeom>
              <a:avLst/>
              <a:gdLst>
                <a:gd name="T0" fmla="*/ 119 w 119"/>
                <a:gd name="T1" fmla="*/ 120 h 120"/>
                <a:gd name="T2" fmla="*/ 0 w 119"/>
                <a:gd name="T3" fmla="*/ 120 h 120"/>
                <a:gd name="T4" fmla="*/ 0 w 119"/>
                <a:gd name="T5" fmla="*/ 0 h 120"/>
                <a:gd name="T6" fmla="*/ 119 w 119"/>
                <a:gd name="T7" fmla="*/ 0 h 120"/>
                <a:gd name="T8" fmla="*/ 119 w 119"/>
                <a:gd name="T9" fmla="*/ 120 h 120"/>
                <a:gd name="T10" fmla="*/ 42 w 119"/>
                <a:gd name="T11" fmla="*/ 41 h 120"/>
                <a:gd name="T12" fmla="*/ 22 w 119"/>
                <a:gd name="T13" fmla="*/ 41 h 120"/>
                <a:gd name="T14" fmla="*/ 14 w 119"/>
                <a:gd name="T15" fmla="*/ 49 h 120"/>
                <a:gd name="T16" fmla="*/ 14 w 119"/>
                <a:gd name="T17" fmla="*/ 71 h 120"/>
                <a:gd name="T18" fmla="*/ 22 w 119"/>
                <a:gd name="T19" fmla="*/ 78 h 120"/>
                <a:gd name="T20" fmla="*/ 40 w 119"/>
                <a:gd name="T21" fmla="*/ 79 h 120"/>
                <a:gd name="T22" fmla="*/ 41 w 119"/>
                <a:gd name="T23" fmla="*/ 97 h 120"/>
                <a:gd name="T24" fmla="*/ 49 w 119"/>
                <a:gd name="T25" fmla="*/ 105 h 120"/>
                <a:gd name="T26" fmla="*/ 70 w 119"/>
                <a:gd name="T27" fmla="*/ 105 h 120"/>
                <a:gd name="T28" fmla="*/ 78 w 119"/>
                <a:gd name="T29" fmla="*/ 96 h 120"/>
                <a:gd name="T30" fmla="*/ 78 w 119"/>
                <a:gd name="T31" fmla="*/ 77 h 120"/>
                <a:gd name="T32" fmla="*/ 97 w 119"/>
                <a:gd name="T33" fmla="*/ 78 h 120"/>
                <a:gd name="T34" fmla="*/ 105 w 119"/>
                <a:gd name="T35" fmla="*/ 70 h 120"/>
                <a:gd name="T36" fmla="*/ 105 w 119"/>
                <a:gd name="T37" fmla="*/ 50 h 120"/>
                <a:gd name="T38" fmla="*/ 96 w 119"/>
                <a:gd name="T39" fmla="*/ 41 h 120"/>
                <a:gd name="T40" fmla="*/ 78 w 119"/>
                <a:gd name="T41" fmla="*/ 41 h 120"/>
                <a:gd name="T42" fmla="*/ 78 w 119"/>
                <a:gd name="T43" fmla="*/ 22 h 120"/>
                <a:gd name="T44" fmla="*/ 70 w 119"/>
                <a:gd name="T45" fmla="*/ 14 h 120"/>
                <a:gd name="T46" fmla="*/ 49 w 119"/>
                <a:gd name="T47" fmla="*/ 14 h 120"/>
                <a:gd name="T48" fmla="*/ 41 w 119"/>
                <a:gd name="T49" fmla="*/ 22 h 120"/>
                <a:gd name="T50" fmla="*/ 42 w 119"/>
                <a:gd name="T51" fmla="*/ 4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9" h="120">
                  <a:moveTo>
                    <a:pt x="119" y="120"/>
                  </a:moveTo>
                  <a:cubicBezTo>
                    <a:pt x="79" y="120"/>
                    <a:pt x="40" y="120"/>
                    <a:pt x="0" y="120"/>
                  </a:cubicBezTo>
                  <a:cubicBezTo>
                    <a:pt x="0" y="80"/>
                    <a:pt x="0" y="40"/>
                    <a:pt x="0" y="0"/>
                  </a:cubicBezTo>
                  <a:cubicBezTo>
                    <a:pt x="39" y="0"/>
                    <a:pt x="79" y="0"/>
                    <a:pt x="119" y="0"/>
                  </a:cubicBezTo>
                  <a:cubicBezTo>
                    <a:pt x="119" y="39"/>
                    <a:pt x="119" y="79"/>
                    <a:pt x="119" y="120"/>
                  </a:cubicBezTo>
                  <a:close/>
                  <a:moveTo>
                    <a:pt x="42" y="41"/>
                  </a:moveTo>
                  <a:cubicBezTo>
                    <a:pt x="34" y="41"/>
                    <a:pt x="28" y="41"/>
                    <a:pt x="22" y="41"/>
                  </a:cubicBezTo>
                  <a:cubicBezTo>
                    <a:pt x="17" y="41"/>
                    <a:pt x="14" y="43"/>
                    <a:pt x="14" y="49"/>
                  </a:cubicBezTo>
                  <a:cubicBezTo>
                    <a:pt x="14" y="56"/>
                    <a:pt x="14" y="64"/>
                    <a:pt x="14" y="71"/>
                  </a:cubicBezTo>
                  <a:cubicBezTo>
                    <a:pt x="14" y="76"/>
                    <a:pt x="17" y="78"/>
                    <a:pt x="22" y="78"/>
                  </a:cubicBezTo>
                  <a:cubicBezTo>
                    <a:pt x="28" y="78"/>
                    <a:pt x="37" y="76"/>
                    <a:pt x="40" y="79"/>
                  </a:cubicBezTo>
                  <a:cubicBezTo>
                    <a:pt x="43" y="82"/>
                    <a:pt x="41" y="91"/>
                    <a:pt x="41" y="97"/>
                  </a:cubicBezTo>
                  <a:cubicBezTo>
                    <a:pt x="42" y="102"/>
                    <a:pt x="44" y="105"/>
                    <a:pt x="49" y="105"/>
                  </a:cubicBezTo>
                  <a:cubicBezTo>
                    <a:pt x="56" y="105"/>
                    <a:pt x="63" y="105"/>
                    <a:pt x="70" y="105"/>
                  </a:cubicBezTo>
                  <a:cubicBezTo>
                    <a:pt x="75" y="105"/>
                    <a:pt x="78" y="102"/>
                    <a:pt x="78" y="96"/>
                  </a:cubicBezTo>
                  <a:cubicBezTo>
                    <a:pt x="78" y="90"/>
                    <a:pt x="78" y="84"/>
                    <a:pt x="78" y="77"/>
                  </a:cubicBezTo>
                  <a:cubicBezTo>
                    <a:pt x="85" y="77"/>
                    <a:pt x="91" y="77"/>
                    <a:pt x="97" y="78"/>
                  </a:cubicBezTo>
                  <a:cubicBezTo>
                    <a:pt x="102" y="78"/>
                    <a:pt x="105" y="75"/>
                    <a:pt x="105" y="70"/>
                  </a:cubicBezTo>
                  <a:cubicBezTo>
                    <a:pt x="105" y="63"/>
                    <a:pt x="105" y="57"/>
                    <a:pt x="105" y="50"/>
                  </a:cubicBezTo>
                  <a:cubicBezTo>
                    <a:pt x="105" y="44"/>
                    <a:pt x="102" y="41"/>
                    <a:pt x="96" y="41"/>
                  </a:cubicBezTo>
                  <a:cubicBezTo>
                    <a:pt x="90" y="42"/>
                    <a:pt x="84" y="41"/>
                    <a:pt x="78" y="41"/>
                  </a:cubicBezTo>
                  <a:cubicBezTo>
                    <a:pt x="78" y="34"/>
                    <a:pt x="78" y="28"/>
                    <a:pt x="78" y="22"/>
                  </a:cubicBezTo>
                  <a:cubicBezTo>
                    <a:pt x="78" y="17"/>
                    <a:pt x="75" y="14"/>
                    <a:pt x="70" y="14"/>
                  </a:cubicBezTo>
                  <a:cubicBezTo>
                    <a:pt x="63" y="14"/>
                    <a:pt x="56" y="14"/>
                    <a:pt x="49" y="14"/>
                  </a:cubicBezTo>
                  <a:cubicBezTo>
                    <a:pt x="44" y="14"/>
                    <a:pt x="41" y="17"/>
                    <a:pt x="41" y="22"/>
                  </a:cubicBezTo>
                  <a:cubicBezTo>
                    <a:pt x="42" y="28"/>
                    <a:pt x="42" y="34"/>
                    <a:pt x="42" y="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" name="Freeform 12"/>
            <p:cNvSpPr>
              <a:spLocks/>
            </p:cNvSpPr>
            <p:nvPr/>
          </p:nvSpPr>
          <p:spPr bwMode="auto">
            <a:xfrm>
              <a:off x="4281488" y="3840163"/>
              <a:ext cx="1735137" cy="63500"/>
            </a:xfrm>
            <a:custGeom>
              <a:avLst/>
              <a:gdLst>
                <a:gd name="T0" fmla="*/ 0 w 460"/>
                <a:gd name="T1" fmla="*/ 17 h 17"/>
                <a:gd name="T2" fmla="*/ 0 w 460"/>
                <a:gd name="T3" fmla="*/ 0 h 17"/>
                <a:gd name="T4" fmla="*/ 460 w 460"/>
                <a:gd name="T5" fmla="*/ 0 h 17"/>
                <a:gd name="T6" fmla="*/ 460 w 460"/>
                <a:gd name="T7" fmla="*/ 17 h 17"/>
                <a:gd name="T8" fmla="*/ 0 w 46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" h="17">
                  <a:moveTo>
                    <a:pt x="0" y="17"/>
                  </a:moveTo>
                  <a:cubicBezTo>
                    <a:pt x="0" y="11"/>
                    <a:pt x="0" y="5"/>
                    <a:pt x="0" y="0"/>
                  </a:cubicBezTo>
                  <a:cubicBezTo>
                    <a:pt x="154" y="0"/>
                    <a:pt x="307" y="0"/>
                    <a:pt x="460" y="0"/>
                  </a:cubicBezTo>
                  <a:cubicBezTo>
                    <a:pt x="460" y="5"/>
                    <a:pt x="460" y="11"/>
                    <a:pt x="460" y="17"/>
                  </a:cubicBezTo>
                  <a:cubicBezTo>
                    <a:pt x="307" y="17"/>
                    <a:pt x="154" y="17"/>
                    <a:pt x="0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" name="Freeform 13"/>
            <p:cNvSpPr>
              <a:spLocks/>
            </p:cNvSpPr>
            <p:nvPr/>
          </p:nvSpPr>
          <p:spPr bwMode="auto">
            <a:xfrm>
              <a:off x="5427663" y="2363788"/>
              <a:ext cx="430212" cy="238125"/>
            </a:xfrm>
            <a:custGeom>
              <a:avLst/>
              <a:gdLst>
                <a:gd name="T0" fmla="*/ 114 w 114"/>
                <a:gd name="T1" fmla="*/ 0 h 63"/>
                <a:gd name="T2" fmla="*/ 114 w 114"/>
                <a:gd name="T3" fmla="*/ 63 h 63"/>
                <a:gd name="T4" fmla="*/ 0 w 114"/>
                <a:gd name="T5" fmla="*/ 63 h 63"/>
                <a:gd name="T6" fmla="*/ 0 w 114"/>
                <a:gd name="T7" fmla="*/ 0 h 63"/>
                <a:gd name="T8" fmla="*/ 114 w 114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63">
                  <a:moveTo>
                    <a:pt x="114" y="0"/>
                  </a:moveTo>
                  <a:cubicBezTo>
                    <a:pt x="114" y="22"/>
                    <a:pt x="114" y="42"/>
                    <a:pt x="114" y="63"/>
                  </a:cubicBezTo>
                  <a:cubicBezTo>
                    <a:pt x="76" y="63"/>
                    <a:pt x="38" y="63"/>
                    <a:pt x="0" y="63"/>
                  </a:cubicBezTo>
                  <a:cubicBezTo>
                    <a:pt x="0" y="42"/>
                    <a:pt x="0" y="22"/>
                    <a:pt x="0" y="0"/>
                  </a:cubicBezTo>
                  <a:cubicBezTo>
                    <a:pt x="37" y="0"/>
                    <a:pt x="75" y="0"/>
                    <a:pt x="11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8" name="Freeform 14"/>
            <p:cNvSpPr>
              <a:spLocks/>
            </p:cNvSpPr>
            <p:nvPr/>
          </p:nvSpPr>
          <p:spPr bwMode="auto">
            <a:xfrm>
              <a:off x="4443413" y="2363788"/>
              <a:ext cx="430212" cy="238125"/>
            </a:xfrm>
            <a:custGeom>
              <a:avLst/>
              <a:gdLst>
                <a:gd name="T0" fmla="*/ 0 w 114"/>
                <a:gd name="T1" fmla="*/ 63 h 63"/>
                <a:gd name="T2" fmla="*/ 0 w 114"/>
                <a:gd name="T3" fmla="*/ 0 h 63"/>
                <a:gd name="T4" fmla="*/ 114 w 114"/>
                <a:gd name="T5" fmla="*/ 0 h 63"/>
                <a:gd name="T6" fmla="*/ 114 w 114"/>
                <a:gd name="T7" fmla="*/ 63 h 63"/>
                <a:gd name="T8" fmla="*/ 0 w 114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63">
                  <a:moveTo>
                    <a:pt x="0" y="63"/>
                  </a:moveTo>
                  <a:cubicBezTo>
                    <a:pt x="0" y="42"/>
                    <a:pt x="0" y="21"/>
                    <a:pt x="0" y="0"/>
                  </a:cubicBezTo>
                  <a:cubicBezTo>
                    <a:pt x="38" y="0"/>
                    <a:pt x="76" y="0"/>
                    <a:pt x="114" y="0"/>
                  </a:cubicBezTo>
                  <a:cubicBezTo>
                    <a:pt x="114" y="21"/>
                    <a:pt x="114" y="42"/>
                    <a:pt x="114" y="63"/>
                  </a:cubicBezTo>
                  <a:cubicBezTo>
                    <a:pt x="76" y="63"/>
                    <a:pt x="39" y="63"/>
                    <a:pt x="0" y="6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9" name="Freeform 15"/>
            <p:cNvSpPr>
              <a:spLocks/>
            </p:cNvSpPr>
            <p:nvPr/>
          </p:nvSpPr>
          <p:spPr bwMode="auto">
            <a:xfrm>
              <a:off x="5087938" y="3119438"/>
              <a:ext cx="125412" cy="101600"/>
            </a:xfrm>
            <a:custGeom>
              <a:avLst/>
              <a:gdLst>
                <a:gd name="T0" fmla="*/ 33 w 33"/>
                <a:gd name="T1" fmla="*/ 27 h 27"/>
                <a:gd name="T2" fmla="*/ 0 w 33"/>
                <a:gd name="T3" fmla="*/ 27 h 27"/>
                <a:gd name="T4" fmla="*/ 0 w 33"/>
                <a:gd name="T5" fmla="*/ 0 h 27"/>
                <a:gd name="T6" fmla="*/ 33 w 33"/>
                <a:gd name="T7" fmla="*/ 0 h 27"/>
                <a:gd name="T8" fmla="*/ 33 w 33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7">
                  <a:moveTo>
                    <a:pt x="33" y="27"/>
                  </a:moveTo>
                  <a:cubicBezTo>
                    <a:pt x="22" y="27"/>
                    <a:pt x="11" y="27"/>
                    <a:pt x="0" y="27"/>
                  </a:cubicBezTo>
                  <a:cubicBezTo>
                    <a:pt x="0" y="18"/>
                    <a:pt x="0" y="9"/>
                    <a:pt x="0" y="0"/>
                  </a:cubicBezTo>
                  <a:cubicBezTo>
                    <a:pt x="11" y="0"/>
                    <a:pt x="22" y="0"/>
                    <a:pt x="33" y="0"/>
                  </a:cubicBezTo>
                  <a:cubicBezTo>
                    <a:pt x="33" y="9"/>
                    <a:pt x="33" y="17"/>
                    <a:pt x="33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0" name="Freeform 16"/>
            <p:cNvSpPr>
              <a:spLocks/>
            </p:cNvSpPr>
            <p:nvPr/>
          </p:nvSpPr>
          <p:spPr bwMode="auto">
            <a:xfrm>
              <a:off x="5537200" y="3119438"/>
              <a:ext cx="125412" cy="123825"/>
            </a:xfrm>
            <a:custGeom>
              <a:avLst/>
              <a:gdLst>
                <a:gd name="T0" fmla="*/ 33 w 33"/>
                <a:gd name="T1" fmla="*/ 33 h 33"/>
                <a:gd name="T2" fmla="*/ 0 w 33"/>
                <a:gd name="T3" fmla="*/ 33 h 33"/>
                <a:gd name="T4" fmla="*/ 0 w 33"/>
                <a:gd name="T5" fmla="*/ 0 h 33"/>
                <a:gd name="T6" fmla="*/ 33 w 33"/>
                <a:gd name="T7" fmla="*/ 0 h 33"/>
                <a:gd name="T8" fmla="*/ 33 w 33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33" y="33"/>
                  </a:moveTo>
                  <a:cubicBezTo>
                    <a:pt x="22" y="33"/>
                    <a:pt x="11" y="33"/>
                    <a:pt x="0" y="33"/>
                  </a:cubicBezTo>
                  <a:cubicBezTo>
                    <a:pt x="0" y="22"/>
                    <a:pt x="0" y="11"/>
                    <a:pt x="0" y="0"/>
                  </a:cubicBezTo>
                  <a:cubicBezTo>
                    <a:pt x="11" y="0"/>
                    <a:pt x="22" y="0"/>
                    <a:pt x="33" y="0"/>
                  </a:cubicBezTo>
                  <a:cubicBezTo>
                    <a:pt x="33" y="11"/>
                    <a:pt x="33" y="22"/>
                    <a:pt x="33" y="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1" name="Freeform 17"/>
            <p:cNvSpPr>
              <a:spLocks/>
            </p:cNvSpPr>
            <p:nvPr/>
          </p:nvSpPr>
          <p:spPr bwMode="auto">
            <a:xfrm>
              <a:off x="5537200" y="2859088"/>
              <a:ext cx="125412" cy="123825"/>
            </a:xfrm>
            <a:custGeom>
              <a:avLst/>
              <a:gdLst>
                <a:gd name="T0" fmla="*/ 0 w 33"/>
                <a:gd name="T1" fmla="*/ 0 h 33"/>
                <a:gd name="T2" fmla="*/ 33 w 33"/>
                <a:gd name="T3" fmla="*/ 0 h 33"/>
                <a:gd name="T4" fmla="*/ 33 w 33"/>
                <a:gd name="T5" fmla="*/ 33 h 33"/>
                <a:gd name="T6" fmla="*/ 0 w 33"/>
                <a:gd name="T7" fmla="*/ 33 h 33"/>
                <a:gd name="T8" fmla="*/ 0 w 3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0" y="0"/>
                  </a:moveTo>
                  <a:cubicBezTo>
                    <a:pt x="11" y="0"/>
                    <a:pt x="22" y="0"/>
                    <a:pt x="33" y="0"/>
                  </a:cubicBezTo>
                  <a:cubicBezTo>
                    <a:pt x="33" y="11"/>
                    <a:pt x="33" y="22"/>
                    <a:pt x="33" y="33"/>
                  </a:cubicBezTo>
                  <a:cubicBezTo>
                    <a:pt x="22" y="33"/>
                    <a:pt x="11" y="33"/>
                    <a:pt x="0" y="33"/>
                  </a:cubicBezTo>
                  <a:cubicBezTo>
                    <a:pt x="0" y="22"/>
                    <a:pt x="0" y="1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2" name="Freeform 18"/>
            <p:cNvSpPr>
              <a:spLocks/>
            </p:cNvSpPr>
            <p:nvPr/>
          </p:nvSpPr>
          <p:spPr bwMode="auto">
            <a:xfrm>
              <a:off x="5537200" y="3379788"/>
              <a:ext cx="125412" cy="123825"/>
            </a:xfrm>
            <a:custGeom>
              <a:avLst/>
              <a:gdLst>
                <a:gd name="T0" fmla="*/ 0 w 33"/>
                <a:gd name="T1" fmla="*/ 33 h 33"/>
                <a:gd name="T2" fmla="*/ 0 w 33"/>
                <a:gd name="T3" fmla="*/ 0 h 33"/>
                <a:gd name="T4" fmla="*/ 33 w 33"/>
                <a:gd name="T5" fmla="*/ 0 h 33"/>
                <a:gd name="T6" fmla="*/ 33 w 33"/>
                <a:gd name="T7" fmla="*/ 33 h 33"/>
                <a:gd name="T8" fmla="*/ 0 w 33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0" y="33"/>
                  </a:moveTo>
                  <a:cubicBezTo>
                    <a:pt x="0" y="22"/>
                    <a:pt x="0" y="11"/>
                    <a:pt x="0" y="0"/>
                  </a:cubicBezTo>
                  <a:cubicBezTo>
                    <a:pt x="11" y="0"/>
                    <a:pt x="22" y="0"/>
                    <a:pt x="33" y="0"/>
                  </a:cubicBezTo>
                  <a:cubicBezTo>
                    <a:pt x="33" y="11"/>
                    <a:pt x="33" y="21"/>
                    <a:pt x="33" y="33"/>
                  </a:cubicBezTo>
                  <a:cubicBezTo>
                    <a:pt x="22" y="33"/>
                    <a:pt x="11" y="33"/>
                    <a:pt x="0" y="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3" name="Freeform 19"/>
            <p:cNvSpPr>
              <a:spLocks/>
            </p:cNvSpPr>
            <p:nvPr/>
          </p:nvSpPr>
          <p:spPr bwMode="auto">
            <a:xfrm>
              <a:off x="4635500" y="3119438"/>
              <a:ext cx="128587" cy="123825"/>
            </a:xfrm>
            <a:custGeom>
              <a:avLst/>
              <a:gdLst>
                <a:gd name="T0" fmla="*/ 34 w 34"/>
                <a:gd name="T1" fmla="*/ 33 h 33"/>
                <a:gd name="T2" fmla="*/ 0 w 34"/>
                <a:gd name="T3" fmla="*/ 33 h 33"/>
                <a:gd name="T4" fmla="*/ 0 w 34"/>
                <a:gd name="T5" fmla="*/ 0 h 33"/>
                <a:gd name="T6" fmla="*/ 34 w 34"/>
                <a:gd name="T7" fmla="*/ 0 h 33"/>
                <a:gd name="T8" fmla="*/ 34 w 34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34" y="33"/>
                  </a:moveTo>
                  <a:cubicBezTo>
                    <a:pt x="23" y="33"/>
                    <a:pt x="12" y="33"/>
                    <a:pt x="0" y="33"/>
                  </a:cubicBezTo>
                  <a:cubicBezTo>
                    <a:pt x="0" y="22"/>
                    <a:pt x="0" y="11"/>
                    <a:pt x="0" y="0"/>
                  </a:cubicBezTo>
                  <a:cubicBezTo>
                    <a:pt x="12" y="0"/>
                    <a:pt x="23" y="0"/>
                    <a:pt x="34" y="0"/>
                  </a:cubicBezTo>
                  <a:cubicBezTo>
                    <a:pt x="34" y="11"/>
                    <a:pt x="34" y="22"/>
                    <a:pt x="34" y="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4" name="Freeform 20"/>
            <p:cNvSpPr>
              <a:spLocks/>
            </p:cNvSpPr>
            <p:nvPr/>
          </p:nvSpPr>
          <p:spPr bwMode="auto">
            <a:xfrm>
              <a:off x="4638675" y="3379788"/>
              <a:ext cx="125412" cy="120650"/>
            </a:xfrm>
            <a:custGeom>
              <a:avLst/>
              <a:gdLst>
                <a:gd name="T0" fmla="*/ 33 w 33"/>
                <a:gd name="T1" fmla="*/ 0 h 32"/>
                <a:gd name="T2" fmla="*/ 33 w 33"/>
                <a:gd name="T3" fmla="*/ 32 h 32"/>
                <a:gd name="T4" fmla="*/ 0 w 33"/>
                <a:gd name="T5" fmla="*/ 32 h 32"/>
                <a:gd name="T6" fmla="*/ 0 w 33"/>
                <a:gd name="T7" fmla="*/ 0 h 32"/>
                <a:gd name="T8" fmla="*/ 33 w 33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2">
                  <a:moveTo>
                    <a:pt x="33" y="0"/>
                  </a:moveTo>
                  <a:cubicBezTo>
                    <a:pt x="33" y="11"/>
                    <a:pt x="33" y="21"/>
                    <a:pt x="33" y="32"/>
                  </a:cubicBezTo>
                  <a:cubicBezTo>
                    <a:pt x="22" y="32"/>
                    <a:pt x="11" y="32"/>
                    <a:pt x="0" y="32"/>
                  </a:cubicBezTo>
                  <a:cubicBezTo>
                    <a:pt x="0" y="22"/>
                    <a:pt x="0" y="11"/>
                    <a:pt x="0" y="0"/>
                  </a:cubicBezTo>
                  <a:cubicBezTo>
                    <a:pt x="11" y="0"/>
                    <a:pt x="22" y="0"/>
                    <a:pt x="3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5" name="Freeform 21"/>
            <p:cNvSpPr>
              <a:spLocks/>
            </p:cNvSpPr>
            <p:nvPr/>
          </p:nvSpPr>
          <p:spPr bwMode="auto">
            <a:xfrm>
              <a:off x="5087938" y="2859088"/>
              <a:ext cx="125412" cy="123825"/>
            </a:xfrm>
            <a:custGeom>
              <a:avLst/>
              <a:gdLst>
                <a:gd name="T0" fmla="*/ 0 w 33"/>
                <a:gd name="T1" fmla="*/ 0 h 33"/>
                <a:gd name="T2" fmla="*/ 33 w 33"/>
                <a:gd name="T3" fmla="*/ 0 h 33"/>
                <a:gd name="T4" fmla="*/ 33 w 33"/>
                <a:gd name="T5" fmla="*/ 33 h 33"/>
                <a:gd name="T6" fmla="*/ 0 w 33"/>
                <a:gd name="T7" fmla="*/ 33 h 33"/>
                <a:gd name="T8" fmla="*/ 0 w 3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0" y="0"/>
                  </a:moveTo>
                  <a:cubicBezTo>
                    <a:pt x="11" y="0"/>
                    <a:pt x="22" y="0"/>
                    <a:pt x="33" y="0"/>
                  </a:cubicBezTo>
                  <a:cubicBezTo>
                    <a:pt x="33" y="11"/>
                    <a:pt x="33" y="22"/>
                    <a:pt x="33" y="33"/>
                  </a:cubicBezTo>
                  <a:cubicBezTo>
                    <a:pt x="22" y="33"/>
                    <a:pt x="11" y="33"/>
                    <a:pt x="0" y="33"/>
                  </a:cubicBezTo>
                  <a:cubicBezTo>
                    <a:pt x="0" y="22"/>
                    <a:pt x="0" y="1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6" name="Freeform 22"/>
            <p:cNvSpPr>
              <a:spLocks/>
            </p:cNvSpPr>
            <p:nvPr/>
          </p:nvSpPr>
          <p:spPr bwMode="auto">
            <a:xfrm>
              <a:off x="4635500" y="2859088"/>
              <a:ext cx="128587" cy="123825"/>
            </a:xfrm>
            <a:custGeom>
              <a:avLst/>
              <a:gdLst>
                <a:gd name="T0" fmla="*/ 34 w 34"/>
                <a:gd name="T1" fmla="*/ 0 h 33"/>
                <a:gd name="T2" fmla="*/ 34 w 34"/>
                <a:gd name="T3" fmla="*/ 33 h 33"/>
                <a:gd name="T4" fmla="*/ 0 w 34"/>
                <a:gd name="T5" fmla="*/ 33 h 33"/>
                <a:gd name="T6" fmla="*/ 0 w 34"/>
                <a:gd name="T7" fmla="*/ 0 h 33"/>
                <a:gd name="T8" fmla="*/ 34 w 34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34" y="0"/>
                  </a:moveTo>
                  <a:cubicBezTo>
                    <a:pt x="34" y="11"/>
                    <a:pt x="34" y="22"/>
                    <a:pt x="34" y="33"/>
                  </a:cubicBezTo>
                  <a:cubicBezTo>
                    <a:pt x="23" y="33"/>
                    <a:pt x="12" y="33"/>
                    <a:pt x="0" y="33"/>
                  </a:cubicBezTo>
                  <a:cubicBezTo>
                    <a:pt x="0" y="22"/>
                    <a:pt x="0" y="11"/>
                    <a:pt x="0" y="0"/>
                  </a:cubicBezTo>
                  <a:cubicBezTo>
                    <a:pt x="12" y="0"/>
                    <a:pt x="22" y="0"/>
                    <a:pt x="3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7" name="Freeform 23"/>
            <p:cNvSpPr>
              <a:spLocks/>
            </p:cNvSpPr>
            <p:nvPr/>
          </p:nvSpPr>
          <p:spPr bwMode="auto">
            <a:xfrm>
              <a:off x="5027613" y="2325688"/>
              <a:ext cx="246062" cy="246063"/>
            </a:xfrm>
            <a:custGeom>
              <a:avLst/>
              <a:gdLst>
                <a:gd name="T0" fmla="*/ 0 w 65"/>
                <a:gd name="T1" fmla="*/ 38 h 65"/>
                <a:gd name="T2" fmla="*/ 0 w 65"/>
                <a:gd name="T3" fmla="*/ 27 h 65"/>
                <a:gd name="T4" fmla="*/ 12 w 65"/>
                <a:gd name="T5" fmla="*/ 27 h 65"/>
                <a:gd name="T6" fmla="*/ 27 w 65"/>
                <a:gd name="T7" fmla="*/ 13 h 65"/>
                <a:gd name="T8" fmla="*/ 27 w 65"/>
                <a:gd name="T9" fmla="*/ 0 h 65"/>
                <a:gd name="T10" fmla="*/ 38 w 65"/>
                <a:gd name="T11" fmla="*/ 0 h 65"/>
                <a:gd name="T12" fmla="*/ 38 w 65"/>
                <a:gd name="T13" fmla="*/ 18 h 65"/>
                <a:gd name="T14" fmla="*/ 47 w 65"/>
                <a:gd name="T15" fmla="*/ 27 h 65"/>
                <a:gd name="T16" fmla="*/ 65 w 65"/>
                <a:gd name="T17" fmla="*/ 27 h 65"/>
                <a:gd name="T18" fmla="*/ 65 w 65"/>
                <a:gd name="T19" fmla="*/ 38 h 65"/>
                <a:gd name="T20" fmla="*/ 48 w 65"/>
                <a:gd name="T21" fmla="*/ 38 h 65"/>
                <a:gd name="T22" fmla="*/ 38 w 65"/>
                <a:gd name="T23" fmla="*/ 48 h 65"/>
                <a:gd name="T24" fmla="*/ 38 w 65"/>
                <a:gd name="T25" fmla="*/ 65 h 65"/>
                <a:gd name="T26" fmla="*/ 27 w 65"/>
                <a:gd name="T27" fmla="*/ 65 h 65"/>
                <a:gd name="T28" fmla="*/ 27 w 65"/>
                <a:gd name="T29" fmla="*/ 48 h 65"/>
                <a:gd name="T30" fmla="*/ 17 w 65"/>
                <a:gd name="T31" fmla="*/ 38 h 65"/>
                <a:gd name="T32" fmla="*/ 0 w 65"/>
                <a:gd name="T33" fmla="*/ 3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65">
                  <a:moveTo>
                    <a:pt x="0" y="38"/>
                  </a:moveTo>
                  <a:cubicBezTo>
                    <a:pt x="0" y="34"/>
                    <a:pt x="0" y="31"/>
                    <a:pt x="0" y="27"/>
                  </a:cubicBezTo>
                  <a:cubicBezTo>
                    <a:pt x="4" y="27"/>
                    <a:pt x="8" y="27"/>
                    <a:pt x="12" y="27"/>
                  </a:cubicBezTo>
                  <a:cubicBezTo>
                    <a:pt x="27" y="27"/>
                    <a:pt x="27" y="27"/>
                    <a:pt x="27" y="13"/>
                  </a:cubicBezTo>
                  <a:cubicBezTo>
                    <a:pt x="27" y="9"/>
                    <a:pt x="27" y="4"/>
                    <a:pt x="27" y="0"/>
                  </a:cubicBezTo>
                  <a:cubicBezTo>
                    <a:pt x="31" y="0"/>
                    <a:pt x="34" y="0"/>
                    <a:pt x="38" y="0"/>
                  </a:cubicBezTo>
                  <a:cubicBezTo>
                    <a:pt x="38" y="6"/>
                    <a:pt x="38" y="12"/>
                    <a:pt x="38" y="18"/>
                  </a:cubicBezTo>
                  <a:cubicBezTo>
                    <a:pt x="38" y="24"/>
                    <a:pt x="41" y="27"/>
                    <a:pt x="47" y="27"/>
                  </a:cubicBezTo>
                  <a:cubicBezTo>
                    <a:pt x="53" y="26"/>
                    <a:pt x="59" y="27"/>
                    <a:pt x="65" y="27"/>
                  </a:cubicBezTo>
                  <a:cubicBezTo>
                    <a:pt x="65" y="31"/>
                    <a:pt x="65" y="34"/>
                    <a:pt x="65" y="38"/>
                  </a:cubicBezTo>
                  <a:cubicBezTo>
                    <a:pt x="59" y="38"/>
                    <a:pt x="54" y="39"/>
                    <a:pt x="48" y="38"/>
                  </a:cubicBezTo>
                  <a:cubicBezTo>
                    <a:pt x="40" y="38"/>
                    <a:pt x="38" y="41"/>
                    <a:pt x="38" y="48"/>
                  </a:cubicBezTo>
                  <a:cubicBezTo>
                    <a:pt x="38" y="53"/>
                    <a:pt x="38" y="59"/>
                    <a:pt x="38" y="65"/>
                  </a:cubicBezTo>
                  <a:cubicBezTo>
                    <a:pt x="34" y="65"/>
                    <a:pt x="31" y="65"/>
                    <a:pt x="27" y="65"/>
                  </a:cubicBezTo>
                  <a:cubicBezTo>
                    <a:pt x="27" y="59"/>
                    <a:pt x="27" y="53"/>
                    <a:pt x="27" y="48"/>
                  </a:cubicBezTo>
                  <a:cubicBezTo>
                    <a:pt x="27" y="41"/>
                    <a:pt x="24" y="38"/>
                    <a:pt x="17" y="38"/>
                  </a:cubicBezTo>
                  <a:cubicBezTo>
                    <a:pt x="12" y="39"/>
                    <a:pt x="6" y="38"/>
                    <a:pt x="0" y="3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5" name="Text Placeholder 9"/>
          <p:cNvSpPr txBox="1">
            <a:spLocks/>
          </p:cNvSpPr>
          <p:nvPr/>
        </p:nvSpPr>
        <p:spPr>
          <a:xfrm>
            <a:off x="251520" y="555526"/>
            <a:ext cx="5184576" cy="10953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indent="0" algn="r" defTabSz="914400" rtl="0" eaLnBrk="1" latinLnBrk="1" hangingPunct="1">
              <a:lnSpc>
                <a:spcPct val="80000"/>
              </a:lnSpc>
              <a:buNone/>
              <a:defRPr sz="3600" b="0" kern="1200" baseline="0">
                <a:solidFill>
                  <a:schemeClr val="accent1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</a:rPr>
              <a:t>CLINICAL LABORATORY</a:t>
            </a:r>
            <a:endParaRPr lang="en-US" altLang="ko-KR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9"/>
          <p:cNvSpPr txBox="1">
            <a:spLocks/>
          </p:cNvSpPr>
          <p:nvPr/>
        </p:nvSpPr>
        <p:spPr>
          <a:xfrm>
            <a:off x="-180528" y="1491630"/>
            <a:ext cx="4464496" cy="1570913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accent1"/>
                </a:solidFill>
                <a:latin typeface="+mn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Bef>
                <a:spcPts val="0"/>
              </a:spcBef>
              <a:buNone/>
              <a:defRPr/>
            </a:pPr>
            <a:r>
              <a:rPr lang="en-US" altLang="ko-KR" sz="4800" b="1" dirty="0" smtClean="0"/>
              <a:t>Free Template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r>
              <a:rPr lang="en-US" altLang="ko-KR" sz="1800" b="1" dirty="0" smtClean="0"/>
              <a:t>PRESENTATION HERE</a:t>
            </a:r>
            <a:endParaRPr lang="en-US" altLang="ko-KR" sz="1800" dirty="0"/>
          </a:p>
        </p:txBody>
      </p:sp>
      <p:sp>
        <p:nvSpPr>
          <p:cNvPr id="7" name="Freeform 5"/>
          <p:cNvSpPr>
            <a:spLocks noEditPoints="1"/>
          </p:cNvSpPr>
          <p:nvPr/>
        </p:nvSpPr>
        <p:spPr bwMode="auto">
          <a:xfrm>
            <a:off x="539552" y="3595545"/>
            <a:ext cx="994530" cy="1255290"/>
          </a:xfrm>
          <a:custGeom>
            <a:avLst/>
            <a:gdLst>
              <a:gd name="T0" fmla="*/ 97 w 413"/>
              <a:gd name="T1" fmla="*/ 228 h 523"/>
              <a:gd name="T2" fmla="*/ 6 w 413"/>
              <a:gd name="T3" fmla="*/ 230 h 523"/>
              <a:gd name="T4" fmla="*/ 8 w 413"/>
              <a:gd name="T5" fmla="*/ 135 h 523"/>
              <a:gd name="T6" fmla="*/ 95 w 413"/>
              <a:gd name="T7" fmla="*/ 144 h 523"/>
              <a:gd name="T8" fmla="*/ 154 w 413"/>
              <a:gd name="T9" fmla="*/ 45 h 523"/>
              <a:gd name="T10" fmla="*/ 189 w 413"/>
              <a:gd name="T11" fmla="*/ 22 h 523"/>
              <a:gd name="T12" fmla="*/ 261 w 413"/>
              <a:gd name="T13" fmla="*/ 146 h 523"/>
              <a:gd name="T14" fmla="*/ 327 w 413"/>
              <a:gd name="T15" fmla="*/ 97 h 523"/>
              <a:gd name="T16" fmla="*/ 339 w 413"/>
              <a:gd name="T17" fmla="*/ 193 h 523"/>
              <a:gd name="T18" fmla="*/ 378 w 413"/>
              <a:gd name="T19" fmla="*/ 341 h 523"/>
              <a:gd name="T20" fmla="*/ 243 w 413"/>
              <a:gd name="T21" fmla="*/ 239 h 523"/>
              <a:gd name="T22" fmla="*/ 233 w 413"/>
              <a:gd name="T23" fmla="*/ 188 h 523"/>
              <a:gd name="T24" fmla="*/ 197 w 413"/>
              <a:gd name="T25" fmla="*/ 384 h 523"/>
              <a:gd name="T26" fmla="*/ 413 w 413"/>
              <a:gd name="T27" fmla="*/ 434 h 523"/>
              <a:gd name="T28" fmla="*/ 249 w 413"/>
              <a:gd name="T29" fmla="*/ 519 h 523"/>
              <a:gd name="T30" fmla="*/ 87 w 413"/>
              <a:gd name="T31" fmla="*/ 445 h 523"/>
              <a:gd name="T32" fmla="*/ 160 w 413"/>
              <a:gd name="T33" fmla="*/ 259 h 523"/>
              <a:gd name="T34" fmla="*/ 257 w 413"/>
              <a:gd name="T35" fmla="*/ 492 h 523"/>
              <a:gd name="T36" fmla="*/ 392 w 413"/>
              <a:gd name="T37" fmla="*/ 430 h 523"/>
              <a:gd name="T38" fmla="*/ 186 w 413"/>
              <a:gd name="T39" fmla="*/ 438 h 523"/>
              <a:gd name="T40" fmla="*/ 240 w 413"/>
              <a:gd name="T41" fmla="*/ 271 h 523"/>
              <a:gd name="T42" fmla="*/ 250 w 413"/>
              <a:gd name="T43" fmla="*/ 339 h 523"/>
              <a:gd name="T44" fmla="*/ 349 w 413"/>
              <a:gd name="T45" fmla="*/ 265 h 523"/>
              <a:gd name="T46" fmla="*/ 15 w 413"/>
              <a:gd name="T47" fmla="*/ 193 h 523"/>
              <a:gd name="T48" fmla="*/ 84 w 413"/>
              <a:gd name="T49" fmla="*/ 253 h 523"/>
              <a:gd name="T50" fmla="*/ 170 w 413"/>
              <a:gd name="T51" fmla="*/ 228 h 523"/>
              <a:gd name="T52" fmla="*/ 183 w 413"/>
              <a:gd name="T53" fmla="*/ 428 h 523"/>
              <a:gd name="T54" fmla="*/ 342 w 413"/>
              <a:gd name="T55" fmla="*/ 244 h 523"/>
              <a:gd name="T56" fmla="*/ 257 w 413"/>
              <a:gd name="T57" fmla="*/ 244 h 523"/>
              <a:gd name="T58" fmla="*/ 16 w 413"/>
              <a:gd name="T59" fmla="*/ 54 h 523"/>
              <a:gd name="T60" fmla="*/ 89 w 413"/>
              <a:gd name="T61" fmla="*/ 54 h 523"/>
              <a:gd name="T62" fmla="*/ 84 w 413"/>
              <a:gd name="T63" fmla="*/ 152 h 523"/>
              <a:gd name="T64" fmla="*/ 328 w 413"/>
              <a:gd name="T65" fmla="*/ 116 h 523"/>
              <a:gd name="T66" fmla="*/ 328 w 413"/>
              <a:gd name="T67" fmla="*/ 116 h 523"/>
              <a:gd name="T68" fmla="*/ 174 w 413"/>
              <a:gd name="T69" fmla="*/ 133 h 523"/>
              <a:gd name="T70" fmla="*/ 260 w 413"/>
              <a:gd name="T71" fmla="*/ 510 h 523"/>
              <a:gd name="T72" fmla="*/ 85 w 413"/>
              <a:gd name="T73" fmla="*/ 468 h 523"/>
              <a:gd name="T74" fmla="*/ 11 w 413"/>
              <a:gd name="T75" fmla="*/ 162 h 523"/>
              <a:gd name="T76" fmla="*/ 263 w 413"/>
              <a:gd name="T77" fmla="*/ 167 h 523"/>
              <a:gd name="T78" fmla="*/ 263 w 413"/>
              <a:gd name="T79" fmla="*/ 167 h 523"/>
              <a:gd name="T80" fmla="*/ 354 w 413"/>
              <a:gd name="T81" fmla="*/ 254 h 523"/>
              <a:gd name="T82" fmla="*/ 175 w 413"/>
              <a:gd name="T83" fmla="*/ 171 h 523"/>
              <a:gd name="T84" fmla="*/ 162 w 413"/>
              <a:gd name="T85" fmla="*/ 200 h 523"/>
              <a:gd name="T86" fmla="*/ 272 w 413"/>
              <a:gd name="T87" fmla="*/ 510 h 523"/>
              <a:gd name="T88" fmla="*/ 267 w 413"/>
              <a:gd name="T89" fmla="*/ 502 h 523"/>
              <a:gd name="T90" fmla="*/ 244 w 413"/>
              <a:gd name="T91" fmla="*/ 162 h 523"/>
              <a:gd name="T92" fmla="*/ 194 w 413"/>
              <a:gd name="T93" fmla="*/ 177 h 523"/>
              <a:gd name="T94" fmla="*/ 90 w 413"/>
              <a:gd name="T95" fmla="*/ 39 h 523"/>
              <a:gd name="T96" fmla="*/ 90 w 413"/>
              <a:gd name="T97" fmla="*/ 45 h 523"/>
              <a:gd name="T98" fmla="*/ 105 w 413"/>
              <a:gd name="T99" fmla="*/ 155 h 523"/>
              <a:gd name="T100" fmla="*/ 79 w 413"/>
              <a:gd name="T101" fmla="*/ 105 h 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13" h="523">
                <a:moveTo>
                  <a:pt x="153" y="188"/>
                </a:moveTo>
                <a:cubicBezTo>
                  <a:pt x="148" y="185"/>
                  <a:pt x="147" y="185"/>
                  <a:pt x="147" y="185"/>
                </a:cubicBezTo>
                <a:cubicBezTo>
                  <a:pt x="97" y="179"/>
                  <a:pt x="98" y="179"/>
                  <a:pt x="97" y="228"/>
                </a:cubicBezTo>
                <a:cubicBezTo>
                  <a:pt x="96" y="244"/>
                  <a:pt x="94" y="262"/>
                  <a:pt x="85" y="275"/>
                </a:cubicBezTo>
                <a:cubicBezTo>
                  <a:pt x="67" y="302"/>
                  <a:pt x="27" y="297"/>
                  <a:pt x="13" y="267"/>
                </a:cubicBezTo>
                <a:cubicBezTo>
                  <a:pt x="9" y="255"/>
                  <a:pt x="8" y="242"/>
                  <a:pt x="6" y="230"/>
                </a:cubicBezTo>
                <a:cubicBezTo>
                  <a:pt x="3" y="212"/>
                  <a:pt x="0" y="194"/>
                  <a:pt x="0" y="176"/>
                </a:cubicBezTo>
                <a:cubicBezTo>
                  <a:pt x="0" y="164"/>
                  <a:pt x="3" y="152"/>
                  <a:pt x="6" y="140"/>
                </a:cubicBezTo>
                <a:cubicBezTo>
                  <a:pt x="6" y="138"/>
                  <a:pt x="8" y="136"/>
                  <a:pt x="8" y="135"/>
                </a:cubicBezTo>
                <a:cubicBezTo>
                  <a:pt x="6" y="102"/>
                  <a:pt x="5" y="70"/>
                  <a:pt x="3" y="33"/>
                </a:cubicBezTo>
                <a:cubicBezTo>
                  <a:pt x="15" y="22"/>
                  <a:pt x="82" y="21"/>
                  <a:pt x="102" y="36"/>
                </a:cubicBezTo>
                <a:cubicBezTo>
                  <a:pt x="100" y="73"/>
                  <a:pt x="97" y="107"/>
                  <a:pt x="95" y="144"/>
                </a:cubicBezTo>
                <a:cubicBezTo>
                  <a:pt x="112" y="145"/>
                  <a:pt x="125" y="147"/>
                  <a:pt x="138" y="146"/>
                </a:cubicBezTo>
                <a:cubicBezTo>
                  <a:pt x="153" y="145"/>
                  <a:pt x="157" y="134"/>
                  <a:pt x="157" y="121"/>
                </a:cubicBezTo>
                <a:cubicBezTo>
                  <a:pt x="156" y="96"/>
                  <a:pt x="155" y="71"/>
                  <a:pt x="154" y="45"/>
                </a:cubicBezTo>
                <a:cubicBezTo>
                  <a:pt x="153" y="38"/>
                  <a:pt x="153" y="31"/>
                  <a:pt x="153" y="23"/>
                </a:cubicBezTo>
                <a:cubicBezTo>
                  <a:pt x="153" y="10"/>
                  <a:pt x="156" y="0"/>
                  <a:pt x="171" y="0"/>
                </a:cubicBezTo>
                <a:cubicBezTo>
                  <a:pt x="185" y="0"/>
                  <a:pt x="189" y="10"/>
                  <a:pt x="189" y="22"/>
                </a:cubicBezTo>
                <a:cubicBezTo>
                  <a:pt x="191" y="52"/>
                  <a:pt x="192" y="83"/>
                  <a:pt x="193" y="113"/>
                </a:cubicBezTo>
                <a:cubicBezTo>
                  <a:pt x="194" y="120"/>
                  <a:pt x="193" y="127"/>
                  <a:pt x="196" y="133"/>
                </a:cubicBezTo>
                <a:cubicBezTo>
                  <a:pt x="205" y="154"/>
                  <a:pt x="225" y="158"/>
                  <a:pt x="261" y="146"/>
                </a:cubicBezTo>
                <a:cubicBezTo>
                  <a:pt x="260" y="138"/>
                  <a:pt x="261" y="130"/>
                  <a:pt x="259" y="121"/>
                </a:cubicBezTo>
                <a:cubicBezTo>
                  <a:pt x="256" y="104"/>
                  <a:pt x="264" y="98"/>
                  <a:pt x="279" y="97"/>
                </a:cubicBezTo>
                <a:cubicBezTo>
                  <a:pt x="295" y="96"/>
                  <a:pt x="311" y="95"/>
                  <a:pt x="327" y="97"/>
                </a:cubicBezTo>
                <a:cubicBezTo>
                  <a:pt x="332" y="97"/>
                  <a:pt x="339" y="105"/>
                  <a:pt x="340" y="110"/>
                </a:cubicBezTo>
                <a:cubicBezTo>
                  <a:pt x="343" y="126"/>
                  <a:pt x="345" y="142"/>
                  <a:pt x="345" y="158"/>
                </a:cubicBezTo>
                <a:cubicBezTo>
                  <a:pt x="345" y="170"/>
                  <a:pt x="338" y="182"/>
                  <a:pt x="339" y="193"/>
                </a:cubicBezTo>
                <a:cubicBezTo>
                  <a:pt x="341" y="207"/>
                  <a:pt x="345" y="222"/>
                  <a:pt x="353" y="232"/>
                </a:cubicBezTo>
                <a:cubicBezTo>
                  <a:pt x="373" y="256"/>
                  <a:pt x="390" y="280"/>
                  <a:pt x="395" y="311"/>
                </a:cubicBezTo>
                <a:cubicBezTo>
                  <a:pt x="397" y="325"/>
                  <a:pt x="392" y="336"/>
                  <a:pt x="378" y="341"/>
                </a:cubicBezTo>
                <a:cubicBezTo>
                  <a:pt x="332" y="357"/>
                  <a:pt x="285" y="362"/>
                  <a:pt x="237" y="348"/>
                </a:cubicBezTo>
                <a:cubicBezTo>
                  <a:pt x="208" y="339"/>
                  <a:pt x="201" y="325"/>
                  <a:pt x="212" y="296"/>
                </a:cubicBezTo>
                <a:cubicBezTo>
                  <a:pt x="220" y="276"/>
                  <a:pt x="232" y="258"/>
                  <a:pt x="243" y="239"/>
                </a:cubicBezTo>
                <a:cubicBezTo>
                  <a:pt x="246" y="234"/>
                  <a:pt x="252" y="230"/>
                  <a:pt x="254" y="224"/>
                </a:cubicBezTo>
                <a:cubicBezTo>
                  <a:pt x="257" y="215"/>
                  <a:pt x="262" y="204"/>
                  <a:pt x="259" y="197"/>
                </a:cubicBezTo>
                <a:cubicBezTo>
                  <a:pt x="256" y="191"/>
                  <a:pt x="242" y="190"/>
                  <a:pt x="233" y="188"/>
                </a:cubicBezTo>
                <a:cubicBezTo>
                  <a:pt x="225" y="187"/>
                  <a:pt x="216" y="188"/>
                  <a:pt x="208" y="188"/>
                </a:cubicBezTo>
                <a:cubicBezTo>
                  <a:pt x="187" y="225"/>
                  <a:pt x="199" y="264"/>
                  <a:pt x="197" y="302"/>
                </a:cubicBezTo>
                <a:cubicBezTo>
                  <a:pt x="196" y="330"/>
                  <a:pt x="197" y="359"/>
                  <a:pt x="197" y="384"/>
                </a:cubicBezTo>
                <a:cubicBezTo>
                  <a:pt x="256" y="394"/>
                  <a:pt x="311" y="404"/>
                  <a:pt x="365" y="414"/>
                </a:cubicBezTo>
                <a:cubicBezTo>
                  <a:pt x="376" y="416"/>
                  <a:pt x="388" y="417"/>
                  <a:pt x="398" y="421"/>
                </a:cubicBezTo>
                <a:cubicBezTo>
                  <a:pt x="404" y="423"/>
                  <a:pt x="412" y="429"/>
                  <a:pt x="413" y="434"/>
                </a:cubicBezTo>
                <a:cubicBezTo>
                  <a:pt x="413" y="440"/>
                  <a:pt x="409" y="451"/>
                  <a:pt x="404" y="453"/>
                </a:cubicBezTo>
                <a:cubicBezTo>
                  <a:pt x="362" y="476"/>
                  <a:pt x="319" y="498"/>
                  <a:pt x="276" y="519"/>
                </a:cubicBezTo>
                <a:cubicBezTo>
                  <a:pt x="269" y="523"/>
                  <a:pt x="258" y="521"/>
                  <a:pt x="249" y="519"/>
                </a:cubicBezTo>
                <a:cubicBezTo>
                  <a:pt x="196" y="507"/>
                  <a:pt x="143" y="494"/>
                  <a:pt x="91" y="480"/>
                </a:cubicBezTo>
                <a:cubicBezTo>
                  <a:pt x="84" y="478"/>
                  <a:pt x="74" y="470"/>
                  <a:pt x="74" y="465"/>
                </a:cubicBezTo>
                <a:cubicBezTo>
                  <a:pt x="74" y="458"/>
                  <a:pt x="81" y="448"/>
                  <a:pt x="87" y="445"/>
                </a:cubicBezTo>
                <a:cubicBezTo>
                  <a:pt x="107" y="433"/>
                  <a:pt x="128" y="423"/>
                  <a:pt x="150" y="414"/>
                </a:cubicBezTo>
                <a:cubicBezTo>
                  <a:pt x="160" y="410"/>
                  <a:pt x="164" y="404"/>
                  <a:pt x="163" y="393"/>
                </a:cubicBezTo>
                <a:cubicBezTo>
                  <a:pt x="162" y="349"/>
                  <a:pt x="162" y="304"/>
                  <a:pt x="160" y="259"/>
                </a:cubicBezTo>
                <a:cubicBezTo>
                  <a:pt x="159" y="235"/>
                  <a:pt x="155" y="210"/>
                  <a:pt x="153" y="188"/>
                </a:cubicBezTo>
                <a:close/>
                <a:moveTo>
                  <a:pt x="90" y="455"/>
                </a:moveTo>
                <a:cubicBezTo>
                  <a:pt x="149" y="468"/>
                  <a:pt x="203" y="481"/>
                  <a:pt x="257" y="492"/>
                </a:cubicBezTo>
                <a:cubicBezTo>
                  <a:pt x="263" y="494"/>
                  <a:pt x="271" y="491"/>
                  <a:pt x="278" y="488"/>
                </a:cubicBezTo>
                <a:cubicBezTo>
                  <a:pt x="312" y="472"/>
                  <a:pt x="346" y="455"/>
                  <a:pt x="380" y="439"/>
                </a:cubicBezTo>
                <a:cubicBezTo>
                  <a:pt x="384" y="437"/>
                  <a:pt x="387" y="434"/>
                  <a:pt x="392" y="430"/>
                </a:cubicBezTo>
                <a:cubicBezTo>
                  <a:pt x="334" y="419"/>
                  <a:pt x="279" y="409"/>
                  <a:pt x="224" y="399"/>
                </a:cubicBezTo>
                <a:cubicBezTo>
                  <a:pt x="212" y="397"/>
                  <a:pt x="202" y="397"/>
                  <a:pt x="200" y="414"/>
                </a:cubicBezTo>
                <a:cubicBezTo>
                  <a:pt x="198" y="423"/>
                  <a:pt x="192" y="437"/>
                  <a:pt x="186" y="438"/>
                </a:cubicBezTo>
                <a:cubicBezTo>
                  <a:pt x="178" y="439"/>
                  <a:pt x="168" y="430"/>
                  <a:pt x="155" y="423"/>
                </a:cubicBezTo>
                <a:cubicBezTo>
                  <a:pt x="138" y="431"/>
                  <a:pt x="117" y="442"/>
                  <a:pt x="90" y="455"/>
                </a:cubicBezTo>
                <a:close/>
                <a:moveTo>
                  <a:pt x="240" y="271"/>
                </a:moveTo>
                <a:cubicBezTo>
                  <a:pt x="239" y="269"/>
                  <a:pt x="238" y="267"/>
                  <a:pt x="237" y="266"/>
                </a:cubicBezTo>
                <a:cubicBezTo>
                  <a:pt x="233" y="275"/>
                  <a:pt x="228" y="283"/>
                  <a:pt x="225" y="292"/>
                </a:cubicBezTo>
                <a:cubicBezTo>
                  <a:pt x="213" y="323"/>
                  <a:pt x="218" y="336"/>
                  <a:pt x="250" y="339"/>
                </a:cubicBezTo>
                <a:cubicBezTo>
                  <a:pt x="280" y="343"/>
                  <a:pt x="312" y="343"/>
                  <a:pt x="343" y="339"/>
                </a:cubicBezTo>
                <a:cubicBezTo>
                  <a:pt x="389" y="333"/>
                  <a:pt x="394" y="318"/>
                  <a:pt x="372" y="277"/>
                </a:cubicBezTo>
                <a:cubicBezTo>
                  <a:pt x="367" y="266"/>
                  <a:pt x="361" y="264"/>
                  <a:pt x="349" y="265"/>
                </a:cubicBezTo>
                <a:cubicBezTo>
                  <a:pt x="313" y="269"/>
                  <a:pt x="277" y="269"/>
                  <a:pt x="240" y="271"/>
                </a:cubicBezTo>
                <a:close/>
                <a:moveTo>
                  <a:pt x="85" y="193"/>
                </a:moveTo>
                <a:cubicBezTo>
                  <a:pt x="62" y="193"/>
                  <a:pt x="41" y="193"/>
                  <a:pt x="15" y="193"/>
                </a:cubicBezTo>
                <a:cubicBezTo>
                  <a:pt x="18" y="216"/>
                  <a:pt x="18" y="238"/>
                  <a:pt x="23" y="260"/>
                </a:cubicBezTo>
                <a:cubicBezTo>
                  <a:pt x="26" y="274"/>
                  <a:pt x="38" y="282"/>
                  <a:pt x="55" y="280"/>
                </a:cubicBezTo>
                <a:cubicBezTo>
                  <a:pt x="71" y="278"/>
                  <a:pt x="83" y="269"/>
                  <a:pt x="84" y="253"/>
                </a:cubicBezTo>
                <a:cubicBezTo>
                  <a:pt x="87" y="234"/>
                  <a:pt x="85" y="214"/>
                  <a:pt x="85" y="193"/>
                </a:cubicBezTo>
                <a:close/>
                <a:moveTo>
                  <a:pt x="184" y="212"/>
                </a:moveTo>
                <a:cubicBezTo>
                  <a:pt x="167" y="207"/>
                  <a:pt x="169" y="219"/>
                  <a:pt x="170" y="228"/>
                </a:cubicBezTo>
                <a:cubicBezTo>
                  <a:pt x="171" y="277"/>
                  <a:pt x="172" y="326"/>
                  <a:pt x="173" y="375"/>
                </a:cubicBezTo>
                <a:cubicBezTo>
                  <a:pt x="173" y="389"/>
                  <a:pt x="173" y="403"/>
                  <a:pt x="174" y="417"/>
                </a:cubicBezTo>
                <a:cubicBezTo>
                  <a:pt x="175" y="421"/>
                  <a:pt x="180" y="424"/>
                  <a:pt x="183" y="428"/>
                </a:cubicBezTo>
                <a:cubicBezTo>
                  <a:pt x="185" y="424"/>
                  <a:pt x="189" y="420"/>
                  <a:pt x="189" y="417"/>
                </a:cubicBezTo>
                <a:cubicBezTo>
                  <a:pt x="188" y="349"/>
                  <a:pt x="186" y="281"/>
                  <a:pt x="184" y="212"/>
                </a:cubicBezTo>
                <a:close/>
                <a:moveTo>
                  <a:pt x="342" y="244"/>
                </a:moveTo>
                <a:cubicBezTo>
                  <a:pt x="336" y="228"/>
                  <a:pt x="330" y="213"/>
                  <a:pt x="325" y="198"/>
                </a:cubicBezTo>
                <a:cubicBezTo>
                  <a:pt x="308" y="198"/>
                  <a:pt x="291" y="198"/>
                  <a:pt x="276" y="198"/>
                </a:cubicBezTo>
                <a:cubicBezTo>
                  <a:pt x="269" y="215"/>
                  <a:pt x="263" y="230"/>
                  <a:pt x="257" y="244"/>
                </a:cubicBezTo>
                <a:cubicBezTo>
                  <a:pt x="285" y="244"/>
                  <a:pt x="314" y="244"/>
                  <a:pt x="342" y="244"/>
                </a:cubicBezTo>
                <a:close/>
                <a:moveTo>
                  <a:pt x="89" y="54"/>
                </a:moveTo>
                <a:cubicBezTo>
                  <a:pt x="63" y="54"/>
                  <a:pt x="40" y="54"/>
                  <a:pt x="16" y="54"/>
                </a:cubicBezTo>
                <a:cubicBezTo>
                  <a:pt x="17" y="68"/>
                  <a:pt x="17" y="81"/>
                  <a:pt x="18" y="94"/>
                </a:cubicBezTo>
                <a:cubicBezTo>
                  <a:pt x="42" y="94"/>
                  <a:pt x="63" y="94"/>
                  <a:pt x="85" y="94"/>
                </a:cubicBezTo>
                <a:cubicBezTo>
                  <a:pt x="86" y="81"/>
                  <a:pt x="88" y="68"/>
                  <a:pt x="89" y="54"/>
                </a:cubicBezTo>
                <a:close/>
                <a:moveTo>
                  <a:pt x="20" y="114"/>
                </a:moveTo>
                <a:cubicBezTo>
                  <a:pt x="14" y="149"/>
                  <a:pt x="16" y="152"/>
                  <a:pt x="50" y="152"/>
                </a:cubicBezTo>
                <a:cubicBezTo>
                  <a:pt x="61" y="152"/>
                  <a:pt x="72" y="152"/>
                  <a:pt x="84" y="152"/>
                </a:cubicBezTo>
                <a:cubicBezTo>
                  <a:pt x="84" y="137"/>
                  <a:pt x="84" y="126"/>
                  <a:pt x="84" y="114"/>
                </a:cubicBezTo>
                <a:cubicBezTo>
                  <a:pt x="62" y="114"/>
                  <a:pt x="41" y="114"/>
                  <a:pt x="20" y="114"/>
                </a:cubicBezTo>
                <a:close/>
                <a:moveTo>
                  <a:pt x="328" y="116"/>
                </a:moveTo>
                <a:cubicBezTo>
                  <a:pt x="308" y="116"/>
                  <a:pt x="290" y="116"/>
                  <a:pt x="269" y="116"/>
                </a:cubicBezTo>
                <a:cubicBezTo>
                  <a:pt x="271" y="131"/>
                  <a:pt x="272" y="143"/>
                  <a:pt x="273" y="155"/>
                </a:cubicBezTo>
                <a:cubicBezTo>
                  <a:pt x="327" y="163"/>
                  <a:pt x="331" y="160"/>
                  <a:pt x="328" y="116"/>
                </a:cubicBezTo>
                <a:close/>
                <a:moveTo>
                  <a:pt x="168" y="9"/>
                </a:moveTo>
                <a:cubicBezTo>
                  <a:pt x="168" y="52"/>
                  <a:pt x="168" y="91"/>
                  <a:pt x="168" y="130"/>
                </a:cubicBezTo>
                <a:cubicBezTo>
                  <a:pt x="170" y="131"/>
                  <a:pt x="172" y="132"/>
                  <a:pt x="174" y="133"/>
                </a:cubicBezTo>
                <a:cubicBezTo>
                  <a:pt x="177" y="130"/>
                  <a:pt x="181" y="127"/>
                  <a:pt x="182" y="124"/>
                </a:cubicBezTo>
                <a:cubicBezTo>
                  <a:pt x="188" y="98"/>
                  <a:pt x="179" y="20"/>
                  <a:pt x="168" y="9"/>
                </a:cubicBezTo>
                <a:close/>
                <a:moveTo>
                  <a:pt x="260" y="510"/>
                </a:moveTo>
                <a:cubicBezTo>
                  <a:pt x="260" y="507"/>
                  <a:pt x="261" y="504"/>
                  <a:pt x="262" y="501"/>
                </a:cubicBezTo>
                <a:cubicBezTo>
                  <a:pt x="203" y="488"/>
                  <a:pt x="145" y="474"/>
                  <a:pt x="86" y="461"/>
                </a:cubicBezTo>
                <a:cubicBezTo>
                  <a:pt x="86" y="463"/>
                  <a:pt x="85" y="466"/>
                  <a:pt x="85" y="468"/>
                </a:cubicBezTo>
                <a:cubicBezTo>
                  <a:pt x="143" y="482"/>
                  <a:pt x="201" y="496"/>
                  <a:pt x="260" y="510"/>
                </a:cubicBezTo>
                <a:close/>
                <a:moveTo>
                  <a:pt x="92" y="162"/>
                </a:moveTo>
                <a:cubicBezTo>
                  <a:pt x="64" y="162"/>
                  <a:pt x="38" y="162"/>
                  <a:pt x="11" y="162"/>
                </a:cubicBezTo>
                <a:cubicBezTo>
                  <a:pt x="10" y="180"/>
                  <a:pt x="14" y="182"/>
                  <a:pt x="55" y="182"/>
                </a:cubicBezTo>
                <a:cubicBezTo>
                  <a:pt x="90" y="183"/>
                  <a:pt x="93" y="181"/>
                  <a:pt x="92" y="162"/>
                </a:cubicBezTo>
                <a:close/>
                <a:moveTo>
                  <a:pt x="263" y="167"/>
                </a:moveTo>
                <a:cubicBezTo>
                  <a:pt x="263" y="186"/>
                  <a:pt x="275" y="191"/>
                  <a:pt x="308" y="188"/>
                </a:cubicBezTo>
                <a:cubicBezTo>
                  <a:pt x="335" y="185"/>
                  <a:pt x="336" y="184"/>
                  <a:pt x="333" y="167"/>
                </a:cubicBezTo>
                <a:cubicBezTo>
                  <a:pt x="310" y="167"/>
                  <a:pt x="287" y="167"/>
                  <a:pt x="263" y="167"/>
                </a:cubicBezTo>
                <a:close/>
                <a:moveTo>
                  <a:pt x="247" y="254"/>
                </a:moveTo>
                <a:cubicBezTo>
                  <a:pt x="247" y="256"/>
                  <a:pt x="247" y="258"/>
                  <a:pt x="247" y="260"/>
                </a:cubicBezTo>
                <a:cubicBezTo>
                  <a:pt x="283" y="267"/>
                  <a:pt x="319" y="267"/>
                  <a:pt x="354" y="254"/>
                </a:cubicBezTo>
                <a:cubicBezTo>
                  <a:pt x="318" y="254"/>
                  <a:pt x="282" y="254"/>
                  <a:pt x="247" y="254"/>
                </a:cubicBezTo>
                <a:close/>
                <a:moveTo>
                  <a:pt x="192" y="198"/>
                </a:moveTo>
                <a:cubicBezTo>
                  <a:pt x="184" y="186"/>
                  <a:pt x="175" y="179"/>
                  <a:pt x="175" y="171"/>
                </a:cubicBezTo>
                <a:cubicBezTo>
                  <a:pt x="175" y="163"/>
                  <a:pt x="184" y="154"/>
                  <a:pt x="189" y="146"/>
                </a:cubicBezTo>
                <a:cubicBezTo>
                  <a:pt x="173" y="138"/>
                  <a:pt x="160" y="140"/>
                  <a:pt x="160" y="152"/>
                </a:cubicBezTo>
                <a:cubicBezTo>
                  <a:pt x="160" y="167"/>
                  <a:pt x="162" y="183"/>
                  <a:pt x="162" y="200"/>
                </a:cubicBezTo>
                <a:cubicBezTo>
                  <a:pt x="174" y="199"/>
                  <a:pt x="184" y="198"/>
                  <a:pt x="192" y="198"/>
                </a:cubicBezTo>
                <a:close/>
                <a:moveTo>
                  <a:pt x="267" y="502"/>
                </a:moveTo>
                <a:cubicBezTo>
                  <a:pt x="269" y="504"/>
                  <a:pt x="270" y="507"/>
                  <a:pt x="272" y="510"/>
                </a:cubicBezTo>
                <a:cubicBezTo>
                  <a:pt x="315" y="487"/>
                  <a:pt x="359" y="465"/>
                  <a:pt x="403" y="442"/>
                </a:cubicBezTo>
                <a:cubicBezTo>
                  <a:pt x="402" y="440"/>
                  <a:pt x="401" y="438"/>
                  <a:pt x="400" y="437"/>
                </a:cubicBezTo>
                <a:cubicBezTo>
                  <a:pt x="356" y="459"/>
                  <a:pt x="311" y="478"/>
                  <a:pt x="267" y="502"/>
                </a:cubicBezTo>
                <a:close/>
                <a:moveTo>
                  <a:pt x="249" y="177"/>
                </a:moveTo>
                <a:cubicBezTo>
                  <a:pt x="250" y="175"/>
                  <a:pt x="252" y="173"/>
                  <a:pt x="253" y="171"/>
                </a:cubicBezTo>
                <a:cubicBezTo>
                  <a:pt x="250" y="168"/>
                  <a:pt x="247" y="162"/>
                  <a:pt x="244" y="162"/>
                </a:cubicBezTo>
                <a:cubicBezTo>
                  <a:pt x="226" y="162"/>
                  <a:pt x="209" y="163"/>
                  <a:pt x="192" y="164"/>
                </a:cubicBezTo>
                <a:cubicBezTo>
                  <a:pt x="190" y="164"/>
                  <a:pt x="188" y="169"/>
                  <a:pt x="186" y="172"/>
                </a:cubicBezTo>
                <a:cubicBezTo>
                  <a:pt x="189" y="174"/>
                  <a:pt x="191" y="177"/>
                  <a:pt x="194" y="177"/>
                </a:cubicBezTo>
                <a:cubicBezTo>
                  <a:pt x="213" y="178"/>
                  <a:pt x="231" y="177"/>
                  <a:pt x="249" y="177"/>
                </a:cubicBezTo>
                <a:close/>
                <a:moveTo>
                  <a:pt x="90" y="45"/>
                </a:moveTo>
                <a:cubicBezTo>
                  <a:pt x="90" y="43"/>
                  <a:pt x="90" y="41"/>
                  <a:pt x="90" y="39"/>
                </a:cubicBezTo>
                <a:cubicBezTo>
                  <a:pt x="65" y="39"/>
                  <a:pt x="40" y="39"/>
                  <a:pt x="14" y="39"/>
                </a:cubicBezTo>
                <a:cubicBezTo>
                  <a:pt x="15" y="41"/>
                  <a:pt x="15" y="43"/>
                  <a:pt x="15" y="45"/>
                </a:cubicBezTo>
                <a:cubicBezTo>
                  <a:pt x="40" y="45"/>
                  <a:pt x="65" y="45"/>
                  <a:pt x="90" y="45"/>
                </a:cubicBezTo>
                <a:close/>
                <a:moveTo>
                  <a:pt x="105" y="155"/>
                </a:moveTo>
                <a:cubicBezTo>
                  <a:pt x="107" y="173"/>
                  <a:pt x="119" y="176"/>
                  <a:pt x="151" y="169"/>
                </a:cubicBezTo>
                <a:cubicBezTo>
                  <a:pt x="140" y="147"/>
                  <a:pt x="121" y="162"/>
                  <a:pt x="105" y="155"/>
                </a:cubicBezTo>
                <a:close/>
                <a:moveTo>
                  <a:pt x="25" y="102"/>
                </a:moveTo>
                <a:cubicBezTo>
                  <a:pt x="25" y="103"/>
                  <a:pt x="25" y="104"/>
                  <a:pt x="25" y="105"/>
                </a:cubicBezTo>
                <a:cubicBezTo>
                  <a:pt x="43" y="105"/>
                  <a:pt x="61" y="105"/>
                  <a:pt x="79" y="105"/>
                </a:cubicBezTo>
                <a:cubicBezTo>
                  <a:pt x="79" y="104"/>
                  <a:pt x="79" y="103"/>
                  <a:pt x="79" y="102"/>
                </a:cubicBezTo>
                <a:cubicBezTo>
                  <a:pt x="61" y="102"/>
                  <a:pt x="43" y="102"/>
                  <a:pt x="25" y="1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156" name="Grupo 155"/>
          <p:cNvGrpSpPr/>
          <p:nvPr/>
        </p:nvGrpSpPr>
        <p:grpSpPr>
          <a:xfrm>
            <a:off x="3832225" y="2100262"/>
            <a:ext cx="1477963" cy="2889251"/>
            <a:chOff x="3832225" y="2100262"/>
            <a:chExt cx="1477963" cy="2889251"/>
          </a:xfrm>
        </p:grpSpPr>
        <p:sp>
          <p:nvSpPr>
            <p:cNvPr id="152" name="Freeform 27"/>
            <p:cNvSpPr>
              <a:spLocks noEditPoints="1"/>
            </p:cNvSpPr>
            <p:nvPr/>
          </p:nvSpPr>
          <p:spPr bwMode="auto">
            <a:xfrm>
              <a:off x="3832225" y="2100262"/>
              <a:ext cx="1477963" cy="2889251"/>
            </a:xfrm>
            <a:custGeom>
              <a:avLst/>
              <a:gdLst>
                <a:gd name="T0" fmla="*/ 318 w 486"/>
                <a:gd name="T1" fmla="*/ 885 h 954"/>
                <a:gd name="T2" fmla="*/ 17 w 486"/>
                <a:gd name="T3" fmla="*/ 787 h 954"/>
                <a:gd name="T4" fmla="*/ 263 w 486"/>
                <a:gd name="T5" fmla="*/ 501 h 954"/>
                <a:gd name="T6" fmla="*/ 285 w 486"/>
                <a:gd name="T7" fmla="*/ 351 h 954"/>
                <a:gd name="T8" fmla="*/ 231 w 486"/>
                <a:gd name="T9" fmla="*/ 499 h 954"/>
                <a:gd name="T10" fmla="*/ 139 w 486"/>
                <a:gd name="T11" fmla="*/ 467 h 954"/>
                <a:gd name="T12" fmla="*/ 92 w 486"/>
                <a:gd name="T13" fmla="*/ 450 h 954"/>
                <a:gd name="T14" fmla="*/ 160 w 486"/>
                <a:gd name="T15" fmla="*/ 302 h 954"/>
                <a:gd name="T16" fmla="*/ 236 w 486"/>
                <a:gd name="T17" fmla="*/ 68 h 954"/>
                <a:gd name="T18" fmla="*/ 350 w 486"/>
                <a:gd name="T19" fmla="*/ 18 h 954"/>
                <a:gd name="T20" fmla="*/ 355 w 486"/>
                <a:gd name="T21" fmla="*/ 197 h 954"/>
                <a:gd name="T22" fmla="*/ 386 w 486"/>
                <a:gd name="T23" fmla="*/ 306 h 954"/>
                <a:gd name="T24" fmla="*/ 282 w 486"/>
                <a:gd name="T25" fmla="*/ 704 h 954"/>
                <a:gd name="T26" fmla="*/ 105 w 486"/>
                <a:gd name="T27" fmla="*/ 735 h 954"/>
                <a:gd name="T28" fmla="*/ 362 w 486"/>
                <a:gd name="T29" fmla="*/ 791 h 954"/>
                <a:gd name="T30" fmla="*/ 322 w 486"/>
                <a:gd name="T31" fmla="*/ 806 h 954"/>
                <a:gd name="T32" fmla="*/ 373 w 486"/>
                <a:gd name="T33" fmla="*/ 555 h 954"/>
                <a:gd name="T34" fmla="*/ 28 w 486"/>
                <a:gd name="T35" fmla="*/ 633 h 954"/>
                <a:gd name="T36" fmla="*/ 373 w 486"/>
                <a:gd name="T37" fmla="*/ 555 h 954"/>
                <a:gd name="T38" fmla="*/ 322 w 486"/>
                <a:gd name="T39" fmla="*/ 218 h 954"/>
                <a:gd name="T40" fmla="*/ 163 w 486"/>
                <a:gd name="T41" fmla="*/ 325 h 954"/>
                <a:gd name="T42" fmla="*/ 397 w 486"/>
                <a:gd name="T43" fmla="*/ 572 h 954"/>
                <a:gd name="T44" fmla="*/ 356 w 486"/>
                <a:gd name="T45" fmla="*/ 307 h 954"/>
                <a:gd name="T46" fmla="*/ 125 w 486"/>
                <a:gd name="T47" fmla="*/ 337 h 954"/>
                <a:gd name="T48" fmla="*/ 329 w 486"/>
                <a:gd name="T49" fmla="*/ 671 h 954"/>
                <a:gd name="T50" fmla="*/ 384 w 486"/>
                <a:gd name="T51" fmla="*/ 724 h 954"/>
                <a:gd name="T52" fmla="*/ 357 w 486"/>
                <a:gd name="T53" fmla="*/ 141 h 954"/>
                <a:gd name="T54" fmla="*/ 239 w 486"/>
                <a:gd name="T55" fmla="*/ 96 h 954"/>
                <a:gd name="T56" fmla="*/ 203 w 486"/>
                <a:gd name="T57" fmla="*/ 934 h 954"/>
                <a:gd name="T58" fmla="*/ 358 w 486"/>
                <a:gd name="T59" fmla="*/ 534 h 954"/>
                <a:gd name="T60" fmla="*/ 394 w 486"/>
                <a:gd name="T61" fmla="*/ 384 h 954"/>
                <a:gd name="T62" fmla="*/ 374 w 486"/>
                <a:gd name="T63" fmla="*/ 570 h 954"/>
                <a:gd name="T64" fmla="*/ 374 w 486"/>
                <a:gd name="T65" fmla="*/ 570 h 954"/>
                <a:gd name="T66" fmla="*/ 18 w 486"/>
                <a:gd name="T67" fmla="*/ 807 h 954"/>
                <a:gd name="T68" fmla="*/ 250 w 486"/>
                <a:gd name="T69" fmla="*/ 111 h 954"/>
                <a:gd name="T70" fmla="*/ 172 w 486"/>
                <a:gd name="T71" fmla="*/ 754 h 954"/>
                <a:gd name="T72" fmla="*/ 318 w 486"/>
                <a:gd name="T73" fmla="*/ 57 h 954"/>
                <a:gd name="T74" fmla="*/ 279 w 486"/>
                <a:gd name="T75" fmla="*/ 45 h 954"/>
                <a:gd name="T76" fmla="*/ 316 w 486"/>
                <a:gd name="T77" fmla="*/ 337 h 954"/>
                <a:gd name="T78" fmla="*/ 336 w 486"/>
                <a:gd name="T79" fmla="*/ 190 h 954"/>
                <a:gd name="T80" fmla="*/ 340 w 486"/>
                <a:gd name="T81" fmla="*/ 206 h 954"/>
                <a:gd name="T82" fmla="*/ 165 w 486"/>
                <a:gd name="T83" fmla="*/ 425 h 954"/>
                <a:gd name="T84" fmla="*/ 260 w 486"/>
                <a:gd name="T85" fmla="*/ 437 h 954"/>
                <a:gd name="T86" fmla="*/ 185 w 486"/>
                <a:gd name="T87" fmla="*/ 417 h 954"/>
                <a:gd name="T88" fmla="*/ 286 w 486"/>
                <a:gd name="T89" fmla="*/ 290 h 954"/>
                <a:gd name="T90" fmla="*/ 226 w 486"/>
                <a:gd name="T91" fmla="*/ 744 h 954"/>
                <a:gd name="T92" fmla="*/ 125 w 486"/>
                <a:gd name="T93" fmla="*/ 439 h 954"/>
                <a:gd name="T94" fmla="*/ 125 w 486"/>
                <a:gd name="T95" fmla="*/ 439 h 954"/>
                <a:gd name="T96" fmla="*/ 252 w 486"/>
                <a:gd name="T97" fmla="*/ 449 h 954"/>
                <a:gd name="T98" fmla="*/ 245 w 486"/>
                <a:gd name="T99" fmla="*/ 484 h 954"/>
                <a:gd name="T100" fmla="*/ 243 w 486"/>
                <a:gd name="T101" fmla="*/ 734 h 954"/>
                <a:gd name="T102" fmla="*/ 294 w 486"/>
                <a:gd name="T103" fmla="*/ 705 h 954"/>
                <a:gd name="T104" fmla="*/ 313 w 486"/>
                <a:gd name="T105" fmla="*/ 740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6" h="954">
                  <a:moveTo>
                    <a:pt x="402" y="657"/>
                  </a:moveTo>
                  <a:cubicBezTo>
                    <a:pt x="415" y="665"/>
                    <a:pt x="427" y="671"/>
                    <a:pt x="438" y="678"/>
                  </a:cubicBezTo>
                  <a:cubicBezTo>
                    <a:pt x="459" y="691"/>
                    <a:pt x="463" y="704"/>
                    <a:pt x="452" y="726"/>
                  </a:cubicBezTo>
                  <a:cubicBezTo>
                    <a:pt x="421" y="791"/>
                    <a:pt x="375" y="843"/>
                    <a:pt x="318" y="885"/>
                  </a:cubicBezTo>
                  <a:cubicBezTo>
                    <a:pt x="285" y="908"/>
                    <a:pt x="250" y="926"/>
                    <a:pt x="216" y="947"/>
                  </a:cubicBezTo>
                  <a:cubicBezTo>
                    <a:pt x="205" y="954"/>
                    <a:pt x="195" y="953"/>
                    <a:pt x="184" y="948"/>
                  </a:cubicBezTo>
                  <a:cubicBezTo>
                    <a:pt x="119" y="922"/>
                    <a:pt x="64" y="883"/>
                    <a:pt x="15" y="834"/>
                  </a:cubicBezTo>
                  <a:cubicBezTo>
                    <a:pt x="0" y="820"/>
                    <a:pt x="0" y="800"/>
                    <a:pt x="17" y="787"/>
                  </a:cubicBezTo>
                  <a:cubicBezTo>
                    <a:pt x="42" y="767"/>
                    <a:pt x="67" y="749"/>
                    <a:pt x="92" y="730"/>
                  </a:cubicBezTo>
                  <a:cubicBezTo>
                    <a:pt x="70" y="710"/>
                    <a:pt x="48" y="691"/>
                    <a:pt x="27" y="671"/>
                  </a:cubicBezTo>
                  <a:cubicBezTo>
                    <a:pt x="10" y="655"/>
                    <a:pt x="12" y="632"/>
                    <a:pt x="30" y="618"/>
                  </a:cubicBezTo>
                  <a:cubicBezTo>
                    <a:pt x="101" y="565"/>
                    <a:pt x="178" y="526"/>
                    <a:pt x="263" y="501"/>
                  </a:cubicBezTo>
                  <a:cubicBezTo>
                    <a:pt x="283" y="495"/>
                    <a:pt x="297" y="506"/>
                    <a:pt x="313" y="513"/>
                  </a:cubicBezTo>
                  <a:cubicBezTo>
                    <a:pt x="345" y="526"/>
                    <a:pt x="356" y="523"/>
                    <a:pt x="372" y="492"/>
                  </a:cubicBezTo>
                  <a:cubicBezTo>
                    <a:pt x="400" y="438"/>
                    <a:pt x="368" y="368"/>
                    <a:pt x="308" y="355"/>
                  </a:cubicBezTo>
                  <a:cubicBezTo>
                    <a:pt x="301" y="353"/>
                    <a:pt x="294" y="352"/>
                    <a:pt x="285" y="351"/>
                  </a:cubicBezTo>
                  <a:cubicBezTo>
                    <a:pt x="282" y="358"/>
                    <a:pt x="279" y="365"/>
                    <a:pt x="276" y="374"/>
                  </a:cubicBezTo>
                  <a:cubicBezTo>
                    <a:pt x="304" y="391"/>
                    <a:pt x="318" y="415"/>
                    <a:pt x="300" y="447"/>
                  </a:cubicBezTo>
                  <a:cubicBezTo>
                    <a:pt x="294" y="455"/>
                    <a:pt x="281" y="460"/>
                    <a:pt x="267" y="469"/>
                  </a:cubicBezTo>
                  <a:cubicBezTo>
                    <a:pt x="257" y="500"/>
                    <a:pt x="256" y="501"/>
                    <a:pt x="231" y="499"/>
                  </a:cubicBezTo>
                  <a:cubicBezTo>
                    <a:pt x="192" y="495"/>
                    <a:pt x="213" y="466"/>
                    <a:pt x="207" y="447"/>
                  </a:cubicBezTo>
                  <a:cubicBezTo>
                    <a:pt x="202" y="460"/>
                    <a:pt x="197" y="472"/>
                    <a:pt x="193" y="485"/>
                  </a:cubicBezTo>
                  <a:cubicBezTo>
                    <a:pt x="187" y="506"/>
                    <a:pt x="172" y="500"/>
                    <a:pt x="159" y="496"/>
                  </a:cubicBezTo>
                  <a:cubicBezTo>
                    <a:pt x="146" y="492"/>
                    <a:pt x="130" y="488"/>
                    <a:pt x="139" y="467"/>
                  </a:cubicBezTo>
                  <a:cubicBezTo>
                    <a:pt x="143" y="457"/>
                    <a:pt x="146" y="446"/>
                    <a:pt x="149" y="435"/>
                  </a:cubicBezTo>
                  <a:cubicBezTo>
                    <a:pt x="150" y="431"/>
                    <a:pt x="149" y="427"/>
                    <a:pt x="149" y="420"/>
                  </a:cubicBezTo>
                  <a:cubicBezTo>
                    <a:pt x="137" y="435"/>
                    <a:pt x="130" y="449"/>
                    <a:pt x="119" y="457"/>
                  </a:cubicBezTo>
                  <a:cubicBezTo>
                    <a:pt x="114" y="461"/>
                    <a:pt x="100" y="455"/>
                    <a:pt x="92" y="450"/>
                  </a:cubicBezTo>
                  <a:cubicBezTo>
                    <a:pt x="61" y="434"/>
                    <a:pt x="91" y="417"/>
                    <a:pt x="91" y="398"/>
                  </a:cubicBezTo>
                  <a:cubicBezTo>
                    <a:pt x="66" y="382"/>
                    <a:pt x="82" y="363"/>
                    <a:pt x="88" y="344"/>
                  </a:cubicBezTo>
                  <a:cubicBezTo>
                    <a:pt x="94" y="328"/>
                    <a:pt x="110" y="325"/>
                    <a:pt x="125" y="327"/>
                  </a:cubicBezTo>
                  <a:cubicBezTo>
                    <a:pt x="146" y="330"/>
                    <a:pt x="154" y="321"/>
                    <a:pt x="160" y="302"/>
                  </a:cubicBezTo>
                  <a:cubicBezTo>
                    <a:pt x="170" y="269"/>
                    <a:pt x="183" y="236"/>
                    <a:pt x="195" y="203"/>
                  </a:cubicBezTo>
                  <a:cubicBezTo>
                    <a:pt x="200" y="189"/>
                    <a:pt x="202" y="176"/>
                    <a:pt x="198" y="160"/>
                  </a:cubicBezTo>
                  <a:cubicBezTo>
                    <a:pt x="195" y="144"/>
                    <a:pt x="207" y="124"/>
                    <a:pt x="214" y="106"/>
                  </a:cubicBezTo>
                  <a:cubicBezTo>
                    <a:pt x="220" y="93"/>
                    <a:pt x="228" y="80"/>
                    <a:pt x="236" y="68"/>
                  </a:cubicBezTo>
                  <a:cubicBezTo>
                    <a:pt x="241" y="60"/>
                    <a:pt x="249" y="49"/>
                    <a:pt x="255" y="48"/>
                  </a:cubicBezTo>
                  <a:cubicBezTo>
                    <a:pt x="272" y="48"/>
                    <a:pt x="275" y="38"/>
                    <a:pt x="278" y="26"/>
                  </a:cubicBezTo>
                  <a:cubicBezTo>
                    <a:pt x="283" y="5"/>
                    <a:pt x="296" y="0"/>
                    <a:pt x="315" y="6"/>
                  </a:cubicBezTo>
                  <a:cubicBezTo>
                    <a:pt x="327" y="9"/>
                    <a:pt x="339" y="12"/>
                    <a:pt x="350" y="18"/>
                  </a:cubicBezTo>
                  <a:cubicBezTo>
                    <a:pt x="376" y="31"/>
                    <a:pt x="378" y="36"/>
                    <a:pt x="368" y="63"/>
                  </a:cubicBezTo>
                  <a:cubicBezTo>
                    <a:pt x="364" y="74"/>
                    <a:pt x="363" y="81"/>
                    <a:pt x="373" y="90"/>
                  </a:cubicBezTo>
                  <a:cubicBezTo>
                    <a:pt x="378" y="94"/>
                    <a:pt x="382" y="105"/>
                    <a:pt x="380" y="112"/>
                  </a:cubicBezTo>
                  <a:cubicBezTo>
                    <a:pt x="373" y="141"/>
                    <a:pt x="364" y="169"/>
                    <a:pt x="355" y="197"/>
                  </a:cubicBezTo>
                  <a:cubicBezTo>
                    <a:pt x="352" y="205"/>
                    <a:pt x="345" y="212"/>
                    <a:pt x="338" y="218"/>
                  </a:cubicBezTo>
                  <a:cubicBezTo>
                    <a:pt x="326" y="229"/>
                    <a:pt x="325" y="238"/>
                    <a:pt x="337" y="251"/>
                  </a:cubicBezTo>
                  <a:cubicBezTo>
                    <a:pt x="343" y="257"/>
                    <a:pt x="350" y="263"/>
                    <a:pt x="351" y="270"/>
                  </a:cubicBezTo>
                  <a:cubicBezTo>
                    <a:pt x="352" y="293"/>
                    <a:pt x="368" y="299"/>
                    <a:pt x="386" y="306"/>
                  </a:cubicBezTo>
                  <a:cubicBezTo>
                    <a:pt x="445" y="333"/>
                    <a:pt x="475" y="382"/>
                    <a:pt x="480" y="446"/>
                  </a:cubicBezTo>
                  <a:cubicBezTo>
                    <a:pt x="486" y="527"/>
                    <a:pt x="458" y="596"/>
                    <a:pt x="402" y="657"/>
                  </a:cubicBezTo>
                  <a:close/>
                  <a:moveTo>
                    <a:pt x="287" y="707"/>
                  </a:moveTo>
                  <a:cubicBezTo>
                    <a:pt x="285" y="706"/>
                    <a:pt x="284" y="705"/>
                    <a:pt x="282" y="704"/>
                  </a:cubicBezTo>
                  <a:cubicBezTo>
                    <a:pt x="274" y="713"/>
                    <a:pt x="261" y="721"/>
                    <a:pt x="258" y="731"/>
                  </a:cubicBezTo>
                  <a:cubicBezTo>
                    <a:pt x="248" y="774"/>
                    <a:pt x="218" y="802"/>
                    <a:pt x="174" y="806"/>
                  </a:cubicBezTo>
                  <a:cubicBezTo>
                    <a:pt x="127" y="811"/>
                    <a:pt x="101" y="787"/>
                    <a:pt x="107" y="744"/>
                  </a:cubicBezTo>
                  <a:cubicBezTo>
                    <a:pt x="108" y="742"/>
                    <a:pt x="106" y="740"/>
                    <a:pt x="105" y="735"/>
                  </a:cubicBezTo>
                  <a:cubicBezTo>
                    <a:pt x="76" y="756"/>
                    <a:pt x="48" y="776"/>
                    <a:pt x="19" y="798"/>
                  </a:cubicBezTo>
                  <a:cubicBezTo>
                    <a:pt x="77" y="841"/>
                    <a:pt x="133" y="881"/>
                    <a:pt x="196" y="910"/>
                  </a:cubicBezTo>
                  <a:cubicBezTo>
                    <a:pt x="201" y="912"/>
                    <a:pt x="210" y="910"/>
                    <a:pt x="215" y="906"/>
                  </a:cubicBezTo>
                  <a:cubicBezTo>
                    <a:pt x="265" y="869"/>
                    <a:pt x="316" y="832"/>
                    <a:pt x="362" y="791"/>
                  </a:cubicBezTo>
                  <a:cubicBezTo>
                    <a:pt x="393" y="763"/>
                    <a:pt x="417" y="728"/>
                    <a:pt x="445" y="695"/>
                  </a:cubicBezTo>
                  <a:cubicBezTo>
                    <a:pt x="432" y="687"/>
                    <a:pt x="423" y="682"/>
                    <a:pt x="416" y="678"/>
                  </a:cubicBezTo>
                  <a:cubicBezTo>
                    <a:pt x="412" y="693"/>
                    <a:pt x="412" y="709"/>
                    <a:pt x="405" y="717"/>
                  </a:cubicBezTo>
                  <a:cubicBezTo>
                    <a:pt x="378" y="748"/>
                    <a:pt x="349" y="776"/>
                    <a:pt x="322" y="806"/>
                  </a:cubicBezTo>
                  <a:cubicBezTo>
                    <a:pt x="305" y="824"/>
                    <a:pt x="289" y="810"/>
                    <a:pt x="274" y="804"/>
                  </a:cubicBezTo>
                  <a:cubicBezTo>
                    <a:pt x="269" y="802"/>
                    <a:pt x="266" y="786"/>
                    <a:pt x="268" y="777"/>
                  </a:cubicBezTo>
                  <a:cubicBezTo>
                    <a:pt x="272" y="754"/>
                    <a:pt x="280" y="731"/>
                    <a:pt x="287" y="707"/>
                  </a:cubicBezTo>
                  <a:close/>
                  <a:moveTo>
                    <a:pt x="373" y="555"/>
                  </a:moveTo>
                  <a:cubicBezTo>
                    <a:pt x="342" y="540"/>
                    <a:pt x="313" y="525"/>
                    <a:pt x="284" y="513"/>
                  </a:cubicBezTo>
                  <a:cubicBezTo>
                    <a:pt x="278" y="510"/>
                    <a:pt x="269" y="511"/>
                    <a:pt x="261" y="513"/>
                  </a:cubicBezTo>
                  <a:cubicBezTo>
                    <a:pt x="200" y="531"/>
                    <a:pt x="143" y="557"/>
                    <a:pt x="90" y="591"/>
                  </a:cubicBezTo>
                  <a:cubicBezTo>
                    <a:pt x="70" y="603"/>
                    <a:pt x="51" y="617"/>
                    <a:pt x="28" y="633"/>
                  </a:cubicBezTo>
                  <a:cubicBezTo>
                    <a:pt x="75" y="664"/>
                    <a:pt x="118" y="692"/>
                    <a:pt x="160" y="721"/>
                  </a:cubicBezTo>
                  <a:cubicBezTo>
                    <a:pt x="170" y="728"/>
                    <a:pt x="179" y="727"/>
                    <a:pt x="189" y="720"/>
                  </a:cubicBezTo>
                  <a:cubicBezTo>
                    <a:pt x="210" y="706"/>
                    <a:pt x="232" y="693"/>
                    <a:pt x="252" y="678"/>
                  </a:cubicBezTo>
                  <a:cubicBezTo>
                    <a:pt x="297" y="645"/>
                    <a:pt x="338" y="606"/>
                    <a:pt x="373" y="555"/>
                  </a:cubicBezTo>
                  <a:close/>
                  <a:moveTo>
                    <a:pt x="266" y="364"/>
                  </a:moveTo>
                  <a:cubicBezTo>
                    <a:pt x="275" y="347"/>
                    <a:pt x="275" y="347"/>
                    <a:pt x="266" y="330"/>
                  </a:cubicBezTo>
                  <a:cubicBezTo>
                    <a:pt x="246" y="290"/>
                    <a:pt x="267" y="243"/>
                    <a:pt x="309" y="233"/>
                  </a:cubicBezTo>
                  <a:cubicBezTo>
                    <a:pt x="315" y="232"/>
                    <a:pt x="321" y="224"/>
                    <a:pt x="322" y="218"/>
                  </a:cubicBezTo>
                  <a:cubicBezTo>
                    <a:pt x="323" y="213"/>
                    <a:pt x="320" y="203"/>
                    <a:pt x="316" y="200"/>
                  </a:cubicBezTo>
                  <a:cubicBezTo>
                    <a:pt x="296" y="189"/>
                    <a:pt x="275" y="178"/>
                    <a:pt x="253" y="171"/>
                  </a:cubicBezTo>
                  <a:cubicBezTo>
                    <a:pt x="224" y="163"/>
                    <a:pt x="219" y="167"/>
                    <a:pt x="209" y="196"/>
                  </a:cubicBezTo>
                  <a:cubicBezTo>
                    <a:pt x="193" y="240"/>
                    <a:pt x="178" y="283"/>
                    <a:pt x="163" y="325"/>
                  </a:cubicBezTo>
                  <a:cubicBezTo>
                    <a:pt x="198" y="339"/>
                    <a:pt x="231" y="351"/>
                    <a:pt x="266" y="364"/>
                  </a:cubicBezTo>
                  <a:close/>
                  <a:moveTo>
                    <a:pt x="344" y="333"/>
                  </a:moveTo>
                  <a:cubicBezTo>
                    <a:pt x="392" y="346"/>
                    <a:pt x="421" y="377"/>
                    <a:pt x="431" y="425"/>
                  </a:cubicBezTo>
                  <a:cubicBezTo>
                    <a:pt x="441" y="479"/>
                    <a:pt x="429" y="528"/>
                    <a:pt x="397" y="572"/>
                  </a:cubicBezTo>
                  <a:cubicBezTo>
                    <a:pt x="384" y="589"/>
                    <a:pt x="372" y="607"/>
                    <a:pt x="360" y="624"/>
                  </a:cubicBezTo>
                  <a:cubicBezTo>
                    <a:pt x="372" y="634"/>
                    <a:pt x="382" y="642"/>
                    <a:pt x="394" y="651"/>
                  </a:cubicBezTo>
                  <a:cubicBezTo>
                    <a:pt x="453" y="585"/>
                    <a:pt x="482" y="510"/>
                    <a:pt x="466" y="423"/>
                  </a:cubicBezTo>
                  <a:cubicBezTo>
                    <a:pt x="454" y="362"/>
                    <a:pt x="416" y="324"/>
                    <a:pt x="356" y="307"/>
                  </a:cubicBezTo>
                  <a:cubicBezTo>
                    <a:pt x="352" y="316"/>
                    <a:pt x="348" y="324"/>
                    <a:pt x="344" y="333"/>
                  </a:cubicBezTo>
                  <a:close/>
                  <a:moveTo>
                    <a:pt x="293" y="433"/>
                  </a:moveTo>
                  <a:cubicBezTo>
                    <a:pt x="302" y="420"/>
                    <a:pt x="298" y="405"/>
                    <a:pt x="282" y="393"/>
                  </a:cubicBezTo>
                  <a:cubicBezTo>
                    <a:pt x="236" y="358"/>
                    <a:pt x="184" y="338"/>
                    <a:pt x="125" y="337"/>
                  </a:cubicBezTo>
                  <a:cubicBezTo>
                    <a:pt x="102" y="337"/>
                    <a:pt x="98" y="341"/>
                    <a:pt x="96" y="361"/>
                  </a:cubicBezTo>
                  <a:cubicBezTo>
                    <a:pt x="162" y="385"/>
                    <a:pt x="226" y="409"/>
                    <a:pt x="293" y="433"/>
                  </a:cubicBezTo>
                  <a:close/>
                  <a:moveTo>
                    <a:pt x="354" y="632"/>
                  </a:moveTo>
                  <a:cubicBezTo>
                    <a:pt x="344" y="647"/>
                    <a:pt x="327" y="662"/>
                    <a:pt x="329" y="671"/>
                  </a:cubicBezTo>
                  <a:cubicBezTo>
                    <a:pt x="336" y="701"/>
                    <a:pt x="324" y="726"/>
                    <a:pt x="316" y="752"/>
                  </a:cubicBezTo>
                  <a:cubicBezTo>
                    <a:pt x="312" y="767"/>
                    <a:pt x="310" y="782"/>
                    <a:pt x="306" y="797"/>
                  </a:cubicBezTo>
                  <a:cubicBezTo>
                    <a:pt x="309" y="798"/>
                    <a:pt x="311" y="799"/>
                    <a:pt x="313" y="800"/>
                  </a:cubicBezTo>
                  <a:cubicBezTo>
                    <a:pt x="337" y="775"/>
                    <a:pt x="360" y="749"/>
                    <a:pt x="384" y="724"/>
                  </a:cubicBezTo>
                  <a:cubicBezTo>
                    <a:pt x="408" y="699"/>
                    <a:pt x="409" y="687"/>
                    <a:pt x="385" y="661"/>
                  </a:cubicBezTo>
                  <a:cubicBezTo>
                    <a:pt x="376" y="651"/>
                    <a:pt x="366" y="643"/>
                    <a:pt x="354" y="632"/>
                  </a:cubicBezTo>
                  <a:close/>
                  <a:moveTo>
                    <a:pt x="239" y="96"/>
                  </a:moveTo>
                  <a:cubicBezTo>
                    <a:pt x="280" y="111"/>
                    <a:pt x="318" y="126"/>
                    <a:pt x="357" y="141"/>
                  </a:cubicBezTo>
                  <a:cubicBezTo>
                    <a:pt x="358" y="138"/>
                    <a:pt x="360" y="131"/>
                    <a:pt x="364" y="125"/>
                  </a:cubicBezTo>
                  <a:cubicBezTo>
                    <a:pt x="376" y="107"/>
                    <a:pt x="369" y="95"/>
                    <a:pt x="353" y="86"/>
                  </a:cubicBezTo>
                  <a:cubicBezTo>
                    <a:pt x="336" y="78"/>
                    <a:pt x="320" y="69"/>
                    <a:pt x="302" y="63"/>
                  </a:cubicBezTo>
                  <a:cubicBezTo>
                    <a:pt x="256" y="49"/>
                    <a:pt x="250" y="54"/>
                    <a:pt x="239" y="96"/>
                  </a:cubicBezTo>
                  <a:close/>
                  <a:moveTo>
                    <a:pt x="445" y="707"/>
                  </a:moveTo>
                  <a:cubicBezTo>
                    <a:pt x="443" y="708"/>
                    <a:pt x="441" y="709"/>
                    <a:pt x="440" y="710"/>
                  </a:cubicBezTo>
                  <a:cubicBezTo>
                    <a:pt x="380" y="795"/>
                    <a:pt x="304" y="861"/>
                    <a:pt x="216" y="915"/>
                  </a:cubicBezTo>
                  <a:cubicBezTo>
                    <a:pt x="210" y="918"/>
                    <a:pt x="207" y="928"/>
                    <a:pt x="203" y="934"/>
                  </a:cubicBezTo>
                  <a:cubicBezTo>
                    <a:pt x="300" y="906"/>
                    <a:pt x="439" y="771"/>
                    <a:pt x="445" y="707"/>
                  </a:cubicBezTo>
                  <a:close/>
                  <a:moveTo>
                    <a:pt x="391" y="400"/>
                  </a:moveTo>
                  <a:cubicBezTo>
                    <a:pt x="391" y="424"/>
                    <a:pt x="396" y="448"/>
                    <a:pt x="390" y="469"/>
                  </a:cubicBezTo>
                  <a:cubicBezTo>
                    <a:pt x="384" y="492"/>
                    <a:pt x="369" y="512"/>
                    <a:pt x="358" y="534"/>
                  </a:cubicBezTo>
                  <a:cubicBezTo>
                    <a:pt x="366" y="541"/>
                    <a:pt x="378" y="551"/>
                    <a:pt x="390" y="561"/>
                  </a:cubicBezTo>
                  <a:cubicBezTo>
                    <a:pt x="428" y="518"/>
                    <a:pt x="435" y="433"/>
                    <a:pt x="402" y="384"/>
                  </a:cubicBezTo>
                  <a:cubicBezTo>
                    <a:pt x="392" y="369"/>
                    <a:pt x="382" y="366"/>
                    <a:pt x="363" y="381"/>
                  </a:cubicBezTo>
                  <a:cubicBezTo>
                    <a:pt x="375" y="382"/>
                    <a:pt x="384" y="383"/>
                    <a:pt x="394" y="384"/>
                  </a:cubicBezTo>
                  <a:cubicBezTo>
                    <a:pt x="388" y="388"/>
                    <a:pt x="383" y="391"/>
                    <a:pt x="379" y="394"/>
                  </a:cubicBezTo>
                  <a:cubicBezTo>
                    <a:pt x="380" y="396"/>
                    <a:pt x="380" y="397"/>
                    <a:pt x="381" y="397"/>
                  </a:cubicBezTo>
                  <a:cubicBezTo>
                    <a:pt x="384" y="398"/>
                    <a:pt x="387" y="398"/>
                    <a:pt x="391" y="400"/>
                  </a:cubicBezTo>
                  <a:close/>
                  <a:moveTo>
                    <a:pt x="374" y="570"/>
                  </a:moveTo>
                  <a:cubicBezTo>
                    <a:pt x="371" y="572"/>
                    <a:pt x="369" y="573"/>
                    <a:pt x="367" y="575"/>
                  </a:cubicBezTo>
                  <a:cubicBezTo>
                    <a:pt x="318" y="639"/>
                    <a:pt x="257" y="688"/>
                    <a:pt x="188" y="729"/>
                  </a:cubicBezTo>
                  <a:cubicBezTo>
                    <a:pt x="182" y="733"/>
                    <a:pt x="179" y="743"/>
                    <a:pt x="174" y="750"/>
                  </a:cubicBezTo>
                  <a:cubicBezTo>
                    <a:pt x="273" y="716"/>
                    <a:pt x="366" y="624"/>
                    <a:pt x="374" y="570"/>
                  </a:cubicBezTo>
                  <a:close/>
                  <a:moveTo>
                    <a:pt x="197" y="939"/>
                  </a:moveTo>
                  <a:cubicBezTo>
                    <a:pt x="200" y="921"/>
                    <a:pt x="199" y="922"/>
                    <a:pt x="186" y="914"/>
                  </a:cubicBezTo>
                  <a:cubicBezTo>
                    <a:pt x="138" y="884"/>
                    <a:pt x="89" y="853"/>
                    <a:pt x="41" y="823"/>
                  </a:cubicBezTo>
                  <a:cubicBezTo>
                    <a:pt x="33" y="818"/>
                    <a:pt x="26" y="813"/>
                    <a:pt x="18" y="807"/>
                  </a:cubicBezTo>
                  <a:cubicBezTo>
                    <a:pt x="17" y="839"/>
                    <a:pt x="133" y="923"/>
                    <a:pt x="197" y="939"/>
                  </a:cubicBezTo>
                  <a:close/>
                  <a:moveTo>
                    <a:pt x="346" y="186"/>
                  </a:moveTo>
                  <a:cubicBezTo>
                    <a:pt x="359" y="160"/>
                    <a:pt x="359" y="153"/>
                    <a:pt x="333" y="141"/>
                  </a:cubicBezTo>
                  <a:cubicBezTo>
                    <a:pt x="307" y="128"/>
                    <a:pt x="278" y="117"/>
                    <a:pt x="250" y="111"/>
                  </a:cubicBezTo>
                  <a:cubicBezTo>
                    <a:pt x="223" y="105"/>
                    <a:pt x="220" y="110"/>
                    <a:pt x="215" y="137"/>
                  </a:cubicBezTo>
                  <a:cubicBezTo>
                    <a:pt x="274" y="143"/>
                    <a:pt x="288" y="148"/>
                    <a:pt x="346" y="186"/>
                  </a:cubicBezTo>
                  <a:close/>
                  <a:moveTo>
                    <a:pt x="29" y="643"/>
                  </a:moveTo>
                  <a:cubicBezTo>
                    <a:pt x="27" y="670"/>
                    <a:pt x="121" y="745"/>
                    <a:pt x="172" y="754"/>
                  </a:cubicBezTo>
                  <a:cubicBezTo>
                    <a:pt x="169" y="745"/>
                    <a:pt x="169" y="734"/>
                    <a:pt x="164" y="731"/>
                  </a:cubicBezTo>
                  <a:cubicBezTo>
                    <a:pt x="119" y="701"/>
                    <a:pt x="74" y="672"/>
                    <a:pt x="29" y="643"/>
                  </a:cubicBezTo>
                  <a:close/>
                  <a:moveTo>
                    <a:pt x="279" y="45"/>
                  </a:moveTo>
                  <a:cubicBezTo>
                    <a:pt x="296" y="50"/>
                    <a:pt x="307" y="53"/>
                    <a:pt x="318" y="57"/>
                  </a:cubicBezTo>
                  <a:cubicBezTo>
                    <a:pt x="330" y="61"/>
                    <a:pt x="341" y="66"/>
                    <a:pt x="356" y="72"/>
                  </a:cubicBezTo>
                  <a:cubicBezTo>
                    <a:pt x="358" y="59"/>
                    <a:pt x="363" y="41"/>
                    <a:pt x="359" y="39"/>
                  </a:cubicBezTo>
                  <a:cubicBezTo>
                    <a:pt x="341" y="28"/>
                    <a:pt x="320" y="20"/>
                    <a:pt x="300" y="16"/>
                  </a:cubicBezTo>
                  <a:cubicBezTo>
                    <a:pt x="296" y="15"/>
                    <a:pt x="288" y="33"/>
                    <a:pt x="279" y="45"/>
                  </a:cubicBezTo>
                  <a:close/>
                  <a:moveTo>
                    <a:pt x="344" y="294"/>
                  </a:moveTo>
                  <a:cubicBezTo>
                    <a:pt x="345" y="273"/>
                    <a:pt x="335" y="258"/>
                    <a:pt x="323" y="259"/>
                  </a:cubicBezTo>
                  <a:cubicBezTo>
                    <a:pt x="306" y="260"/>
                    <a:pt x="290" y="281"/>
                    <a:pt x="290" y="303"/>
                  </a:cubicBezTo>
                  <a:cubicBezTo>
                    <a:pt x="291" y="322"/>
                    <a:pt x="303" y="338"/>
                    <a:pt x="316" y="337"/>
                  </a:cubicBezTo>
                  <a:cubicBezTo>
                    <a:pt x="330" y="337"/>
                    <a:pt x="343" y="317"/>
                    <a:pt x="344" y="296"/>
                  </a:cubicBezTo>
                  <a:cubicBezTo>
                    <a:pt x="344" y="295"/>
                    <a:pt x="344" y="295"/>
                    <a:pt x="344" y="294"/>
                  </a:cubicBezTo>
                  <a:close/>
                  <a:moveTo>
                    <a:pt x="340" y="206"/>
                  </a:moveTo>
                  <a:cubicBezTo>
                    <a:pt x="339" y="201"/>
                    <a:pt x="340" y="193"/>
                    <a:pt x="336" y="190"/>
                  </a:cubicBezTo>
                  <a:cubicBezTo>
                    <a:pt x="302" y="160"/>
                    <a:pt x="263" y="145"/>
                    <a:pt x="218" y="147"/>
                  </a:cubicBezTo>
                  <a:cubicBezTo>
                    <a:pt x="214" y="147"/>
                    <a:pt x="211" y="153"/>
                    <a:pt x="207" y="156"/>
                  </a:cubicBezTo>
                  <a:cubicBezTo>
                    <a:pt x="212" y="158"/>
                    <a:pt x="216" y="163"/>
                    <a:pt x="220" y="163"/>
                  </a:cubicBezTo>
                  <a:cubicBezTo>
                    <a:pt x="264" y="160"/>
                    <a:pt x="301" y="176"/>
                    <a:pt x="340" y="206"/>
                  </a:cubicBezTo>
                  <a:close/>
                  <a:moveTo>
                    <a:pt x="156" y="476"/>
                  </a:moveTo>
                  <a:cubicBezTo>
                    <a:pt x="156" y="474"/>
                    <a:pt x="156" y="472"/>
                    <a:pt x="157" y="471"/>
                  </a:cubicBezTo>
                  <a:cubicBezTo>
                    <a:pt x="165" y="473"/>
                    <a:pt x="174" y="476"/>
                    <a:pt x="182" y="478"/>
                  </a:cubicBezTo>
                  <a:cubicBezTo>
                    <a:pt x="204" y="436"/>
                    <a:pt x="201" y="426"/>
                    <a:pt x="165" y="425"/>
                  </a:cubicBezTo>
                  <a:cubicBezTo>
                    <a:pt x="161" y="436"/>
                    <a:pt x="157" y="447"/>
                    <a:pt x="153" y="458"/>
                  </a:cubicBezTo>
                  <a:cubicBezTo>
                    <a:pt x="145" y="482"/>
                    <a:pt x="149" y="486"/>
                    <a:pt x="181" y="486"/>
                  </a:cubicBezTo>
                  <a:cubicBezTo>
                    <a:pt x="169" y="481"/>
                    <a:pt x="162" y="479"/>
                    <a:pt x="156" y="476"/>
                  </a:cubicBezTo>
                  <a:close/>
                  <a:moveTo>
                    <a:pt x="260" y="437"/>
                  </a:moveTo>
                  <a:cubicBezTo>
                    <a:pt x="260" y="436"/>
                    <a:pt x="261" y="434"/>
                    <a:pt x="261" y="433"/>
                  </a:cubicBezTo>
                  <a:cubicBezTo>
                    <a:pt x="222" y="418"/>
                    <a:pt x="182" y="402"/>
                    <a:pt x="139" y="386"/>
                  </a:cubicBezTo>
                  <a:cubicBezTo>
                    <a:pt x="145" y="399"/>
                    <a:pt x="149" y="407"/>
                    <a:pt x="151" y="413"/>
                  </a:cubicBezTo>
                  <a:cubicBezTo>
                    <a:pt x="164" y="414"/>
                    <a:pt x="178" y="411"/>
                    <a:pt x="185" y="417"/>
                  </a:cubicBezTo>
                  <a:cubicBezTo>
                    <a:pt x="207" y="435"/>
                    <a:pt x="232" y="434"/>
                    <a:pt x="256" y="437"/>
                  </a:cubicBezTo>
                  <a:cubicBezTo>
                    <a:pt x="258" y="437"/>
                    <a:pt x="259" y="437"/>
                    <a:pt x="260" y="437"/>
                  </a:cubicBezTo>
                  <a:close/>
                  <a:moveTo>
                    <a:pt x="293" y="339"/>
                  </a:moveTo>
                  <a:cubicBezTo>
                    <a:pt x="290" y="323"/>
                    <a:pt x="282" y="305"/>
                    <a:pt x="286" y="290"/>
                  </a:cubicBezTo>
                  <a:cubicBezTo>
                    <a:pt x="290" y="274"/>
                    <a:pt x="306" y="261"/>
                    <a:pt x="316" y="248"/>
                  </a:cubicBezTo>
                  <a:cubicBezTo>
                    <a:pt x="300" y="240"/>
                    <a:pt x="286" y="248"/>
                    <a:pt x="276" y="271"/>
                  </a:cubicBezTo>
                  <a:cubicBezTo>
                    <a:pt x="262" y="302"/>
                    <a:pt x="272" y="332"/>
                    <a:pt x="293" y="339"/>
                  </a:cubicBezTo>
                  <a:close/>
                  <a:moveTo>
                    <a:pt x="226" y="744"/>
                  </a:moveTo>
                  <a:cubicBezTo>
                    <a:pt x="193" y="765"/>
                    <a:pt x="160" y="779"/>
                    <a:pt x="124" y="747"/>
                  </a:cubicBezTo>
                  <a:cubicBezTo>
                    <a:pt x="130" y="770"/>
                    <a:pt x="144" y="781"/>
                    <a:pt x="163" y="782"/>
                  </a:cubicBezTo>
                  <a:cubicBezTo>
                    <a:pt x="191" y="783"/>
                    <a:pt x="212" y="769"/>
                    <a:pt x="226" y="744"/>
                  </a:cubicBezTo>
                  <a:close/>
                  <a:moveTo>
                    <a:pt x="125" y="439"/>
                  </a:moveTo>
                  <a:cubicBezTo>
                    <a:pt x="128" y="427"/>
                    <a:pt x="134" y="416"/>
                    <a:pt x="134" y="405"/>
                  </a:cubicBezTo>
                  <a:cubicBezTo>
                    <a:pt x="134" y="401"/>
                    <a:pt x="114" y="393"/>
                    <a:pt x="111" y="395"/>
                  </a:cubicBezTo>
                  <a:cubicBezTo>
                    <a:pt x="102" y="403"/>
                    <a:pt x="97" y="416"/>
                    <a:pt x="91" y="426"/>
                  </a:cubicBezTo>
                  <a:cubicBezTo>
                    <a:pt x="104" y="431"/>
                    <a:pt x="113" y="435"/>
                    <a:pt x="125" y="439"/>
                  </a:cubicBezTo>
                  <a:close/>
                  <a:moveTo>
                    <a:pt x="224" y="479"/>
                  </a:moveTo>
                  <a:cubicBezTo>
                    <a:pt x="225" y="478"/>
                    <a:pt x="225" y="476"/>
                    <a:pt x="225" y="474"/>
                  </a:cubicBezTo>
                  <a:cubicBezTo>
                    <a:pt x="234" y="475"/>
                    <a:pt x="244" y="476"/>
                    <a:pt x="257" y="477"/>
                  </a:cubicBezTo>
                  <a:cubicBezTo>
                    <a:pt x="255" y="466"/>
                    <a:pt x="257" y="455"/>
                    <a:pt x="252" y="449"/>
                  </a:cubicBezTo>
                  <a:cubicBezTo>
                    <a:pt x="248" y="444"/>
                    <a:pt x="230" y="443"/>
                    <a:pt x="228" y="446"/>
                  </a:cubicBezTo>
                  <a:cubicBezTo>
                    <a:pt x="222" y="458"/>
                    <a:pt x="220" y="471"/>
                    <a:pt x="216" y="485"/>
                  </a:cubicBezTo>
                  <a:cubicBezTo>
                    <a:pt x="229" y="487"/>
                    <a:pt x="237" y="488"/>
                    <a:pt x="245" y="489"/>
                  </a:cubicBezTo>
                  <a:cubicBezTo>
                    <a:pt x="245" y="487"/>
                    <a:pt x="245" y="486"/>
                    <a:pt x="245" y="484"/>
                  </a:cubicBezTo>
                  <a:cubicBezTo>
                    <a:pt x="238" y="483"/>
                    <a:pt x="231" y="481"/>
                    <a:pt x="224" y="479"/>
                  </a:cubicBezTo>
                  <a:close/>
                  <a:moveTo>
                    <a:pt x="121" y="768"/>
                  </a:moveTo>
                  <a:cubicBezTo>
                    <a:pt x="127" y="791"/>
                    <a:pt x="146" y="800"/>
                    <a:pt x="180" y="794"/>
                  </a:cubicBezTo>
                  <a:cubicBezTo>
                    <a:pt x="216" y="788"/>
                    <a:pt x="246" y="760"/>
                    <a:pt x="243" y="734"/>
                  </a:cubicBezTo>
                  <a:cubicBezTo>
                    <a:pt x="213" y="790"/>
                    <a:pt x="160" y="806"/>
                    <a:pt x="121" y="768"/>
                  </a:cubicBezTo>
                  <a:close/>
                  <a:moveTo>
                    <a:pt x="322" y="677"/>
                  </a:moveTo>
                  <a:cubicBezTo>
                    <a:pt x="320" y="676"/>
                    <a:pt x="318" y="675"/>
                    <a:pt x="316" y="675"/>
                  </a:cubicBezTo>
                  <a:cubicBezTo>
                    <a:pt x="309" y="684"/>
                    <a:pt x="303" y="693"/>
                    <a:pt x="294" y="705"/>
                  </a:cubicBezTo>
                  <a:cubicBezTo>
                    <a:pt x="308" y="705"/>
                    <a:pt x="315" y="705"/>
                    <a:pt x="325" y="705"/>
                  </a:cubicBezTo>
                  <a:cubicBezTo>
                    <a:pt x="324" y="695"/>
                    <a:pt x="323" y="686"/>
                    <a:pt x="322" y="677"/>
                  </a:cubicBezTo>
                  <a:close/>
                  <a:moveTo>
                    <a:pt x="307" y="756"/>
                  </a:moveTo>
                  <a:cubicBezTo>
                    <a:pt x="309" y="750"/>
                    <a:pt x="311" y="745"/>
                    <a:pt x="313" y="740"/>
                  </a:cubicBezTo>
                  <a:cubicBezTo>
                    <a:pt x="298" y="734"/>
                    <a:pt x="286" y="731"/>
                    <a:pt x="287" y="753"/>
                  </a:cubicBezTo>
                  <a:cubicBezTo>
                    <a:pt x="293" y="754"/>
                    <a:pt x="299" y="755"/>
                    <a:pt x="307" y="7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3" name="Freeform 28"/>
            <p:cNvSpPr>
              <a:spLocks noEditPoints="1"/>
            </p:cNvSpPr>
            <p:nvPr/>
          </p:nvSpPr>
          <p:spPr bwMode="auto">
            <a:xfrm>
              <a:off x="4117975" y="3702050"/>
              <a:ext cx="727075" cy="500063"/>
            </a:xfrm>
            <a:custGeom>
              <a:avLst/>
              <a:gdLst>
                <a:gd name="T0" fmla="*/ 0 w 239"/>
                <a:gd name="T1" fmla="*/ 80 h 165"/>
                <a:gd name="T2" fmla="*/ 140 w 239"/>
                <a:gd name="T3" fmla="*/ 2 h 165"/>
                <a:gd name="T4" fmla="*/ 153 w 239"/>
                <a:gd name="T5" fmla="*/ 2 h 165"/>
                <a:gd name="T6" fmla="*/ 239 w 239"/>
                <a:gd name="T7" fmla="*/ 61 h 165"/>
                <a:gd name="T8" fmla="*/ 100 w 239"/>
                <a:gd name="T9" fmla="*/ 163 h 165"/>
                <a:gd name="T10" fmla="*/ 84 w 239"/>
                <a:gd name="T11" fmla="*/ 162 h 165"/>
                <a:gd name="T12" fmla="*/ 0 w 239"/>
                <a:gd name="T13" fmla="*/ 89 h 165"/>
                <a:gd name="T14" fmla="*/ 0 w 239"/>
                <a:gd name="T15" fmla="*/ 80 h 165"/>
                <a:gd name="T16" fmla="*/ 231 w 239"/>
                <a:gd name="T17" fmla="*/ 65 h 165"/>
                <a:gd name="T18" fmla="*/ 197 w 239"/>
                <a:gd name="T19" fmla="*/ 40 h 165"/>
                <a:gd name="T20" fmla="*/ 92 w 239"/>
                <a:gd name="T21" fmla="*/ 34 h 165"/>
                <a:gd name="T22" fmla="*/ 7 w 239"/>
                <a:gd name="T23" fmla="*/ 86 h 165"/>
                <a:gd name="T24" fmla="*/ 84 w 239"/>
                <a:gd name="T25" fmla="*/ 153 h 165"/>
                <a:gd name="T26" fmla="*/ 101 w 239"/>
                <a:gd name="T27" fmla="*/ 155 h 165"/>
                <a:gd name="T28" fmla="*/ 231 w 239"/>
                <a:gd name="T29" fmla="*/ 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9" h="165">
                  <a:moveTo>
                    <a:pt x="0" y="80"/>
                  </a:moveTo>
                  <a:cubicBezTo>
                    <a:pt x="46" y="54"/>
                    <a:pt x="93" y="28"/>
                    <a:pt x="140" y="2"/>
                  </a:cubicBezTo>
                  <a:cubicBezTo>
                    <a:pt x="144" y="0"/>
                    <a:pt x="150" y="0"/>
                    <a:pt x="153" y="2"/>
                  </a:cubicBezTo>
                  <a:cubicBezTo>
                    <a:pt x="181" y="21"/>
                    <a:pt x="209" y="40"/>
                    <a:pt x="239" y="61"/>
                  </a:cubicBezTo>
                  <a:cubicBezTo>
                    <a:pt x="194" y="102"/>
                    <a:pt x="150" y="137"/>
                    <a:pt x="100" y="163"/>
                  </a:cubicBezTo>
                  <a:cubicBezTo>
                    <a:pt x="96" y="165"/>
                    <a:pt x="88" y="165"/>
                    <a:pt x="84" y="162"/>
                  </a:cubicBezTo>
                  <a:cubicBezTo>
                    <a:pt x="56" y="138"/>
                    <a:pt x="28" y="113"/>
                    <a:pt x="0" y="89"/>
                  </a:cubicBezTo>
                  <a:cubicBezTo>
                    <a:pt x="0" y="86"/>
                    <a:pt x="0" y="83"/>
                    <a:pt x="0" y="80"/>
                  </a:cubicBezTo>
                  <a:close/>
                  <a:moveTo>
                    <a:pt x="231" y="65"/>
                  </a:moveTo>
                  <a:cubicBezTo>
                    <a:pt x="216" y="54"/>
                    <a:pt x="207" y="47"/>
                    <a:pt x="197" y="40"/>
                  </a:cubicBezTo>
                  <a:cubicBezTo>
                    <a:pt x="146" y="3"/>
                    <a:pt x="146" y="3"/>
                    <a:pt x="92" y="34"/>
                  </a:cubicBezTo>
                  <a:cubicBezTo>
                    <a:pt x="64" y="50"/>
                    <a:pt x="37" y="68"/>
                    <a:pt x="7" y="86"/>
                  </a:cubicBezTo>
                  <a:cubicBezTo>
                    <a:pt x="35" y="111"/>
                    <a:pt x="59" y="132"/>
                    <a:pt x="84" y="153"/>
                  </a:cubicBezTo>
                  <a:cubicBezTo>
                    <a:pt x="88" y="156"/>
                    <a:pt x="97" y="157"/>
                    <a:pt x="101" y="155"/>
                  </a:cubicBezTo>
                  <a:cubicBezTo>
                    <a:pt x="144" y="126"/>
                    <a:pt x="186" y="96"/>
                    <a:pt x="231" y="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4" name="Freeform 29"/>
            <p:cNvSpPr>
              <a:spLocks/>
            </p:cNvSpPr>
            <p:nvPr/>
          </p:nvSpPr>
          <p:spPr bwMode="auto">
            <a:xfrm>
              <a:off x="4741863" y="2932113"/>
              <a:ext cx="111125" cy="169863"/>
            </a:xfrm>
            <a:custGeom>
              <a:avLst/>
              <a:gdLst>
                <a:gd name="T0" fmla="*/ 26 w 37"/>
                <a:gd name="T1" fmla="*/ 49 h 56"/>
                <a:gd name="T2" fmla="*/ 6 w 37"/>
                <a:gd name="T3" fmla="*/ 39 h 56"/>
                <a:gd name="T4" fmla="*/ 22 w 37"/>
                <a:gd name="T5" fmla="*/ 0 h 56"/>
                <a:gd name="T6" fmla="*/ 37 w 37"/>
                <a:gd name="T7" fmla="*/ 13 h 56"/>
                <a:gd name="T8" fmla="*/ 20 w 37"/>
                <a:gd name="T9" fmla="*/ 9 h 56"/>
                <a:gd name="T10" fmla="*/ 12 w 37"/>
                <a:gd name="T11" fmla="*/ 27 h 56"/>
                <a:gd name="T12" fmla="*/ 26 w 37"/>
                <a:gd name="T13" fmla="*/ 4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56">
                  <a:moveTo>
                    <a:pt x="26" y="49"/>
                  </a:moveTo>
                  <a:cubicBezTo>
                    <a:pt x="16" y="56"/>
                    <a:pt x="10" y="49"/>
                    <a:pt x="6" y="39"/>
                  </a:cubicBezTo>
                  <a:cubicBezTo>
                    <a:pt x="0" y="23"/>
                    <a:pt x="9" y="1"/>
                    <a:pt x="22" y="0"/>
                  </a:cubicBezTo>
                  <a:cubicBezTo>
                    <a:pt x="28" y="0"/>
                    <a:pt x="34" y="6"/>
                    <a:pt x="37" y="13"/>
                  </a:cubicBezTo>
                  <a:cubicBezTo>
                    <a:pt x="31" y="11"/>
                    <a:pt x="22" y="7"/>
                    <a:pt x="20" y="9"/>
                  </a:cubicBezTo>
                  <a:cubicBezTo>
                    <a:pt x="15" y="13"/>
                    <a:pt x="11" y="22"/>
                    <a:pt x="12" y="27"/>
                  </a:cubicBezTo>
                  <a:cubicBezTo>
                    <a:pt x="13" y="35"/>
                    <a:pt x="20" y="41"/>
                    <a:pt x="26" y="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5" name="Freeform 30"/>
            <p:cNvSpPr>
              <a:spLocks noEditPoints="1"/>
            </p:cNvSpPr>
            <p:nvPr/>
          </p:nvSpPr>
          <p:spPr bwMode="auto">
            <a:xfrm>
              <a:off x="4279900" y="3792538"/>
              <a:ext cx="388938" cy="303213"/>
            </a:xfrm>
            <a:custGeom>
              <a:avLst/>
              <a:gdLst>
                <a:gd name="T0" fmla="*/ 51 w 128"/>
                <a:gd name="T1" fmla="*/ 100 h 100"/>
                <a:gd name="T2" fmla="*/ 6 w 128"/>
                <a:gd name="T3" fmla="*/ 74 h 100"/>
                <a:gd name="T4" fmla="*/ 25 w 128"/>
                <a:gd name="T5" fmla="*/ 25 h 100"/>
                <a:gd name="T6" fmla="*/ 93 w 128"/>
                <a:gd name="T7" fmla="*/ 6 h 100"/>
                <a:gd name="T8" fmla="*/ 124 w 128"/>
                <a:gd name="T9" fmla="*/ 36 h 100"/>
                <a:gd name="T10" fmla="*/ 108 w 128"/>
                <a:gd name="T11" fmla="*/ 76 h 100"/>
                <a:gd name="T12" fmla="*/ 51 w 128"/>
                <a:gd name="T13" fmla="*/ 100 h 100"/>
                <a:gd name="T14" fmla="*/ 54 w 128"/>
                <a:gd name="T15" fmla="*/ 87 h 100"/>
                <a:gd name="T16" fmla="*/ 96 w 128"/>
                <a:gd name="T17" fmla="*/ 71 h 100"/>
                <a:gd name="T18" fmla="*/ 112 w 128"/>
                <a:gd name="T19" fmla="*/ 49 h 100"/>
                <a:gd name="T20" fmla="*/ 89 w 128"/>
                <a:gd name="T21" fmla="*/ 30 h 100"/>
                <a:gd name="T22" fmla="*/ 22 w 128"/>
                <a:gd name="T23" fmla="*/ 69 h 100"/>
                <a:gd name="T24" fmla="*/ 28 w 128"/>
                <a:gd name="T25" fmla="*/ 81 h 100"/>
                <a:gd name="T26" fmla="*/ 54 w 128"/>
                <a:gd name="T27" fmla="*/ 87 h 100"/>
                <a:gd name="T28" fmla="*/ 109 w 128"/>
                <a:gd name="T29" fmla="*/ 29 h 100"/>
                <a:gd name="T30" fmla="*/ 21 w 128"/>
                <a:gd name="T31" fmla="*/ 52 h 100"/>
                <a:gd name="T32" fmla="*/ 109 w 128"/>
                <a:gd name="T33" fmla="*/ 2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100">
                  <a:moveTo>
                    <a:pt x="51" y="100"/>
                  </a:moveTo>
                  <a:cubicBezTo>
                    <a:pt x="31" y="96"/>
                    <a:pt x="12" y="94"/>
                    <a:pt x="6" y="74"/>
                  </a:cubicBezTo>
                  <a:cubicBezTo>
                    <a:pt x="0" y="55"/>
                    <a:pt x="9" y="37"/>
                    <a:pt x="25" y="25"/>
                  </a:cubicBezTo>
                  <a:cubicBezTo>
                    <a:pt x="45" y="10"/>
                    <a:pt x="67" y="0"/>
                    <a:pt x="93" y="6"/>
                  </a:cubicBezTo>
                  <a:cubicBezTo>
                    <a:pt x="110" y="9"/>
                    <a:pt x="120" y="21"/>
                    <a:pt x="124" y="36"/>
                  </a:cubicBezTo>
                  <a:cubicBezTo>
                    <a:pt x="128" y="53"/>
                    <a:pt x="123" y="68"/>
                    <a:pt x="108" y="76"/>
                  </a:cubicBezTo>
                  <a:cubicBezTo>
                    <a:pt x="90" y="86"/>
                    <a:pt x="70" y="92"/>
                    <a:pt x="51" y="100"/>
                  </a:cubicBezTo>
                  <a:close/>
                  <a:moveTo>
                    <a:pt x="54" y="87"/>
                  </a:moveTo>
                  <a:cubicBezTo>
                    <a:pt x="66" y="83"/>
                    <a:pt x="82" y="79"/>
                    <a:pt x="96" y="71"/>
                  </a:cubicBezTo>
                  <a:cubicBezTo>
                    <a:pt x="104" y="67"/>
                    <a:pt x="113" y="55"/>
                    <a:pt x="112" y="49"/>
                  </a:cubicBezTo>
                  <a:cubicBezTo>
                    <a:pt x="109" y="41"/>
                    <a:pt x="98" y="33"/>
                    <a:pt x="89" y="30"/>
                  </a:cubicBezTo>
                  <a:cubicBezTo>
                    <a:pt x="66" y="22"/>
                    <a:pt x="26" y="46"/>
                    <a:pt x="22" y="69"/>
                  </a:cubicBezTo>
                  <a:cubicBezTo>
                    <a:pt x="21" y="73"/>
                    <a:pt x="25" y="80"/>
                    <a:pt x="28" y="81"/>
                  </a:cubicBezTo>
                  <a:cubicBezTo>
                    <a:pt x="35" y="84"/>
                    <a:pt x="42" y="85"/>
                    <a:pt x="54" y="87"/>
                  </a:cubicBezTo>
                  <a:close/>
                  <a:moveTo>
                    <a:pt x="109" y="29"/>
                  </a:moveTo>
                  <a:cubicBezTo>
                    <a:pt x="81" y="5"/>
                    <a:pt x="34" y="19"/>
                    <a:pt x="21" y="52"/>
                  </a:cubicBezTo>
                  <a:cubicBezTo>
                    <a:pt x="45" y="27"/>
                    <a:pt x="71" y="14"/>
                    <a:pt x="109" y="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160" name="Freeform 34"/>
          <p:cNvSpPr>
            <a:spLocks noEditPoints="1"/>
          </p:cNvSpPr>
          <p:nvPr/>
        </p:nvSpPr>
        <p:spPr bwMode="auto">
          <a:xfrm>
            <a:off x="1836738" y="3751263"/>
            <a:ext cx="1684337" cy="1109663"/>
          </a:xfrm>
          <a:custGeom>
            <a:avLst/>
            <a:gdLst>
              <a:gd name="T0" fmla="*/ 324 w 703"/>
              <a:gd name="T1" fmla="*/ 17 h 462"/>
              <a:gd name="T2" fmla="*/ 526 w 703"/>
              <a:gd name="T3" fmla="*/ 35 h 462"/>
              <a:gd name="T4" fmla="*/ 700 w 703"/>
              <a:gd name="T5" fmla="*/ 168 h 462"/>
              <a:gd name="T6" fmla="*/ 472 w 703"/>
              <a:gd name="T7" fmla="*/ 412 h 462"/>
              <a:gd name="T8" fmla="*/ 530 w 703"/>
              <a:gd name="T9" fmla="*/ 138 h 462"/>
              <a:gd name="T10" fmla="*/ 390 w 703"/>
              <a:gd name="T11" fmla="*/ 107 h 462"/>
              <a:gd name="T12" fmla="*/ 346 w 703"/>
              <a:gd name="T13" fmla="*/ 130 h 462"/>
              <a:gd name="T14" fmla="*/ 286 w 703"/>
              <a:gd name="T15" fmla="*/ 84 h 462"/>
              <a:gd name="T16" fmla="*/ 144 w 703"/>
              <a:gd name="T17" fmla="*/ 98 h 462"/>
              <a:gd name="T18" fmla="*/ 209 w 703"/>
              <a:gd name="T19" fmla="*/ 241 h 462"/>
              <a:gd name="T20" fmla="*/ 3 w 703"/>
              <a:gd name="T21" fmla="*/ 356 h 462"/>
              <a:gd name="T22" fmla="*/ 92 w 703"/>
              <a:gd name="T23" fmla="*/ 104 h 462"/>
              <a:gd name="T24" fmla="*/ 508 w 703"/>
              <a:gd name="T25" fmla="*/ 447 h 462"/>
              <a:gd name="T26" fmla="*/ 691 w 703"/>
              <a:gd name="T27" fmla="*/ 280 h 462"/>
              <a:gd name="T28" fmla="*/ 110 w 703"/>
              <a:gd name="T29" fmla="*/ 451 h 462"/>
              <a:gd name="T30" fmla="*/ 476 w 703"/>
              <a:gd name="T31" fmla="*/ 177 h 462"/>
              <a:gd name="T32" fmla="*/ 565 w 703"/>
              <a:gd name="T33" fmla="*/ 189 h 462"/>
              <a:gd name="T34" fmla="*/ 580 w 703"/>
              <a:gd name="T35" fmla="*/ 265 h 462"/>
              <a:gd name="T36" fmla="*/ 587 w 703"/>
              <a:gd name="T37" fmla="*/ 253 h 462"/>
              <a:gd name="T38" fmla="*/ 679 w 703"/>
              <a:gd name="T39" fmla="*/ 271 h 462"/>
              <a:gd name="T40" fmla="*/ 688 w 703"/>
              <a:gd name="T41" fmla="*/ 258 h 462"/>
              <a:gd name="T42" fmla="*/ 130 w 703"/>
              <a:gd name="T43" fmla="*/ 305 h 462"/>
              <a:gd name="T44" fmla="*/ 144 w 703"/>
              <a:gd name="T45" fmla="*/ 134 h 462"/>
              <a:gd name="T46" fmla="*/ 193 w 703"/>
              <a:gd name="T47" fmla="*/ 245 h 462"/>
              <a:gd name="T48" fmla="*/ 103 w 703"/>
              <a:gd name="T49" fmla="*/ 174 h 462"/>
              <a:gd name="T50" fmla="*/ 117 w 703"/>
              <a:gd name="T51" fmla="*/ 283 h 462"/>
              <a:gd name="T52" fmla="*/ 123 w 703"/>
              <a:gd name="T53" fmla="*/ 303 h 462"/>
              <a:gd name="T54" fmla="*/ 243 w 703"/>
              <a:gd name="T55" fmla="*/ 123 h 462"/>
              <a:gd name="T56" fmla="*/ 129 w 703"/>
              <a:gd name="T57" fmla="*/ 119 h 462"/>
              <a:gd name="T58" fmla="*/ 264 w 703"/>
              <a:gd name="T59" fmla="*/ 82 h 462"/>
              <a:gd name="T60" fmla="*/ 232 w 703"/>
              <a:gd name="T61" fmla="*/ 66 h 462"/>
              <a:gd name="T62" fmla="*/ 429 w 703"/>
              <a:gd name="T63" fmla="*/ 36 h 462"/>
              <a:gd name="T64" fmla="*/ 419 w 703"/>
              <a:gd name="T65" fmla="*/ 71 h 462"/>
              <a:gd name="T66" fmla="*/ 403 w 703"/>
              <a:gd name="T67" fmla="*/ 114 h 462"/>
              <a:gd name="T68" fmla="*/ 343 w 703"/>
              <a:gd name="T69" fmla="*/ 27 h 462"/>
              <a:gd name="T70" fmla="*/ 333 w 703"/>
              <a:gd name="T71" fmla="*/ 123 h 462"/>
              <a:gd name="T72" fmla="*/ 257 w 703"/>
              <a:gd name="T73" fmla="*/ 37 h 462"/>
              <a:gd name="T74" fmla="*/ 327 w 703"/>
              <a:gd name="T75" fmla="*/ 52 h 462"/>
              <a:gd name="T76" fmla="*/ 522 w 703"/>
              <a:gd name="T77" fmla="*/ 56 h 462"/>
              <a:gd name="T78" fmla="*/ 580 w 703"/>
              <a:gd name="T79" fmla="*/ 158 h 462"/>
              <a:gd name="T80" fmla="*/ 558 w 703"/>
              <a:gd name="T81" fmla="*/ 147 h 462"/>
              <a:gd name="T82" fmla="*/ 558 w 703"/>
              <a:gd name="T83" fmla="*/ 147 h 462"/>
              <a:gd name="T84" fmla="*/ 588 w 703"/>
              <a:gd name="T85" fmla="*/ 171 h 462"/>
              <a:gd name="T86" fmla="*/ 155 w 703"/>
              <a:gd name="T87" fmla="*/ 291 h 462"/>
              <a:gd name="T88" fmla="*/ 37 w 703"/>
              <a:gd name="T89" fmla="*/ 296 h 462"/>
              <a:gd name="T90" fmla="*/ 105 w 703"/>
              <a:gd name="T91" fmla="*/ 292 h 462"/>
              <a:gd name="T92" fmla="*/ 420 w 703"/>
              <a:gd name="T93" fmla="*/ 80 h 462"/>
              <a:gd name="T94" fmla="*/ 489 w 703"/>
              <a:gd name="T95" fmla="*/ 268 h 462"/>
              <a:gd name="T96" fmla="*/ 548 w 703"/>
              <a:gd name="T97" fmla="*/ 264 h 462"/>
              <a:gd name="T98" fmla="*/ 241 w 703"/>
              <a:gd name="T99" fmla="*/ 102 h 462"/>
              <a:gd name="T100" fmla="*/ 331 w 703"/>
              <a:gd name="T101" fmla="*/ 68 h 462"/>
              <a:gd name="T102" fmla="*/ 336 w 703"/>
              <a:gd name="T103" fmla="*/ 67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03" h="462">
                <a:moveTo>
                  <a:pt x="114" y="99"/>
                </a:moveTo>
                <a:cubicBezTo>
                  <a:pt x="124" y="49"/>
                  <a:pt x="143" y="33"/>
                  <a:pt x="191" y="36"/>
                </a:cubicBezTo>
                <a:cubicBezTo>
                  <a:pt x="211" y="37"/>
                  <a:pt x="228" y="36"/>
                  <a:pt x="245" y="21"/>
                </a:cubicBezTo>
                <a:cubicBezTo>
                  <a:pt x="268" y="2"/>
                  <a:pt x="297" y="3"/>
                  <a:pt x="324" y="17"/>
                </a:cubicBezTo>
                <a:cubicBezTo>
                  <a:pt x="330" y="20"/>
                  <a:pt x="338" y="21"/>
                  <a:pt x="343" y="19"/>
                </a:cubicBezTo>
                <a:cubicBezTo>
                  <a:pt x="384" y="7"/>
                  <a:pt x="424" y="0"/>
                  <a:pt x="460" y="32"/>
                </a:cubicBezTo>
                <a:cubicBezTo>
                  <a:pt x="463" y="35"/>
                  <a:pt x="469" y="35"/>
                  <a:pt x="474" y="35"/>
                </a:cubicBezTo>
                <a:cubicBezTo>
                  <a:pt x="492" y="36"/>
                  <a:pt x="509" y="35"/>
                  <a:pt x="526" y="35"/>
                </a:cubicBezTo>
                <a:cubicBezTo>
                  <a:pt x="562" y="36"/>
                  <a:pt x="586" y="61"/>
                  <a:pt x="587" y="96"/>
                </a:cubicBezTo>
                <a:cubicBezTo>
                  <a:pt x="587" y="109"/>
                  <a:pt x="587" y="121"/>
                  <a:pt x="587" y="134"/>
                </a:cubicBezTo>
                <a:cubicBezTo>
                  <a:pt x="617" y="136"/>
                  <a:pt x="644" y="137"/>
                  <a:pt x="672" y="139"/>
                </a:cubicBezTo>
                <a:cubicBezTo>
                  <a:pt x="691" y="140"/>
                  <a:pt x="700" y="147"/>
                  <a:pt x="700" y="168"/>
                </a:cubicBezTo>
                <a:cubicBezTo>
                  <a:pt x="700" y="250"/>
                  <a:pt x="702" y="331"/>
                  <a:pt x="703" y="412"/>
                </a:cubicBezTo>
                <a:cubicBezTo>
                  <a:pt x="703" y="440"/>
                  <a:pt x="695" y="455"/>
                  <a:pt x="668" y="456"/>
                </a:cubicBezTo>
                <a:cubicBezTo>
                  <a:pt x="613" y="459"/>
                  <a:pt x="558" y="459"/>
                  <a:pt x="503" y="456"/>
                </a:cubicBezTo>
                <a:cubicBezTo>
                  <a:pt x="481" y="455"/>
                  <a:pt x="472" y="439"/>
                  <a:pt x="472" y="412"/>
                </a:cubicBezTo>
                <a:cubicBezTo>
                  <a:pt x="471" y="350"/>
                  <a:pt x="471" y="287"/>
                  <a:pt x="469" y="225"/>
                </a:cubicBezTo>
                <a:cubicBezTo>
                  <a:pt x="468" y="207"/>
                  <a:pt x="464" y="189"/>
                  <a:pt x="458" y="173"/>
                </a:cubicBezTo>
                <a:cubicBezTo>
                  <a:pt x="452" y="156"/>
                  <a:pt x="456" y="146"/>
                  <a:pt x="472" y="144"/>
                </a:cubicBezTo>
                <a:cubicBezTo>
                  <a:pt x="491" y="140"/>
                  <a:pt x="511" y="140"/>
                  <a:pt x="530" y="138"/>
                </a:cubicBezTo>
                <a:cubicBezTo>
                  <a:pt x="539" y="137"/>
                  <a:pt x="548" y="136"/>
                  <a:pt x="557" y="136"/>
                </a:cubicBezTo>
                <a:cubicBezTo>
                  <a:pt x="567" y="68"/>
                  <a:pt x="551" y="55"/>
                  <a:pt x="478" y="65"/>
                </a:cubicBezTo>
                <a:cubicBezTo>
                  <a:pt x="471" y="106"/>
                  <a:pt x="454" y="128"/>
                  <a:pt x="426" y="130"/>
                </a:cubicBezTo>
                <a:cubicBezTo>
                  <a:pt x="409" y="131"/>
                  <a:pt x="396" y="124"/>
                  <a:pt x="390" y="107"/>
                </a:cubicBezTo>
                <a:cubicBezTo>
                  <a:pt x="380" y="83"/>
                  <a:pt x="388" y="68"/>
                  <a:pt x="426" y="40"/>
                </a:cubicBezTo>
                <a:cubicBezTo>
                  <a:pt x="401" y="40"/>
                  <a:pt x="379" y="40"/>
                  <a:pt x="355" y="40"/>
                </a:cubicBezTo>
                <a:cubicBezTo>
                  <a:pt x="362" y="59"/>
                  <a:pt x="369" y="72"/>
                  <a:pt x="373" y="87"/>
                </a:cubicBezTo>
                <a:cubicBezTo>
                  <a:pt x="379" y="109"/>
                  <a:pt x="367" y="126"/>
                  <a:pt x="346" y="130"/>
                </a:cubicBezTo>
                <a:cubicBezTo>
                  <a:pt x="324" y="134"/>
                  <a:pt x="300" y="119"/>
                  <a:pt x="300" y="97"/>
                </a:cubicBezTo>
                <a:cubicBezTo>
                  <a:pt x="300" y="80"/>
                  <a:pt x="306" y="62"/>
                  <a:pt x="310" y="41"/>
                </a:cubicBezTo>
                <a:cubicBezTo>
                  <a:pt x="295" y="31"/>
                  <a:pt x="278" y="32"/>
                  <a:pt x="263" y="42"/>
                </a:cubicBezTo>
                <a:cubicBezTo>
                  <a:pt x="271" y="56"/>
                  <a:pt x="281" y="69"/>
                  <a:pt x="286" y="84"/>
                </a:cubicBezTo>
                <a:cubicBezTo>
                  <a:pt x="289" y="91"/>
                  <a:pt x="285" y="102"/>
                  <a:pt x="281" y="110"/>
                </a:cubicBezTo>
                <a:cubicBezTo>
                  <a:pt x="272" y="126"/>
                  <a:pt x="251" y="134"/>
                  <a:pt x="234" y="129"/>
                </a:cubicBezTo>
                <a:cubicBezTo>
                  <a:pt x="212" y="122"/>
                  <a:pt x="206" y="107"/>
                  <a:pt x="208" y="66"/>
                </a:cubicBezTo>
                <a:cubicBezTo>
                  <a:pt x="165" y="57"/>
                  <a:pt x="147" y="65"/>
                  <a:pt x="144" y="98"/>
                </a:cubicBezTo>
                <a:cubicBezTo>
                  <a:pt x="149" y="99"/>
                  <a:pt x="154" y="99"/>
                  <a:pt x="160" y="100"/>
                </a:cubicBezTo>
                <a:cubicBezTo>
                  <a:pt x="174" y="102"/>
                  <a:pt x="179" y="106"/>
                  <a:pt x="175" y="125"/>
                </a:cubicBezTo>
                <a:cubicBezTo>
                  <a:pt x="170" y="151"/>
                  <a:pt x="169" y="181"/>
                  <a:pt x="174" y="207"/>
                </a:cubicBezTo>
                <a:cubicBezTo>
                  <a:pt x="177" y="220"/>
                  <a:pt x="195" y="232"/>
                  <a:pt x="209" y="241"/>
                </a:cubicBezTo>
                <a:cubicBezTo>
                  <a:pt x="259" y="279"/>
                  <a:pt x="278" y="337"/>
                  <a:pt x="254" y="395"/>
                </a:cubicBezTo>
                <a:cubicBezTo>
                  <a:pt x="239" y="435"/>
                  <a:pt x="211" y="459"/>
                  <a:pt x="166" y="460"/>
                </a:cubicBezTo>
                <a:cubicBezTo>
                  <a:pt x="146" y="460"/>
                  <a:pt x="126" y="462"/>
                  <a:pt x="106" y="461"/>
                </a:cubicBezTo>
                <a:cubicBezTo>
                  <a:pt x="45" y="457"/>
                  <a:pt x="6" y="417"/>
                  <a:pt x="3" y="356"/>
                </a:cubicBezTo>
                <a:cubicBezTo>
                  <a:pt x="0" y="307"/>
                  <a:pt x="16" y="266"/>
                  <a:pt x="59" y="240"/>
                </a:cubicBezTo>
                <a:cubicBezTo>
                  <a:pt x="84" y="225"/>
                  <a:pt x="97" y="206"/>
                  <a:pt x="92" y="176"/>
                </a:cubicBezTo>
                <a:cubicBezTo>
                  <a:pt x="89" y="157"/>
                  <a:pt x="87" y="137"/>
                  <a:pt x="85" y="117"/>
                </a:cubicBezTo>
                <a:cubicBezTo>
                  <a:pt x="85" y="113"/>
                  <a:pt x="89" y="106"/>
                  <a:pt x="92" y="104"/>
                </a:cubicBezTo>
                <a:cubicBezTo>
                  <a:pt x="98" y="101"/>
                  <a:pt x="106" y="100"/>
                  <a:pt x="114" y="99"/>
                </a:cubicBezTo>
                <a:close/>
                <a:moveTo>
                  <a:pt x="483" y="280"/>
                </a:moveTo>
                <a:cubicBezTo>
                  <a:pt x="483" y="328"/>
                  <a:pt x="483" y="375"/>
                  <a:pt x="483" y="421"/>
                </a:cubicBezTo>
                <a:cubicBezTo>
                  <a:pt x="483" y="437"/>
                  <a:pt x="494" y="446"/>
                  <a:pt x="508" y="447"/>
                </a:cubicBezTo>
                <a:cubicBezTo>
                  <a:pt x="554" y="449"/>
                  <a:pt x="600" y="452"/>
                  <a:pt x="646" y="450"/>
                </a:cubicBezTo>
                <a:cubicBezTo>
                  <a:pt x="688" y="448"/>
                  <a:pt x="692" y="439"/>
                  <a:pt x="692" y="398"/>
                </a:cubicBezTo>
                <a:cubicBezTo>
                  <a:pt x="691" y="391"/>
                  <a:pt x="691" y="384"/>
                  <a:pt x="691" y="378"/>
                </a:cubicBezTo>
                <a:cubicBezTo>
                  <a:pt x="691" y="344"/>
                  <a:pt x="691" y="310"/>
                  <a:pt x="691" y="280"/>
                </a:cubicBezTo>
                <a:cubicBezTo>
                  <a:pt x="620" y="280"/>
                  <a:pt x="552" y="280"/>
                  <a:pt x="483" y="280"/>
                </a:cubicBezTo>
                <a:close/>
                <a:moveTo>
                  <a:pt x="15" y="307"/>
                </a:moveTo>
                <a:cubicBezTo>
                  <a:pt x="15" y="326"/>
                  <a:pt x="13" y="346"/>
                  <a:pt x="16" y="365"/>
                </a:cubicBezTo>
                <a:cubicBezTo>
                  <a:pt x="21" y="417"/>
                  <a:pt x="57" y="450"/>
                  <a:pt x="110" y="451"/>
                </a:cubicBezTo>
                <a:cubicBezTo>
                  <a:pt x="130" y="451"/>
                  <a:pt x="150" y="448"/>
                  <a:pt x="170" y="449"/>
                </a:cubicBezTo>
                <a:cubicBezTo>
                  <a:pt x="241" y="450"/>
                  <a:pt x="270" y="350"/>
                  <a:pt x="245" y="307"/>
                </a:cubicBezTo>
                <a:cubicBezTo>
                  <a:pt x="169" y="307"/>
                  <a:pt x="95" y="307"/>
                  <a:pt x="15" y="307"/>
                </a:cubicBezTo>
                <a:close/>
                <a:moveTo>
                  <a:pt x="476" y="177"/>
                </a:moveTo>
                <a:cubicBezTo>
                  <a:pt x="478" y="203"/>
                  <a:pt x="480" y="233"/>
                  <a:pt x="482" y="262"/>
                </a:cubicBezTo>
                <a:cubicBezTo>
                  <a:pt x="508" y="259"/>
                  <a:pt x="533" y="257"/>
                  <a:pt x="560" y="255"/>
                </a:cubicBezTo>
                <a:cubicBezTo>
                  <a:pt x="560" y="232"/>
                  <a:pt x="560" y="210"/>
                  <a:pt x="560" y="189"/>
                </a:cubicBezTo>
                <a:cubicBezTo>
                  <a:pt x="562" y="189"/>
                  <a:pt x="564" y="189"/>
                  <a:pt x="565" y="189"/>
                </a:cubicBezTo>
                <a:cubicBezTo>
                  <a:pt x="566" y="195"/>
                  <a:pt x="567" y="201"/>
                  <a:pt x="567" y="207"/>
                </a:cubicBezTo>
                <a:cubicBezTo>
                  <a:pt x="567" y="226"/>
                  <a:pt x="566" y="246"/>
                  <a:pt x="567" y="265"/>
                </a:cubicBezTo>
                <a:cubicBezTo>
                  <a:pt x="567" y="269"/>
                  <a:pt x="572" y="272"/>
                  <a:pt x="574" y="276"/>
                </a:cubicBezTo>
                <a:cubicBezTo>
                  <a:pt x="576" y="272"/>
                  <a:pt x="580" y="269"/>
                  <a:pt x="580" y="265"/>
                </a:cubicBezTo>
                <a:cubicBezTo>
                  <a:pt x="581" y="249"/>
                  <a:pt x="580" y="232"/>
                  <a:pt x="580" y="215"/>
                </a:cubicBezTo>
                <a:cubicBezTo>
                  <a:pt x="580" y="208"/>
                  <a:pt x="581" y="200"/>
                  <a:pt x="582" y="192"/>
                </a:cubicBezTo>
                <a:cubicBezTo>
                  <a:pt x="583" y="192"/>
                  <a:pt x="585" y="193"/>
                  <a:pt x="587" y="193"/>
                </a:cubicBezTo>
                <a:cubicBezTo>
                  <a:pt x="587" y="213"/>
                  <a:pt x="587" y="233"/>
                  <a:pt x="587" y="253"/>
                </a:cubicBezTo>
                <a:cubicBezTo>
                  <a:pt x="593" y="255"/>
                  <a:pt x="597" y="256"/>
                  <a:pt x="601" y="257"/>
                </a:cubicBezTo>
                <a:cubicBezTo>
                  <a:pt x="595" y="263"/>
                  <a:pt x="591" y="267"/>
                  <a:pt x="586" y="271"/>
                </a:cubicBezTo>
                <a:cubicBezTo>
                  <a:pt x="587" y="273"/>
                  <a:pt x="589" y="275"/>
                  <a:pt x="590" y="277"/>
                </a:cubicBezTo>
                <a:cubicBezTo>
                  <a:pt x="620" y="275"/>
                  <a:pt x="649" y="273"/>
                  <a:pt x="679" y="271"/>
                </a:cubicBezTo>
                <a:cubicBezTo>
                  <a:pt x="679" y="269"/>
                  <a:pt x="679" y="267"/>
                  <a:pt x="679" y="265"/>
                </a:cubicBezTo>
                <a:cubicBezTo>
                  <a:pt x="661" y="264"/>
                  <a:pt x="643" y="262"/>
                  <a:pt x="625" y="261"/>
                </a:cubicBezTo>
                <a:cubicBezTo>
                  <a:pt x="625" y="259"/>
                  <a:pt x="625" y="257"/>
                  <a:pt x="625" y="255"/>
                </a:cubicBezTo>
                <a:cubicBezTo>
                  <a:pt x="646" y="256"/>
                  <a:pt x="667" y="257"/>
                  <a:pt x="688" y="258"/>
                </a:cubicBezTo>
                <a:cubicBezTo>
                  <a:pt x="688" y="227"/>
                  <a:pt x="688" y="196"/>
                  <a:pt x="688" y="171"/>
                </a:cubicBezTo>
                <a:cubicBezTo>
                  <a:pt x="615" y="173"/>
                  <a:pt x="544" y="175"/>
                  <a:pt x="476" y="177"/>
                </a:cubicBezTo>
                <a:close/>
                <a:moveTo>
                  <a:pt x="123" y="303"/>
                </a:moveTo>
                <a:cubicBezTo>
                  <a:pt x="125" y="304"/>
                  <a:pt x="128" y="305"/>
                  <a:pt x="130" y="305"/>
                </a:cubicBezTo>
                <a:cubicBezTo>
                  <a:pt x="133" y="299"/>
                  <a:pt x="137" y="293"/>
                  <a:pt x="137" y="287"/>
                </a:cubicBezTo>
                <a:cubicBezTo>
                  <a:pt x="137" y="242"/>
                  <a:pt x="137" y="197"/>
                  <a:pt x="137" y="151"/>
                </a:cubicBezTo>
                <a:cubicBezTo>
                  <a:pt x="137" y="146"/>
                  <a:pt x="138" y="140"/>
                  <a:pt x="139" y="134"/>
                </a:cubicBezTo>
                <a:cubicBezTo>
                  <a:pt x="140" y="134"/>
                  <a:pt x="142" y="134"/>
                  <a:pt x="144" y="134"/>
                </a:cubicBezTo>
                <a:cubicBezTo>
                  <a:pt x="144" y="183"/>
                  <a:pt x="144" y="232"/>
                  <a:pt x="144" y="283"/>
                </a:cubicBezTo>
                <a:cubicBezTo>
                  <a:pt x="175" y="284"/>
                  <a:pt x="205" y="285"/>
                  <a:pt x="234" y="287"/>
                </a:cubicBezTo>
                <a:cubicBezTo>
                  <a:pt x="235" y="285"/>
                  <a:pt x="236" y="283"/>
                  <a:pt x="237" y="281"/>
                </a:cubicBezTo>
                <a:cubicBezTo>
                  <a:pt x="222" y="269"/>
                  <a:pt x="209" y="255"/>
                  <a:pt x="193" y="245"/>
                </a:cubicBezTo>
                <a:cubicBezTo>
                  <a:pt x="170" y="229"/>
                  <a:pt x="157" y="210"/>
                  <a:pt x="160" y="182"/>
                </a:cubicBezTo>
                <a:cubicBezTo>
                  <a:pt x="161" y="163"/>
                  <a:pt x="160" y="144"/>
                  <a:pt x="160" y="125"/>
                </a:cubicBezTo>
                <a:cubicBezTo>
                  <a:pt x="140" y="125"/>
                  <a:pt x="120" y="125"/>
                  <a:pt x="103" y="125"/>
                </a:cubicBezTo>
                <a:cubicBezTo>
                  <a:pt x="103" y="142"/>
                  <a:pt x="101" y="158"/>
                  <a:pt x="103" y="174"/>
                </a:cubicBezTo>
                <a:cubicBezTo>
                  <a:pt x="108" y="209"/>
                  <a:pt x="94" y="232"/>
                  <a:pt x="65" y="250"/>
                </a:cubicBezTo>
                <a:cubicBezTo>
                  <a:pt x="50" y="259"/>
                  <a:pt x="38" y="274"/>
                  <a:pt x="25" y="286"/>
                </a:cubicBezTo>
                <a:cubicBezTo>
                  <a:pt x="26" y="288"/>
                  <a:pt x="27" y="289"/>
                  <a:pt x="28" y="290"/>
                </a:cubicBezTo>
                <a:cubicBezTo>
                  <a:pt x="57" y="288"/>
                  <a:pt x="85" y="286"/>
                  <a:pt x="117" y="283"/>
                </a:cubicBezTo>
                <a:cubicBezTo>
                  <a:pt x="117" y="233"/>
                  <a:pt x="117" y="183"/>
                  <a:pt x="117" y="132"/>
                </a:cubicBezTo>
                <a:cubicBezTo>
                  <a:pt x="119" y="133"/>
                  <a:pt x="121" y="133"/>
                  <a:pt x="123" y="133"/>
                </a:cubicBezTo>
                <a:cubicBezTo>
                  <a:pt x="123" y="161"/>
                  <a:pt x="123" y="189"/>
                  <a:pt x="123" y="218"/>
                </a:cubicBezTo>
                <a:cubicBezTo>
                  <a:pt x="123" y="246"/>
                  <a:pt x="123" y="275"/>
                  <a:pt x="123" y="303"/>
                </a:cubicBezTo>
                <a:close/>
                <a:moveTo>
                  <a:pt x="232" y="66"/>
                </a:moveTo>
                <a:cubicBezTo>
                  <a:pt x="225" y="68"/>
                  <a:pt x="218" y="69"/>
                  <a:pt x="218" y="70"/>
                </a:cubicBezTo>
                <a:cubicBezTo>
                  <a:pt x="217" y="83"/>
                  <a:pt x="214" y="96"/>
                  <a:pt x="219" y="107"/>
                </a:cubicBezTo>
                <a:cubicBezTo>
                  <a:pt x="222" y="114"/>
                  <a:pt x="234" y="121"/>
                  <a:pt x="243" y="123"/>
                </a:cubicBezTo>
                <a:cubicBezTo>
                  <a:pt x="260" y="125"/>
                  <a:pt x="273" y="116"/>
                  <a:pt x="278" y="100"/>
                </a:cubicBezTo>
                <a:cubicBezTo>
                  <a:pt x="285" y="81"/>
                  <a:pt x="277" y="61"/>
                  <a:pt x="258" y="56"/>
                </a:cubicBezTo>
                <a:cubicBezTo>
                  <a:pt x="234" y="48"/>
                  <a:pt x="209" y="47"/>
                  <a:pt x="184" y="43"/>
                </a:cubicBezTo>
                <a:cubicBezTo>
                  <a:pt x="144" y="36"/>
                  <a:pt x="112" y="75"/>
                  <a:pt x="129" y="119"/>
                </a:cubicBezTo>
                <a:cubicBezTo>
                  <a:pt x="133" y="113"/>
                  <a:pt x="136" y="107"/>
                  <a:pt x="137" y="100"/>
                </a:cubicBezTo>
                <a:cubicBezTo>
                  <a:pt x="138" y="75"/>
                  <a:pt x="150" y="56"/>
                  <a:pt x="171" y="56"/>
                </a:cubicBezTo>
                <a:cubicBezTo>
                  <a:pt x="196" y="57"/>
                  <a:pt x="221" y="61"/>
                  <a:pt x="246" y="66"/>
                </a:cubicBezTo>
                <a:cubicBezTo>
                  <a:pt x="253" y="67"/>
                  <a:pt x="261" y="75"/>
                  <a:pt x="264" y="82"/>
                </a:cubicBezTo>
                <a:cubicBezTo>
                  <a:pt x="266" y="88"/>
                  <a:pt x="263" y="98"/>
                  <a:pt x="259" y="103"/>
                </a:cubicBezTo>
                <a:cubicBezTo>
                  <a:pt x="255" y="107"/>
                  <a:pt x="245" y="110"/>
                  <a:pt x="240" y="108"/>
                </a:cubicBezTo>
                <a:cubicBezTo>
                  <a:pt x="234" y="105"/>
                  <a:pt x="230" y="96"/>
                  <a:pt x="228" y="90"/>
                </a:cubicBezTo>
                <a:cubicBezTo>
                  <a:pt x="226" y="84"/>
                  <a:pt x="230" y="77"/>
                  <a:pt x="232" y="66"/>
                </a:cubicBezTo>
                <a:close/>
                <a:moveTo>
                  <a:pt x="343" y="27"/>
                </a:moveTo>
                <a:cubicBezTo>
                  <a:pt x="344" y="30"/>
                  <a:pt x="344" y="32"/>
                  <a:pt x="344" y="35"/>
                </a:cubicBezTo>
                <a:cubicBezTo>
                  <a:pt x="349" y="35"/>
                  <a:pt x="355" y="35"/>
                  <a:pt x="361" y="35"/>
                </a:cubicBezTo>
                <a:cubicBezTo>
                  <a:pt x="384" y="35"/>
                  <a:pt x="407" y="33"/>
                  <a:pt x="429" y="36"/>
                </a:cubicBezTo>
                <a:cubicBezTo>
                  <a:pt x="445" y="39"/>
                  <a:pt x="456" y="54"/>
                  <a:pt x="454" y="71"/>
                </a:cubicBezTo>
                <a:cubicBezTo>
                  <a:pt x="453" y="82"/>
                  <a:pt x="446" y="94"/>
                  <a:pt x="439" y="102"/>
                </a:cubicBezTo>
                <a:cubicBezTo>
                  <a:pt x="431" y="110"/>
                  <a:pt x="419" y="113"/>
                  <a:pt x="411" y="102"/>
                </a:cubicBezTo>
                <a:cubicBezTo>
                  <a:pt x="402" y="89"/>
                  <a:pt x="408" y="78"/>
                  <a:pt x="419" y="71"/>
                </a:cubicBezTo>
                <a:cubicBezTo>
                  <a:pt x="426" y="66"/>
                  <a:pt x="435" y="63"/>
                  <a:pt x="448" y="57"/>
                </a:cubicBezTo>
                <a:cubicBezTo>
                  <a:pt x="440" y="53"/>
                  <a:pt x="435" y="49"/>
                  <a:pt x="433" y="50"/>
                </a:cubicBezTo>
                <a:cubicBezTo>
                  <a:pt x="421" y="57"/>
                  <a:pt x="406" y="64"/>
                  <a:pt x="398" y="74"/>
                </a:cubicBezTo>
                <a:cubicBezTo>
                  <a:pt x="389" y="86"/>
                  <a:pt x="391" y="102"/>
                  <a:pt x="403" y="114"/>
                </a:cubicBezTo>
                <a:cubicBezTo>
                  <a:pt x="414" y="126"/>
                  <a:pt x="428" y="125"/>
                  <a:pt x="441" y="118"/>
                </a:cubicBezTo>
                <a:cubicBezTo>
                  <a:pt x="459" y="109"/>
                  <a:pt x="470" y="95"/>
                  <a:pt x="470" y="75"/>
                </a:cubicBezTo>
                <a:cubicBezTo>
                  <a:pt x="469" y="54"/>
                  <a:pt x="460" y="35"/>
                  <a:pt x="441" y="26"/>
                </a:cubicBezTo>
                <a:cubicBezTo>
                  <a:pt x="409" y="11"/>
                  <a:pt x="376" y="12"/>
                  <a:pt x="343" y="27"/>
                </a:cubicBezTo>
                <a:close/>
                <a:moveTo>
                  <a:pt x="327" y="52"/>
                </a:moveTo>
                <a:cubicBezTo>
                  <a:pt x="325" y="52"/>
                  <a:pt x="322" y="51"/>
                  <a:pt x="320" y="51"/>
                </a:cubicBezTo>
                <a:cubicBezTo>
                  <a:pt x="308" y="63"/>
                  <a:pt x="304" y="79"/>
                  <a:pt x="306" y="96"/>
                </a:cubicBezTo>
                <a:cubicBezTo>
                  <a:pt x="308" y="112"/>
                  <a:pt x="318" y="120"/>
                  <a:pt x="333" y="123"/>
                </a:cubicBezTo>
                <a:cubicBezTo>
                  <a:pt x="352" y="126"/>
                  <a:pt x="365" y="117"/>
                  <a:pt x="367" y="98"/>
                </a:cubicBezTo>
                <a:cubicBezTo>
                  <a:pt x="369" y="72"/>
                  <a:pt x="343" y="33"/>
                  <a:pt x="314" y="20"/>
                </a:cubicBezTo>
                <a:cubicBezTo>
                  <a:pt x="287" y="8"/>
                  <a:pt x="258" y="15"/>
                  <a:pt x="237" y="40"/>
                </a:cubicBezTo>
                <a:cubicBezTo>
                  <a:pt x="244" y="40"/>
                  <a:pt x="251" y="40"/>
                  <a:pt x="257" y="37"/>
                </a:cubicBezTo>
                <a:cubicBezTo>
                  <a:pt x="297" y="15"/>
                  <a:pt x="351" y="46"/>
                  <a:pt x="353" y="93"/>
                </a:cubicBezTo>
                <a:cubicBezTo>
                  <a:pt x="354" y="106"/>
                  <a:pt x="347" y="111"/>
                  <a:pt x="334" y="108"/>
                </a:cubicBezTo>
                <a:cubicBezTo>
                  <a:pt x="320" y="105"/>
                  <a:pt x="316" y="94"/>
                  <a:pt x="322" y="75"/>
                </a:cubicBezTo>
                <a:cubicBezTo>
                  <a:pt x="324" y="68"/>
                  <a:pt x="325" y="60"/>
                  <a:pt x="327" y="52"/>
                </a:cubicBezTo>
                <a:close/>
                <a:moveTo>
                  <a:pt x="470" y="43"/>
                </a:moveTo>
                <a:cubicBezTo>
                  <a:pt x="470" y="45"/>
                  <a:pt x="469" y="47"/>
                  <a:pt x="468" y="49"/>
                </a:cubicBezTo>
                <a:cubicBezTo>
                  <a:pt x="474" y="51"/>
                  <a:pt x="479" y="55"/>
                  <a:pt x="484" y="56"/>
                </a:cubicBezTo>
                <a:cubicBezTo>
                  <a:pt x="497" y="57"/>
                  <a:pt x="509" y="55"/>
                  <a:pt x="522" y="56"/>
                </a:cubicBezTo>
                <a:cubicBezTo>
                  <a:pt x="551" y="57"/>
                  <a:pt x="566" y="72"/>
                  <a:pt x="566" y="101"/>
                </a:cubicBezTo>
                <a:cubicBezTo>
                  <a:pt x="567" y="120"/>
                  <a:pt x="566" y="139"/>
                  <a:pt x="567" y="158"/>
                </a:cubicBezTo>
                <a:cubicBezTo>
                  <a:pt x="567" y="162"/>
                  <a:pt x="571" y="166"/>
                  <a:pt x="573" y="170"/>
                </a:cubicBezTo>
                <a:cubicBezTo>
                  <a:pt x="576" y="166"/>
                  <a:pt x="580" y="162"/>
                  <a:pt x="580" y="158"/>
                </a:cubicBezTo>
                <a:cubicBezTo>
                  <a:pt x="580" y="135"/>
                  <a:pt x="580" y="113"/>
                  <a:pt x="579" y="90"/>
                </a:cubicBezTo>
                <a:cubicBezTo>
                  <a:pt x="578" y="66"/>
                  <a:pt x="559" y="45"/>
                  <a:pt x="536" y="43"/>
                </a:cubicBezTo>
                <a:cubicBezTo>
                  <a:pt x="514" y="42"/>
                  <a:pt x="492" y="43"/>
                  <a:pt x="470" y="43"/>
                </a:cubicBezTo>
                <a:close/>
                <a:moveTo>
                  <a:pt x="558" y="147"/>
                </a:moveTo>
                <a:cubicBezTo>
                  <a:pt x="527" y="149"/>
                  <a:pt x="496" y="144"/>
                  <a:pt x="467" y="158"/>
                </a:cubicBezTo>
                <a:cubicBezTo>
                  <a:pt x="468" y="160"/>
                  <a:pt x="468" y="162"/>
                  <a:pt x="468" y="165"/>
                </a:cubicBezTo>
                <a:cubicBezTo>
                  <a:pt x="498" y="167"/>
                  <a:pt x="527" y="170"/>
                  <a:pt x="558" y="172"/>
                </a:cubicBezTo>
                <a:cubicBezTo>
                  <a:pt x="558" y="162"/>
                  <a:pt x="558" y="156"/>
                  <a:pt x="558" y="147"/>
                </a:cubicBezTo>
                <a:close/>
                <a:moveTo>
                  <a:pt x="685" y="159"/>
                </a:moveTo>
                <a:cubicBezTo>
                  <a:pt x="685" y="156"/>
                  <a:pt x="685" y="153"/>
                  <a:pt x="685" y="150"/>
                </a:cubicBezTo>
                <a:cubicBezTo>
                  <a:pt x="653" y="150"/>
                  <a:pt x="620" y="150"/>
                  <a:pt x="587" y="150"/>
                </a:cubicBezTo>
                <a:cubicBezTo>
                  <a:pt x="587" y="155"/>
                  <a:pt x="588" y="162"/>
                  <a:pt x="588" y="171"/>
                </a:cubicBezTo>
                <a:cubicBezTo>
                  <a:pt x="622" y="167"/>
                  <a:pt x="653" y="163"/>
                  <a:pt x="685" y="159"/>
                </a:cubicBezTo>
                <a:close/>
                <a:moveTo>
                  <a:pt x="229" y="299"/>
                </a:moveTo>
                <a:cubicBezTo>
                  <a:pt x="229" y="297"/>
                  <a:pt x="229" y="294"/>
                  <a:pt x="229" y="291"/>
                </a:cubicBezTo>
                <a:cubicBezTo>
                  <a:pt x="204" y="291"/>
                  <a:pt x="179" y="291"/>
                  <a:pt x="155" y="291"/>
                </a:cubicBezTo>
                <a:cubicBezTo>
                  <a:pt x="151" y="291"/>
                  <a:pt x="147" y="295"/>
                  <a:pt x="144" y="297"/>
                </a:cubicBezTo>
                <a:cubicBezTo>
                  <a:pt x="147" y="299"/>
                  <a:pt x="151" y="304"/>
                  <a:pt x="155" y="304"/>
                </a:cubicBezTo>
                <a:cubicBezTo>
                  <a:pt x="180" y="303"/>
                  <a:pt x="204" y="301"/>
                  <a:pt x="229" y="299"/>
                </a:cubicBezTo>
                <a:close/>
                <a:moveTo>
                  <a:pt x="37" y="296"/>
                </a:moveTo>
                <a:cubicBezTo>
                  <a:pt x="37" y="299"/>
                  <a:pt x="37" y="302"/>
                  <a:pt x="37" y="305"/>
                </a:cubicBezTo>
                <a:cubicBezTo>
                  <a:pt x="60" y="305"/>
                  <a:pt x="83" y="305"/>
                  <a:pt x="106" y="305"/>
                </a:cubicBezTo>
                <a:cubicBezTo>
                  <a:pt x="109" y="305"/>
                  <a:pt x="112" y="300"/>
                  <a:pt x="115" y="298"/>
                </a:cubicBezTo>
                <a:cubicBezTo>
                  <a:pt x="112" y="296"/>
                  <a:pt x="109" y="292"/>
                  <a:pt x="105" y="292"/>
                </a:cubicBezTo>
                <a:cubicBezTo>
                  <a:pt x="82" y="293"/>
                  <a:pt x="60" y="294"/>
                  <a:pt x="37" y="296"/>
                </a:cubicBezTo>
                <a:close/>
                <a:moveTo>
                  <a:pt x="451" y="72"/>
                </a:moveTo>
                <a:cubicBezTo>
                  <a:pt x="449" y="70"/>
                  <a:pt x="447" y="68"/>
                  <a:pt x="445" y="66"/>
                </a:cubicBezTo>
                <a:cubicBezTo>
                  <a:pt x="436" y="71"/>
                  <a:pt x="427" y="74"/>
                  <a:pt x="420" y="80"/>
                </a:cubicBezTo>
                <a:cubicBezTo>
                  <a:pt x="416" y="83"/>
                  <a:pt x="418" y="92"/>
                  <a:pt x="417" y="99"/>
                </a:cubicBezTo>
                <a:cubicBezTo>
                  <a:pt x="423" y="99"/>
                  <a:pt x="430" y="101"/>
                  <a:pt x="433" y="98"/>
                </a:cubicBezTo>
                <a:cubicBezTo>
                  <a:pt x="440" y="90"/>
                  <a:pt x="445" y="81"/>
                  <a:pt x="451" y="72"/>
                </a:cubicBezTo>
                <a:close/>
                <a:moveTo>
                  <a:pt x="489" y="268"/>
                </a:moveTo>
                <a:cubicBezTo>
                  <a:pt x="489" y="270"/>
                  <a:pt x="489" y="272"/>
                  <a:pt x="489" y="274"/>
                </a:cubicBezTo>
                <a:cubicBezTo>
                  <a:pt x="509" y="275"/>
                  <a:pt x="529" y="276"/>
                  <a:pt x="549" y="276"/>
                </a:cubicBezTo>
                <a:cubicBezTo>
                  <a:pt x="552" y="276"/>
                  <a:pt x="556" y="272"/>
                  <a:pt x="559" y="270"/>
                </a:cubicBezTo>
                <a:cubicBezTo>
                  <a:pt x="555" y="268"/>
                  <a:pt x="551" y="263"/>
                  <a:pt x="548" y="264"/>
                </a:cubicBezTo>
                <a:cubicBezTo>
                  <a:pt x="528" y="264"/>
                  <a:pt x="509" y="266"/>
                  <a:pt x="489" y="268"/>
                </a:cubicBezTo>
                <a:close/>
                <a:moveTo>
                  <a:pt x="247" y="69"/>
                </a:moveTo>
                <a:cubicBezTo>
                  <a:pt x="243" y="70"/>
                  <a:pt x="239" y="72"/>
                  <a:pt x="235" y="73"/>
                </a:cubicBezTo>
                <a:cubicBezTo>
                  <a:pt x="237" y="83"/>
                  <a:pt x="239" y="92"/>
                  <a:pt x="241" y="102"/>
                </a:cubicBezTo>
                <a:cubicBezTo>
                  <a:pt x="247" y="99"/>
                  <a:pt x="258" y="95"/>
                  <a:pt x="257" y="94"/>
                </a:cubicBezTo>
                <a:cubicBezTo>
                  <a:pt x="255" y="85"/>
                  <a:pt x="251" y="77"/>
                  <a:pt x="247" y="69"/>
                </a:cubicBezTo>
                <a:close/>
                <a:moveTo>
                  <a:pt x="336" y="67"/>
                </a:moveTo>
                <a:cubicBezTo>
                  <a:pt x="335" y="68"/>
                  <a:pt x="333" y="68"/>
                  <a:pt x="331" y="68"/>
                </a:cubicBezTo>
                <a:cubicBezTo>
                  <a:pt x="330" y="77"/>
                  <a:pt x="327" y="85"/>
                  <a:pt x="328" y="94"/>
                </a:cubicBezTo>
                <a:cubicBezTo>
                  <a:pt x="328" y="97"/>
                  <a:pt x="336" y="100"/>
                  <a:pt x="340" y="103"/>
                </a:cubicBezTo>
                <a:cubicBezTo>
                  <a:pt x="342" y="98"/>
                  <a:pt x="346" y="94"/>
                  <a:pt x="346" y="90"/>
                </a:cubicBezTo>
                <a:cubicBezTo>
                  <a:pt x="344" y="82"/>
                  <a:pt x="340" y="75"/>
                  <a:pt x="336" y="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1" name="Freeform 35"/>
          <p:cNvSpPr>
            <a:spLocks/>
          </p:cNvSpPr>
          <p:nvPr/>
        </p:nvSpPr>
        <p:spPr bwMode="auto">
          <a:xfrm>
            <a:off x="3171825" y="4454525"/>
            <a:ext cx="73025" cy="85725"/>
          </a:xfrm>
          <a:custGeom>
            <a:avLst/>
            <a:gdLst>
              <a:gd name="T0" fmla="*/ 8 w 31"/>
              <a:gd name="T1" fmla="*/ 2 h 36"/>
              <a:gd name="T2" fmla="*/ 14 w 31"/>
              <a:gd name="T3" fmla="*/ 31 h 36"/>
              <a:gd name="T4" fmla="*/ 20 w 31"/>
              <a:gd name="T5" fmla="*/ 30 h 36"/>
              <a:gd name="T6" fmla="*/ 26 w 31"/>
              <a:gd name="T7" fmla="*/ 0 h 36"/>
              <a:gd name="T8" fmla="*/ 31 w 31"/>
              <a:gd name="T9" fmla="*/ 1 h 36"/>
              <a:gd name="T10" fmla="*/ 25 w 31"/>
              <a:gd name="T11" fmla="*/ 33 h 36"/>
              <a:gd name="T12" fmla="*/ 10 w 31"/>
              <a:gd name="T13" fmla="*/ 34 h 36"/>
              <a:gd name="T14" fmla="*/ 0 w 31"/>
              <a:gd name="T15" fmla="*/ 3 h 36"/>
              <a:gd name="T16" fmla="*/ 8 w 31"/>
              <a:gd name="T17" fmla="*/ 2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" h="36">
                <a:moveTo>
                  <a:pt x="8" y="2"/>
                </a:moveTo>
                <a:cubicBezTo>
                  <a:pt x="10" y="11"/>
                  <a:pt x="12" y="21"/>
                  <a:pt x="14" y="31"/>
                </a:cubicBezTo>
                <a:cubicBezTo>
                  <a:pt x="16" y="30"/>
                  <a:pt x="18" y="30"/>
                  <a:pt x="20" y="30"/>
                </a:cubicBezTo>
                <a:cubicBezTo>
                  <a:pt x="22" y="20"/>
                  <a:pt x="24" y="10"/>
                  <a:pt x="26" y="0"/>
                </a:cubicBezTo>
                <a:cubicBezTo>
                  <a:pt x="27" y="0"/>
                  <a:pt x="29" y="0"/>
                  <a:pt x="31" y="1"/>
                </a:cubicBezTo>
                <a:cubicBezTo>
                  <a:pt x="29" y="12"/>
                  <a:pt x="28" y="23"/>
                  <a:pt x="25" y="33"/>
                </a:cubicBezTo>
                <a:cubicBezTo>
                  <a:pt x="24" y="35"/>
                  <a:pt x="11" y="36"/>
                  <a:pt x="10" y="34"/>
                </a:cubicBezTo>
                <a:cubicBezTo>
                  <a:pt x="6" y="24"/>
                  <a:pt x="3" y="14"/>
                  <a:pt x="0" y="3"/>
                </a:cubicBezTo>
                <a:cubicBezTo>
                  <a:pt x="3" y="3"/>
                  <a:pt x="5" y="2"/>
                  <a:pt x="8" y="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2" name="Freeform 36"/>
          <p:cNvSpPr>
            <a:spLocks/>
          </p:cNvSpPr>
          <p:nvPr/>
        </p:nvSpPr>
        <p:spPr bwMode="auto">
          <a:xfrm>
            <a:off x="2320925" y="4605338"/>
            <a:ext cx="98425" cy="168275"/>
          </a:xfrm>
          <a:custGeom>
            <a:avLst/>
            <a:gdLst>
              <a:gd name="T0" fmla="*/ 0 w 41"/>
              <a:gd name="T1" fmla="*/ 70 h 70"/>
              <a:gd name="T2" fmla="*/ 37 w 41"/>
              <a:gd name="T3" fmla="*/ 0 h 70"/>
              <a:gd name="T4" fmla="*/ 0 w 41"/>
              <a:gd name="T5" fmla="*/ 7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" h="70">
                <a:moveTo>
                  <a:pt x="0" y="70"/>
                </a:moveTo>
                <a:cubicBezTo>
                  <a:pt x="13" y="46"/>
                  <a:pt x="25" y="22"/>
                  <a:pt x="37" y="0"/>
                </a:cubicBezTo>
                <a:cubicBezTo>
                  <a:pt x="41" y="23"/>
                  <a:pt x="23" y="57"/>
                  <a:pt x="0" y="7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3" name="Freeform 37"/>
          <p:cNvSpPr>
            <a:spLocks/>
          </p:cNvSpPr>
          <p:nvPr/>
        </p:nvSpPr>
        <p:spPr bwMode="auto">
          <a:xfrm>
            <a:off x="2117725" y="4519613"/>
            <a:ext cx="66675" cy="65088"/>
          </a:xfrm>
          <a:custGeom>
            <a:avLst/>
            <a:gdLst>
              <a:gd name="T0" fmla="*/ 28 w 28"/>
              <a:gd name="T1" fmla="*/ 1 h 27"/>
              <a:gd name="T2" fmla="*/ 19 w 28"/>
              <a:gd name="T3" fmla="*/ 26 h 27"/>
              <a:gd name="T4" fmla="*/ 4 w 28"/>
              <a:gd name="T5" fmla="*/ 23 h 27"/>
              <a:gd name="T6" fmla="*/ 3 w 28"/>
              <a:gd name="T7" fmla="*/ 0 h 27"/>
              <a:gd name="T8" fmla="*/ 12 w 28"/>
              <a:gd name="T9" fmla="*/ 20 h 27"/>
              <a:gd name="T10" fmla="*/ 23 w 28"/>
              <a:gd name="T11" fmla="*/ 0 h 27"/>
              <a:gd name="T12" fmla="*/ 28 w 28"/>
              <a:gd name="T13" fmla="*/ 1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" h="27">
                <a:moveTo>
                  <a:pt x="28" y="1"/>
                </a:moveTo>
                <a:cubicBezTo>
                  <a:pt x="25" y="9"/>
                  <a:pt x="23" y="18"/>
                  <a:pt x="19" y="26"/>
                </a:cubicBezTo>
                <a:cubicBezTo>
                  <a:pt x="18" y="27"/>
                  <a:pt x="6" y="26"/>
                  <a:pt x="4" y="23"/>
                </a:cubicBezTo>
                <a:cubicBezTo>
                  <a:pt x="0" y="17"/>
                  <a:pt x="0" y="8"/>
                  <a:pt x="3" y="0"/>
                </a:cubicBezTo>
                <a:cubicBezTo>
                  <a:pt x="6" y="7"/>
                  <a:pt x="9" y="14"/>
                  <a:pt x="12" y="20"/>
                </a:cubicBezTo>
                <a:cubicBezTo>
                  <a:pt x="16" y="14"/>
                  <a:pt x="20" y="7"/>
                  <a:pt x="23" y="0"/>
                </a:cubicBezTo>
                <a:cubicBezTo>
                  <a:pt x="25" y="1"/>
                  <a:pt x="27" y="1"/>
                  <a:pt x="28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81731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ADF6DFE-6EDB-479E-8A90-7202AB9735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solidFill>
            <a:schemeClr val="bg1">
              <a:lumMod val="75000"/>
            </a:schemeClr>
          </a:solidFill>
        </p:spPr>
      </p:sp>
      <p:sp>
        <p:nvSpPr>
          <p:cNvPr id="5" name="Text Placeholder 13"/>
          <p:cNvSpPr txBox="1">
            <a:spLocks/>
          </p:cNvSpPr>
          <p:nvPr/>
        </p:nvSpPr>
        <p:spPr>
          <a:xfrm>
            <a:off x="5277091" y="-168265"/>
            <a:ext cx="4248472" cy="230425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Simple 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Portfolio </a:t>
            </a:r>
          </a:p>
          <a:p>
            <a:pPr marL="0" indent="0" algn="ctr">
              <a:buNone/>
            </a:pP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Designed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3788335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Get a modern PowerPoint  Presentation that is beautifully designed.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3416285"/>
            <a:ext cx="8496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6516216" y="1924746"/>
            <a:ext cx="1696285" cy="1702622"/>
            <a:chOff x="6702648" y="2208019"/>
            <a:chExt cx="1274763" cy="1279525"/>
          </a:xfrm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6804248" y="2322319"/>
              <a:ext cx="1166813" cy="1165225"/>
            </a:xfrm>
            <a:custGeom>
              <a:avLst/>
              <a:gdLst>
                <a:gd name="T0" fmla="*/ 0 w 308"/>
                <a:gd name="T1" fmla="*/ 67 h 308"/>
                <a:gd name="T2" fmla="*/ 17 w 308"/>
                <a:gd name="T3" fmla="*/ 51 h 308"/>
                <a:gd name="T4" fmla="*/ 42 w 308"/>
                <a:gd name="T5" fmla="*/ 79 h 308"/>
                <a:gd name="T6" fmla="*/ 93 w 308"/>
                <a:gd name="T7" fmla="*/ 132 h 308"/>
                <a:gd name="T8" fmla="*/ 119 w 308"/>
                <a:gd name="T9" fmla="*/ 145 h 308"/>
                <a:gd name="T10" fmla="*/ 152 w 308"/>
                <a:gd name="T11" fmla="*/ 150 h 308"/>
                <a:gd name="T12" fmla="*/ 129 w 308"/>
                <a:gd name="T13" fmla="*/ 85 h 308"/>
                <a:gd name="T14" fmla="*/ 54 w 308"/>
                <a:gd name="T15" fmla="*/ 13 h 308"/>
                <a:gd name="T16" fmla="*/ 66 w 308"/>
                <a:gd name="T17" fmla="*/ 0 h 308"/>
                <a:gd name="T18" fmla="*/ 158 w 308"/>
                <a:gd name="T19" fmla="*/ 91 h 308"/>
                <a:gd name="T20" fmla="*/ 166 w 308"/>
                <a:gd name="T21" fmla="*/ 125 h 308"/>
                <a:gd name="T22" fmla="*/ 193 w 308"/>
                <a:gd name="T23" fmla="*/ 179 h 308"/>
                <a:gd name="T24" fmla="*/ 253 w 308"/>
                <a:gd name="T25" fmla="*/ 239 h 308"/>
                <a:gd name="T26" fmla="*/ 286 w 308"/>
                <a:gd name="T27" fmla="*/ 263 h 308"/>
                <a:gd name="T28" fmla="*/ 308 w 308"/>
                <a:gd name="T29" fmla="*/ 281 h 308"/>
                <a:gd name="T30" fmla="*/ 281 w 308"/>
                <a:gd name="T31" fmla="*/ 308 h 308"/>
                <a:gd name="T32" fmla="*/ 256 w 308"/>
                <a:gd name="T33" fmla="*/ 271 h 308"/>
                <a:gd name="T34" fmla="*/ 249 w 308"/>
                <a:gd name="T35" fmla="*/ 261 h 308"/>
                <a:gd name="T36" fmla="*/ 166 w 308"/>
                <a:gd name="T37" fmla="*/ 178 h 308"/>
                <a:gd name="T38" fmla="*/ 147 w 308"/>
                <a:gd name="T39" fmla="*/ 168 h 308"/>
                <a:gd name="T40" fmla="*/ 126 w 308"/>
                <a:gd name="T41" fmla="*/ 165 h 308"/>
                <a:gd name="T42" fmla="*/ 74 w 308"/>
                <a:gd name="T43" fmla="*/ 139 h 308"/>
                <a:gd name="T44" fmla="*/ 0 w 308"/>
                <a:gd name="T45" fmla="*/ 67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8" h="308">
                  <a:moveTo>
                    <a:pt x="0" y="67"/>
                  </a:moveTo>
                  <a:cubicBezTo>
                    <a:pt x="7" y="61"/>
                    <a:pt x="10" y="58"/>
                    <a:pt x="17" y="51"/>
                  </a:cubicBezTo>
                  <a:cubicBezTo>
                    <a:pt x="25" y="61"/>
                    <a:pt x="33" y="70"/>
                    <a:pt x="42" y="79"/>
                  </a:cubicBezTo>
                  <a:cubicBezTo>
                    <a:pt x="59" y="97"/>
                    <a:pt x="76" y="114"/>
                    <a:pt x="93" y="132"/>
                  </a:cubicBezTo>
                  <a:cubicBezTo>
                    <a:pt x="100" y="140"/>
                    <a:pt x="108" y="144"/>
                    <a:pt x="119" y="145"/>
                  </a:cubicBezTo>
                  <a:cubicBezTo>
                    <a:pt x="129" y="146"/>
                    <a:pt x="139" y="148"/>
                    <a:pt x="152" y="150"/>
                  </a:cubicBezTo>
                  <a:cubicBezTo>
                    <a:pt x="147" y="126"/>
                    <a:pt x="150" y="103"/>
                    <a:pt x="129" y="85"/>
                  </a:cubicBezTo>
                  <a:cubicBezTo>
                    <a:pt x="103" y="63"/>
                    <a:pt x="79" y="38"/>
                    <a:pt x="54" y="13"/>
                  </a:cubicBezTo>
                  <a:cubicBezTo>
                    <a:pt x="60" y="7"/>
                    <a:pt x="63" y="3"/>
                    <a:pt x="66" y="0"/>
                  </a:cubicBezTo>
                  <a:cubicBezTo>
                    <a:pt x="98" y="31"/>
                    <a:pt x="129" y="60"/>
                    <a:pt x="158" y="91"/>
                  </a:cubicBezTo>
                  <a:cubicBezTo>
                    <a:pt x="165" y="98"/>
                    <a:pt x="166" y="113"/>
                    <a:pt x="166" y="125"/>
                  </a:cubicBezTo>
                  <a:cubicBezTo>
                    <a:pt x="167" y="147"/>
                    <a:pt x="176" y="164"/>
                    <a:pt x="193" y="179"/>
                  </a:cubicBezTo>
                  <a:cubicBezTo>
                    <a:pt x="214" y="198"/>
                    <a:pt x="233" y="219"/>
                    <a:pt x="253" y="239"/>
                  </a:cubicBezTo>
                  <a:cubicBezTo>
                    <a:pt x="263" y="249"/>
                    <a:pt x="272" y="258"/>
                    <a:pt x="286" y="263"/>
                  </a:cubicBezTo>
                  <a:cubicBezTo>
                    <a:pt x="295" y="266"/>
                    <a:pt x="301" y="275"/>
                    <a:pt x="308" y="281"/>
                  </a:cubicBezTo>
                  <a:cubicBezTo>
                    <a:pt x="298" y="291"/>
                    <a:pt x="291" y="298"/>
                    <a:pt x="281" y="308"/>
                  </a:cubicBezTo>
                  <a:cubicBezTo>
                    <a:pt x="273" y="296"/>
                    <a:pt x="264" y="283"/>
                    <a:pt x="256" y="271"/>
                  </a:cubicBezTo>
                  <a:cubicBezTo>
                    <a:pt x="254" y="268"/>
                    <a:pt x="252" y="264"/>
                    <a:pt x="249" y="261"/>
                  </a:cubicBezTo>
                  <a:cubicBezTo>
                    <a:pt x="221" y="233"/>
                    <a:pt x="194" y="205"/>
                    <a:pt x="166" y="178"/>
                  </a:cubicBezTo>
                  <a:cubicBezTo>
                    <a:pt x="161" y="173"/>
                    <a:pt x="154" y="170"/>
                    <a:pt x="147" y="168"/>
                  </a:cubicBezTo>
                  <a:cubicBezTo>
                    <a:pt x="140" y="166"/>
                    <a:pt x="133" y="165"/>
                    <a:pt x="126" y="165"/>
                  </a:cubicBezTo>
                  <a:cubicBezTo>
                    <a:pt x="105" y="164"/>
                    <a:pt x="89" y="155"/>
                    <a:pt x="74" y="139"/>
                  </a:cubicBezTo>
                  <a:cubicBezTo>
                    <a:pt x="51" y="115"/>
                    <a:pt x="26" y="92"/>
                    <a:pt x="0" y="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6774086" y="2931919"/>
              <a:ext cx="503238" cy="552450"/>
            </a:xfrm>
            <a:custGeom>
              <a:avLst/>
              <a:gdLst>
                <a:gd name="T0" fmla="*/ 133 w 133"/>
                <a:gd name="T1" fmla="*/ 10 h 146"/>
                <a:gd name="T2" fmla="*/ 111 w 133"/>
                <a:gd name="T3" fmla="*/ 31 h 146"/>
                <a:gd name="T4" fmla="*/ 51 w 133"/>
                <a:gd name="T5" fmla="*/ 92 h 146"/>
                <a:gd name="T6" fmla="*/ 27 w 133"/>
                <a:gd name="T7" fmla="*/ 125 h 146"/>
                <a:gd name="T8" fmla="*/ 5 w 133"/>
                <a:gd name="T9" fmla="*/ 146 h 146"/>
                <a:gd name="T10" fmla="*/ 3 w 133"/>
                <a:gd name="T11" fmla="*/ 132 h 146"/>
                <a:gd name="T12" fmla="*/ 0 w 133"/>
                <a:gd name="T13" fmla="*/ 109 h 146"/>
                <a:gd name="T14" fmla="*/ 3 w 133"/>
                <a:gd name="T15" fmla="*/ 103 h 146"/>
                <a:gd name="T16" fmla="*/ 83 w 133"/>
                <a:gd name="T17" fmla="*/ 32 h 146"/>
                <a:gd name="T18" fmla="*/ 96 w 133"/>
                <a:gd name="T19" fmla="*/ 19 h 146"/>
                <a:gd name="T20" fmla="*/ 133 w 133"/>
                <a:gd name="T21" fmla="*/ 1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146">
                  <a:moveTo>
                    <a:pt x="133" y="10"/>
                  </a:moveTo>
                  <a:cubicBezTo>
                    <a:pt x="125" y="17"/>
                    <a:pt x="118" y="24"/>
                    <a:pt x="111" y="31"/>
                  </a:cubicBezTo>
                  <a:cubicBezTo>
                    <a:pt x="90" y="51"/>
                    <a:pt x="70" y="71"/>
                    <a:pt x="51" y="92"/>
                  </a:cubicBezTo>
                  <a:cubicBezTo>
                    <a:pt x="42" y="102"/>
                    <a:pt x="36" y="114"/>
                    <a:pt x="27" y="125"/>
                  </a:cubicBezTo>
                  <a:cubicBezTo>
                    <a:pt x="21" y="132"/>
                    <a:pt x="14" y="138"/>
                    <a:pt x="5" y="146"/>
                  </a:cubicBezTo>
                  <a:cubicBezTo>
                    <a:pt x="4" y="141"/>
                    <a:pt x="3" y="137"/>
                    <a:pt x="3" y="132"/>
                  </a:cubicBezTo>
                  <a:cubicBezTo>
                    <a:pt x="2" y="124"/>
                    <a:pt x="1" y="117"/>
                    <a:pt x="0" y="109"/>
                  </a:cubicBezTo>
                  <a:cubicBezTo>
                    <a:pt x="0" y="107"/>
                    <a:pt x="1" y="104"/>
                    <a:pt x="3" y="103"/>
                  </a:cubicBezTo>
                  <a:cubicBezTo>
                    <a:pt x="37" y="88"/>
                    <a:pt x="56" y="55"/>
                    <a:pt x="83" y="32"/>
                  </a:cubicBezTo>
                  <a:cubicBezTo>
                    <a:pt x="88" y="28"/>
                    <a:pt x="92" y="24"/>
                    <a:pt x="96" y="19"/>
                  </a:cubicBezTo>
                  <a:cubicBezTo>
                    <a:pt x="105" y="8"/>
                    <a:pt x="115" y="0"/>
                    <a:pt x="133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6702648" y="2220719"/>
              <a:ext cx="382588" cy="369888"/>
            </a:xfrm>
            <a:custGeom>
              <a:avLst/>
              <a:gdLst>
                <a:gd name="T0" fmla="*/ 0 w 101"/>
                <a:gd name="T1" fmla="*/ 83 h 98"/>
                <a:gd name="T2" fmla="*/ 10 w 101"/>
                <a:gd name="T3" fmla="*/ 68 h 98"/>
                <a:gd name="T4" fmla="*/ 71 w 101"/>
                <a:gd name="T5" fmla="*/ 7 h 98"/>
                <a:gd name="T6" fmla="*/ 88 w 101"/>
                <a:gd name="T7" fmla="*/ 0 h 98"/>
                <a:gd name="T8" fmla="*/ 99 w 101"/>
                <a:gd name="T9" fmla="*/ 8 h 98"/>
                <a:gd name="T10" fmla="*/ 95 w 101"/>
                <a:gd name="T11" fmla="*/ 20 h 98"/>
                <a:gd name="T12" fmla="*/ 24 w 101"/>
                <a:gd name="T13" fmla="*/ 92 h 98"/>
                <a:gd name="T14" fmla="*/ 11 w 101"/>
                <a:gd name="T15" fmla="*/ 97 h 98"/>
                <a:gd name="T16" fmla="*/ 0 w 101"/>
                <a:gd name="T17" fmla="*/ 8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98">
                  <a:moveTo>
                    <a:pt x="0" y="83"/>
                  </a:moveTo>
                  <a:cubicBezTo>
                    <a:pt x="4" y="77"/>
                    <a:pt x="6" y="72"/>
                    <a:pt x="10" y="68"/>
                  </a:cubicBezTo>
                  <a:cubicBezTo>
                    <a:pt x="30" y="47"/>
                    <a:pt x="50" y="26"/>
                    <a:pt x="71" y="7"/>
                  </a:cubicBezTo>
                  <a:cubicBezTo>
                    <a:pt x="75" y="3"/>
                    <a:pt x="82" y="0"/>
                    <a:pt x="88" y="0"/>
                  </a:cubicBezTo>
                  <a:cubicBezTo>
                    <a:pt x="92" y="0"/>
                    <a:pt x="97" y="4"/>
                    <a:pt x="99" y="8"/>
                  </a:cubicBezTo>
                  <a:cubicBezTo>
                    <a:pt x="101" y="11"/>
                    <a:pt x="98" y="17"/>
                    <a:pt x="95" y="20"/>
                  </a:cubicBezTo>
                  <a:cubicBezTo>
                    <a:pt x="72" y="44"/>
                    <a:pt x="48" y="69"/>
                    <a:pt x="24" y="92"/>
                  </a:cubicBezTo>
                  <a:cubicBezTo>
                    <a:pt x="21" y="95"/>
                    <a:pt x="14" y="98"/>
                    <a:pt x="11" y="97"/>
                  </a:cubicBezTo>
                  <a:cubicBezTo>
                    <a:pt x="6" y="94"/>
                    <a:pt x="4" y="88"/>
                    <a:pt x="0" y="8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7451948" y="2522344"/>
              <a:ext cx="407988" cy="423863"/>
            </a:xfrm>
            <a:custGeom>
              <a:avLst/>
              <a:gdLst>
                <a:gd name="T0" fmla="*/ 97 w 108"/>
                <a:gd name="T1" fmla="*/ 0 h 112"/>
                <a:gd name="T2" fmla="*/ 108 w 108"/>
                <a:gd name="T3" fmla="*/ 14 h 112"/>
                <a:gd name="T4" fmla="*/ 65 w 108"/>
                <a:gd name="T5" fmla="*/ 58 h 112"/>
                <a:gd name="T6" fmla="*/ 23 w 108"/>
                <a:gd name="T7" fmla="*/ 100 h 112"/>
                <a:gd name="T8" fmla="*/ 7 w 108"/>
                <a:gd name="T9" fmla="*/ 104 h 112"/>
                <a:gd name="T10" fmla="*/ 10 w 108"/>
                <a:gd name="T11" fmla="*/ 87 h 112"/>
                <a:gd name="T12" fmla="*/ 91 w 108"/>
                <a:gd name="T13" fmla="*/ 6 h 112"/>
                <a:gd name="T14" fmla="*/ 97 w 108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112">
                  <a:moveTo>
                    <a:pt x="97" y="0"/>
                  </a:moveTo>
                  <a:cubicBezTo>
                    <a:pt x="101" y="4"/>
                    <a:pt x="104" y="8"/>
                    <a:pt x="108" y="14"/>
                  </a:cubicBezTo>
                  <a:cubicBezTo>
                    <a:pt x="94" y="28"/>
                    <a:pt x="80" y="43"/>
                    <a:pt x="65" y="58"/>
                  </a:cubicBezTo>
                  <a:cubicBezTo>
                    <a:pt x="51" y="72"/>
                    <a:pt x="37" y="86"/>
                    <a:pt x="23" y="100"/>
                  </a:cubicBezTo>
                  <a:cubicBezTo>
                    <a:pt x="19" y="104"/>
                    <a:pt x="14" y="112"/>
                    <a:pt x="7" y="104"/>
                  </a:cubicBezTo>
                  <a:cubicBezTo>
                    <a:pt x="0" y="97"/>
                    <a:pt x="4" y="93"/>
                    <a:pt x="10" y="87"/>
                  </a:cubicBezTo>
                  <a:cubicBezTo>
                    <a:pt x="38" y="60"/>
                    <a:pt x="64" y="33"/>
                    <a:pt x="91" y="6"/>
                  </a:cubicBezTo>
                  <a:cubicBezTo>
                    <a:pt x="93" y="4"/>
                    <a:pt x="94" y="3"/>
                    <a:pt x="9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7728173" y="2276282"/>
              <a:ext cx="249238" cy="325438"/>
            </a:xfrm>
            <a:custGeom>
              <a:avLst/>
              <a:gdLst>
                <a:gd name="T0" fmla="*/ 5 w 66"/>
                <a:gd name="T1" fmla="*/ 0 h 86"/>
                <a:gd name="T2" fmla="*/ 30 w 66"/>
                <a:gd name="T3" fmla="*/ 26 h 86"/>
                <a:gd name="T4" fmla="*/ 57 w 66"/>
                <a:gd name="T5" fmla="*/ 54 h 86"/>
                <a:gd name="T6" fmla="*/ 61 w 66"/>
                <a:gd name="T7" fmla="*/ 77 h 86"/>
                <a:gd name="T8" fmla="*/ 44 w 66"/>
                <a:gd name="T9" fmla="*/ 80 h 86"/>
                <a:gd name="T10" fmla="*/ 6 w 66"/>
                <a:gd name="T11" fmla="*/ 40 h 86"/>
                <a:gd name="T12" fmla="*/ 0 w 66"/>
                <a:gd name="T13" fmla="*/ 2 h 86"/>
                <a:gd name="T14" fmla="*/ 5 w 66"/>
                <a:gd name="T1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86">
                  <a:moveTo>
                    <a:pt x="5" y="0"/>
                  </a:moveTo>
                  <a:cubicBezTo>
                    <a:pt x="13" y="9"/>
                    <a:pt x="21" y="18"/>
                    <a:pt x="30" y="26"/>
                  </a:cubicBezTo>
                  <a:cubicBezTo>
                    <a:pt x="39" y="36"/>
                    <a:pt x="48" y="45"/>
                    <a:pt x="57" y="54"/>
                  </a:cubicBezTo>
                  <a:cubicBezTo>
                    <a:pt x="63" y="60"/>
                    <a:pt x="66" y="68"/>
                    <a:pt x="61" y="77"/>
                  </a:cubicBezTo>
                  <a:cubicBezTo>
                    <a:pt x="57" y="84"/>
                    <a:pt x="51" y="86"/>
                    <a:pt x="44" y="80"/>
                  </a:cubicBezTo>
                  <a:cubicBezTo>
                    <a:pt x="31" y="67"/>
                    <a:pt x="16" y="55"/>
                    <a:pt x="6" y="40"/>
                  </a:cubicBezTo>
                  <a:cubicBezTo>
                    <a:pt x="0" y="30"/>
                    <a:pt x="2" y="15"/>
                    <a:pt x="0" y="2"/>
                  </a:cubicBezTo>
                  <a:cubicBezTo>
                    <a:pt x="2" y="2"/>
                    <a:pt x="3" y="1"/>
                    <a:pt x="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7353523" y="2322319"/>
              <a:ext cx="276225" cy="309563"/>
            </a:xfrm>
            <a:custGeom>
              <a:avLst/>
              <a:gdLst>
                <a:gd name="T0" fmla="*/ 71 w 73"/>
                <a:gd name="T1" fmla="*/ 0 h 82"/>
                <a:gd name="T2" fmla="*/ 63 w 73"/>
                <a:gd name="T3" fmla="*/ 32 h 82"/>
                <a:gd name="T4" fmla="*/ 11 w 73"/>
                <a:gd name="T5" fmla="*/ 82 h 82"/>
                <a:gd name="T6" fmla="*/ 0 w 73"/>
                <a:gd name="T7" fmla="*/ 70 h 82"/>
                <a:gd name="T8" fmla="*/ 71 w 73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82">
                  <a:moveTo>
                    <a:pt x="71" y="0"/>
                  </a:moveTo>
                  <a:cubicBezTo>
                    <a:pt x="71" y="12"/>
                    <a:pt x="73" y="23"/>
                    <a:pt x="63" y="32"/>
                  </a:cubicBezTo>
                  <a:cubicBezTo>
                    <a:pt x="45" y="48"/>
                    <a:pt x="29" y="65"/>
                    <a:pt x="11" y="82"/>
                  </a:cubicBezTo>
                  <a:cubicBezTo>
                    <a:pt x="7" y="78"/>
                    <a:pt x="4" y="74"/>
                    <a:pt x="0" y="70"/>
                  </a:cubicBezTo>
                  <a:cubicBezTo>
                    <a:pt x="24" y="47"/>
                    <a:pt x="47" y="24"/>
                    <a:pt x="7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7236048" y="2655694"/>
              <a:ext cx="131763" cy="203200"/>
            </a:xfrm>
            <a:custGeom>
              <a:avLst/>
              <a:gdLst>
                <a:gd name="T0" fmla="*/ 8 w 35"/>
                <a:gd name="T1" fmla="*/ 0 h 54"/>
                <a:gd name="T2" fmla="*/ 19 w 35"/>
                <a:gd name="T3" fmla="*/ 54 h 54"/>
                <a:gd name="T4" fmla="*/ 0 w 35"/>
                <a:gd name="T5" fmla="*/ 52 h 54"/>
                <a:gd name="T6" fmla="*/ 8 w 35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54">
                  <a:moveTo>
                    <a:pt x="8" y="0"/>
                  </a:moveTo>
                  <a:cubicBezTo>
                    <a:pt x="35" y="17"/>
                    <a:pt x="16" y="36"/>
                    <a:pt x="19" y="54"/>
                  </a:cubicBezTo>
                  <a:cubicBezTo>
                    <a:pt x="12" y="53"/>
                    <a:pt x="6" y="53"/>
                    <a:pt x="0" y="52"/>
                  </a:cubicBezTo>
                  <a:cubicBezTo>
                    <a:pt x="3" y="35"/>
                    <a:pt x="5" y="18"/>
                    <a:pt x="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7490048" y="2538219"/>
              <a:ext cx="161925" cy="158750"/>
            </a:xfrm>
            <a:custGeom>
              <a:avLst/>
              <a:gdLst>
                <a:gd name="T0" fmla="*/ 0 w 43"/>
                <a:gd name="T1" fmla="*/ 7 h 42"/>
                <a:gd name="T2" fmla="*/ 8 w 43"/>
                <a:gd name="T3" fmla="*/ 0 h 42"/>
                <a:gd name="T4" fmla="*/ 43 w 43"/>
                <a:gd name="T5" fmla="*/ 35 h 42"/>
                <a:gd name="T6" fmla="*/ 34 w 43"/>
                <a:gd name="T7" fmla="*/ 42 h 42"/>
                <a:gd name="T8" fmla="*/ 0 w 43"/>
                <a:gd name="T9" fmla="*/ 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0" y="7"/>
                  </a:moveTo>
                  <a:cubicBezTo>
                    <a:pt x="3" y="4"/>
                    <a:pt x="5" y="2"/>
                    <a:pt x="8" y="0"/>
                  </a:cubicBezTo>
                  <a:cubicBezTo>
                    <a:pt x="20" y="11"/>
                    <a:pt x="31" y="22"/>
                    <a:pt x="43" y="35"/>
                  </a:cubicBezTo>
                  <a:cubicBezTo>
                    <a:pt x="41" y="36"/>
                    <a:pt x="37" y="39"/>
                    <a:pt x="34" y="42"/>
                  </a:cubicBezTo>
                  <a:cubicBezTo>
                    <a:pt x="23" y="31"/>
                    <a:pt x="12" y="20"/>
                    <a:pt x="0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7023323" y="2533457"/>
              <a:ext cx="166688" cy="166688"/>
            </a:xfrm>
            <a:custGeom>
              <a:avLst/>
              <a:gdLst>
                <a:gd name="T0" fmla="*/ 0 w 44"/>
                <a:gd name="T1" fmla="*/ 34 h 44"/>
                <a:gd name="T2" fmla="*/ 34 w 44"/>
                <a:gd name="T3" fmla="*/ 0 h 44"/>
                <a:gd name="T4" fmla="*/ 44 w 44"/>
                <a:gd name="T5" fmla="*/ 9 h 44"/>
                <a:gd name="T6" fmla="*/ 9 w 44"/>
                <a:gd name="T7" fmla="*/ 44 h 44"/>
                <a:gd name="T8" fmla="*/ 0 w 44"/>
                <a:gd name="T9" fmla="*/ 3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4">
                  <a:moveTo>
                    <a:pt x="0" y="34"/>
                  </a:moveTo>
                  <a:cubicBezTo>
                    <a:pt x="12" y="22"/>
                    <a:pt x="23" y="11"/>
                    <a:pt x="34" y="0"/>
                  </a:cubicBezTo>
                  <a:cubicBezTo>
                    <a:pt x="37" y="3"/>
                    <a:pt x="41" y="6"/>
                    <a:pt x="44" y="9"/>
                  </a:cubicBezTo>
                  <a:cubicBezTo>
                    <a:pt x="32" y="21"/>
                    <a:pt x="21" y="32"/>
                    <a:pt x="9" y="44"/>
                  </a:cubicBezTo>
                  <a:cubicBezTo>
                    <a:pt x="6" y="41"/>
                    <a:pt x="4" y="38"/>
                    <a:pt x="0" y="3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7591648" y="2208019"/>
              <a:ext cx="117475" cy="106363"/>
            </a:xfrm>
            <a:custGeom>
              <a:avLst/>
              <a:gdLst>
                <a:gd name="T0" fmla="*/ 10 w 31"/>
                <a:gd name="T1" fmla="*/ 0 h 28"/>
                <a:gd name="T2" fmla="*/ 11 w 31"/>
                <a:gd name="T3" fmla="*/ 17 h 28"/>
                <a:gd name="T4" fmla="*/ 20 w 31"/>
                <a:gd name="T5" fmla="*/ 12 h 28"/>
                <a:gd name="T6" fmla="*/ 27 w 31"/>
                <a:gd name="T7" fmla="*/ 13 h 28"/>
                <a:gd name="T8" fmla="*/ 31 w 31"/>
                <a:gd name="T9" fmla="*/ 17 h 28"/>
                <a:gd name="T10" fmla="*/ 13 w 31"/>
                <a:gd name="T11" fmla="*/ 28 h 28"/>
                <a:gd name="T12" fmla="*/ 1 w 31"/>
                <a:gd name="T13" fmla="*/ 15 h 28"/>
                <a:gd name="T14" fmla="*/ 10 w 31"/>
                <a:gd name="T1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28">
                  <a:moveTo>
                    <a:pt x="10" y="0"/>
                  </a:moveTo>
                  <a:cubicBezTo>
                    <a:pt x="10" y="8"/>
                    <a:pt x="11" y="13"/>
                    <a:pt x="11" y="17"/>
                  </a:cubicBezTo>
                  <a:cubicBezTo>
                    <a:pt x="14" y="15"/>
                    <a:pt x="17" y="13"/>
                    <a:pt x="20" y="12"/>
                  </a:cubicBezTo>
                  <a:cubicBezTo>
                    <a:pt x="22" y="12"/>
                    <a:pt x="24" y="12"/>
                    <a:pt x="27" y="13"/>
                  </a:cubicBezTo>
                  <a:cubicBezTo>
                    <a:pt x="28" y="13"/>
                    <a:pt x="28" y="14"/>
                    <a:pt x="31" y="17"/>
                  </a:cubicBezTo>
                  <a:cubicBezTo>
                    <a:pt x="25" y="21"/>
                    <a:pt x="19" y="27"/>
                    <a:pt x="13" y="28"/>
                  </a:cubicBezTo>
                  <a:cubicBezTo>
                    <a:pt x="10" y="28"/>
                    <a:pt x="3" y="20"/>
                    <a:pt x="1" y="15"/>
                  </a:cubicBezTo>
                  <a:cubicBezTo>
                    <a:pt x="0" y="12"/>
                    <a:pt x="6" y="7"/>
                    <a:pt x="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680223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/>
              <a:t>Timeline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700088"/>
            <a:ext cx="9144000" cy="287337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altLang="ko-KR" dirty="0">
                <a:solidFill>
                  <a:srgbClr val="117A9A"/>
                </a:solidFill>
              </a:rPr>
              <a:t>Insert the title of your subtitle Here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67544" y="2672001"/>
            <a:ext cx="1856556" cy="648072"/>
            <a:chOff x="467544" y="1923678"/>
            <a:chExt cx="1856556" cy="648072"/>
          </a:xfrm>
          <a:solidFill>
            <a:schemeClr val="accent1"/>
          </a:solidFill>
        </p:grpSpPr>
        <p:sp>
          <p:nvSpPr>
            <p:cNvPr id="5" name="Pentagon 4"/>
            <p:cNvSpPr/>
            <p:nvPr/>
          </p:nvSpPr>
          <p:spPr>
            <a:xfrm>
              <a:off x="467544" y="1923678"/>
              <a:ext cx="1656184" cy="648072"/>
            </a:xfrm>
            <a:prstGeom prst="homePlate">
              <a:avLst>
                <a:gd name="adj" fmla="val 5440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" name="Chevron 8"/>
            <p:cNvSpPr/>
            <p:nvPr/>
          </p:nvSpPr>
          <p:spPr>
            <a:xfrm>
              <a:off x="1841615" y="1923678"/>
              <a:ext cx="482485" cy="648000"/>
            </a:xfrm>
            <a:prstGeom prst="chevron">
              <a:avLst>
                <a:gd name="adj" fmla="val 7161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84577" y="2795982"/>
            <a:ext cx="81721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2016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464983" y="2672001"/>
            <a:ext cx="1856556" cy="648072"/>
            <a:chOff x="467544" y="1923678"/>
            <a:chExt cx="1856556" cy="648072"/>
          </a:xfrm>
          <a:solidFill>
            <a:srgbClr val="00B0F0"/>
          </a:solidFill>
        </p:grpSpPr>
        <p:sp>
          <p:nvSpPr>
            <p:cNvPr id="16" name="Pentagon 15"/>
            <p:cNvSpPr/>
            <p:nvPr/>
          </p:nvSpPr>
          <p:spPr>
            <a:xfrm>
              <a:off x="467544" y="1923678"/>
              <a:ext cx="1656184" cy="648072"/>
            </a:xfrm>
            <a:prstGeom prst="homePlate">
              <a:avLst>
                <a:gd name="adj" fmla="val 5440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7" name="Chevron 16"/>
            <p:cNvSpPr/>
            <p:nvPr/>
          </p:nvSpPr>
          <p:spPr>
            <a:xfrm>
              <a:off x="1841615" y="1923678"/>
              <a:ext cx="482485" cy="648000"/>
            </a:xfrm>
            <a:prstGeom prst="chevron">
              <a:avLst>
                <a:gd name="adj" fmla="val 7161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782016" y="2795982"/>
            <a:ext cx="81721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2017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462422" y="2672001"/>
            <a:ext cx="1856556" cy="648072"/>
            <a:chOff x="467544" y="1923678"/>
            <a:chExt cx="1856556" cy="648072"/>
          </a:xfrm>
          <a:solidFill>
            <a:schemeClr val="accent1"/>
          </a:solidFill>
        </p:grpSpPr>
        <p:sp>
          <p:nvSpPr>
            <p:cNvPr id="20" name="Pentagon 19"/>
            <p:cNvSpPr/>
            <p:nvPr/>
          </p:nvSpPr>
          <p:spPr>
            <a:xfrm>
              <a:off x="467544" y="1923678"/>
              <a:ext cx="1656184" cy="648072"/>
            </a:xfrm>
            <a:prstGeom prst="homePlate">
              <a:avLst>
                <a:gd name="adj" fmla="val 5440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1" name="Chevron 20"/>
            <p:cNvSpPr/>
            <p:nvPr/>
          </p:nvSpPr>
          <p:spPr>
            <a:xfrm>
              <a:off x="1841615" y="1923678"/>
              <a:ext cx="482485" cy="648000"/>
            </a:xfrm>
            <a:prstGeom prst="chevron">
              <a:avLst>
                <a:gd name="adj" fmla="val 7161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779455" y="2795982"/>
            <a:ext cx="81721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2018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459860" y="2672001"/>
            <a:ext cx="1856556" cy="648072"/>
            <a:chOff x="467544" y="1923678"/>
            <a:chExt cx="1856556" cy="648072"/>
          </a:xfrm>
          <a:solidFill>
            <a:srgbClr val="00B0F0"/>
          </a:solidFill>
        </p:grpSpPr>
        <p:sp>
          <p:nvSpPr>
            <p:cNvPr id="24" name="Pentagon 23"/>
            <p:cNvSpPr/>
            <p:nvPr/>
          </p:nvSpPr>
          <p:spPr>
            <a:xfrm>
              <a:off x="467544" y="1923678"/>
              <a:ext cx="1656184" cy="648072"/>
            </a:xfrm>
            <a:prstGeom prst="homePlate">
              <a:avLst>
                <a:gd name="adj" fmla="val 5440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5" name="Chevron 24"/>
            <p:cNvSpPr/>
            <p:nvPr/>
          </p:nvSpPr>
          <p:spPr>
            <a:xfrm>
              <a:off x="1841615" y="1923678"/>
              <a:ext cx="482485" cy="648000"/>
            </a:xfrm>
            <a:prstGeom prst="chevron">
              <a:avLst>
                <a:gd name="adj" fmla="val 7161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776893" y="2795982"/>
            <a:ext cx="81721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2019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520767" y="3462609"/>
            <a:ext cx="1944216" cy="1048024"/>
            <a:chOff x="803640" y="3362835"/>
            <a:chExt cx="2059657" cy="1048024"/>
          </a:xfrm>
        </p:grpSpPr>
        <p:sp>
          <p:nvSpPr>
            <p:cNvPr id="37" name="TextBox 36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117A9A"/>
                  </a:solidFill>
                  <a:cs typeface="Arial" pitchFamily="34" charset="0"/>
                </a:rPr>
                <a:t>You can simply impress your audience and add a unique zing and appeal to your Presentations.   . </a:t>
              </a:r>
              <a:endParaRPr lang="ko-KR" altLang="en-US" sz="1200" dirty="0">
                <a:solidFill>
                  <a:srgbClr val="117A9A"/>
                </a:solidFill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117A9A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117A9A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366603" y="1486297"/>
            <a:ext cx="1944216" cy="1048024"/>
            <a:chOff x="803640" y="3362835"/>
            <a:chExt cx="2059657" cy="1048024"/>
          </a:xfrm>
        </p:grpSpPr>
        <p:sp>
          <p:nvSpPr>
            <p:cNvPr id="40" name="TextBox 39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117A9A"/>
                  </a:solidFill>
                  <a:cs typeface="Arial" pitchFamily="34" charset="0"/>
                </a:rPr>
                <a:t>You can simply impress your audience and add a unique zing and appeal to your Presentations.   . </a:t>
              </a:r>
              <a:endParaRPr lang="ko-KR" altLang="en-US" sz="1200" dirty="0">
                <a:solidFill>
                  <a:srgbClr val="117A9A"/>
                </a:solidFill>
                <a:cs typeface="Arial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117A9A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117A9A"/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485223" y="3462609"/>
            <a:ext cx="1944216" cy="1048024"/>
            <a:chOff x="803640" y="3362835"/>
            <a:chExt cx="2059657" cy="1048024"/>
          </a:xfrm>
        </p:grpSpPr>
        <p:sp>
          <p:nvSpPr>
            <p:cNvPr id="43" name="TextBox 42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117A9A"/>
                  </a:solidFill>
                  <a:cs typeface="Arial" pitchFamily="34" charset="0"/>
                </a:rPr>
                <a:t>You can simply impress your audience and add a unique zing and appeal to your Presentations.   . </a:t>
              </a:r>
              <a:endParaRPr lang="ko-KR" altLang="en-US" sz="1200" dirty="0">
                <a:solidFill>
                  <a:srgbClr val="117A9A"/>
                </a:solidFill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117A9A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117A9A"/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402147" y="1486297"/>
            <a:ext cx="1944216" cy="1048024"/>
            <a:chOff x="803640" y="3362835"/>
            <a:chExt cx="2059657" cy="1048024"/>
          </a:xfrm>
        </p:grpSpPr>
        <p:sp>
          <p:nvSpPr>
            <p:cNvPr id="46" name="TextBox 45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117A9A"/>
                  </a:solidFill>
                  <a:cs typeface="Arial" pitchFamily="34" charset="0"/>
                </a:rPr>
                <a:t>You can simply impress your audience and add a unique zing and appeal to your Presentations.   . </a:t>
              </a:r>
              <a:endParaRPr lang="ko-KR" altLang="en-US" sz="1200" dirty="0">
                <a:solidFill>
                  <a:srgbClr val="117A9A"/>
                </a:solidFill>
                <a:cs typeface="Arial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117A9A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117A9A"/>
                </a:solidFill>
                <a:cs typeface="Arial" pitchFamily="34" charset="0"/>
              </a:endParaRPr>
            </a:p>
          </p:txBody>
        </p:sp>
      </p:grp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-1552575" y="1350963"/>
            <a:ext cx="1023937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30" name="Grupo 29"/>
          <p:cNvGrpSpPr/>
          <p:nvPr/>
        </p:nvGrpSpPr>
        <p:grpSpPr>
          <a:xfrm>
            <a:off x="631270" y="1593157"/>
            <a:ext cx="1023937" cy="863599"/>
            <a:chOff x="-1555750" y="1343026"/>
            <a:chExt cx="1023937" cy="863599"/>
          </a:xfrm>
          <a:solidFill>
            <a:srgbClr val="00B0F0"/>
          </a:solidFill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-1503363" y="1343026"/>
              <a:ext cx="958850" cy="600075"/>
            </a:xfrm>
            <a:custGeom>
              <a:avLst/>
              <a:gdLst>
                <a:gd name="T0" fmla="*/ 9 w 253"/>
                <a:gd name="T1" fmla="*/ 39 h 159"/>
                <a:gd name="T2" fmla="*/ 0 w 253"/>
                <a:gd name="T3" fmla="*/ 21 h 159"/>
                <a:gd name="T4" fmla="*/ 121 w 253"/>
                <a:gd name="T5" fmla="*/ 4 h 159"/>
                <a:gd name="T6" fmla="*/ 168 w 253"/>
                <a:gd name="T7" fmla="*/ 26 h 159"/>
                <a:gd name="T8" fmla="*/ 230 w 253"/>
                <a:gd name="T9" fmla="*/ 124 h 159"/>
                <a:gd name="T10" fmla="*/ 253 w 253"/>
                <a:gd name="T11" fmla="*/ 159 h 159"/>
                <a:gd name="T12" fmla="*/ 243 w 253"/>
                <a:gd name="T13" fmla="*/ 159 h 159"/>
                <a:gd name="T14" fmla="*/ 243 w 253"/>
                <a:gd name="T15" fmla="*/ 159 h 159"/>
                <a:gd name="T16" fmla="*/ 181 w 253"/>
                <a:gd name="T17" fmla="*/ 157 h 159"/>
                <a:gd name="T18" fmla="*/ 88 w 253"/>
                <a:gd name="T19" fmla="*/ 157 h 159"/>
                <a:gd name="T20" fmla="*/ 74 w 253"/>
                <a:gd name="T21" fmla="*/ 139 h 159"/>
                <a:gd name="T22" fmla="*/ 36 w 253"/>
                <a:gd name="T23" fmla="*/ 81 h 159"/>
                <a:gd name="T24" fmla="*/ 9 w 253"/>
                <a:gd name="T25" fmla="*/ 3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3" h="159">
                  <a:moveTo>
                    <a:pt x="9" y="39"/>
                  </a:moveTo>
                  <a:cubicBezTo>
                    <a:pt x="6" y="33"/>
                    <a:pt x="3" y="28"/>
                    <a:pt x="0" y="21"/>
                  </a:cubicBezTo>
                  <a:cubicBezTo>
                    <a:pt x="41" y="15"/>
                    <a:pt x="81" y="11"/>
                    <a:pt x="121" y="4"/>
                  </a:cubicBezTo>
                  <a:cubicBezTo>
                    <a:pt x="143" y="0"/>
                    <a:pt x="156" y="12"/>
                    <a:pt x="168" y="26"/>
                  </a:cubicBezTo>
                  <a:cubicBezTo>
                    <a:pt x="194" y="56"/>
                    <a:pt x="211" y="91"/>
                    <a:pt x="230" y="124"/>
                  </a:cubicBezTo>
                  <a:cubicBezTo>
                    <a:pt x="237" y="136"/>
                    <a:pt x="245" y="147"/>
                    <a:pt x="253" y="159"/>
                  </a:cubicBezTo>
                  <a:cubicBezTo>
                    <a:pt x="249" y="159"/>
                    <a:pt x="246" y="159"/>
                    <a:pt x="243" y="159"/>
                  </a:cubicBezTo>
                  <a:cubicBezTo>
                    <a:pt x="243" y="159"/>
                    <a:pt x="243" y="159"/>
                    <a:pt x="243" y="159"/>
                  </a:cubicBezTo>
                  <a:cubicBezTo>
                    <a:pt x="223" y="158"/>
                    <a:pt x="202" y="157"/>
                    <a:pt x="181" y="157"/>
                  </a:cubicBezTo>
                  <a:cubicBezTo>
                    <a:pt x="150" y="156"/>
                    <a:pt x="119" y="157"/>
                    <a:pt x="88" y="157"/>
                  </a:cubicBezTo>
                  <a:cubicBezTo>
                    <a:pt x="83" y="151"/>
                    <a:pt x="79" y="145"/>
                    <a:pt x="74" y="139"/>
                  </a:cubicBezTo>
                  <a:cubicBezTo>
                    <a:pt x="61" y="120"/>
                    <a:pt x="49" y="100"/>
                    <a:pt x="36" y="81"/>
                  </a:cubicBezTo>
                  <a:cubicBezTo>
                    <a:pt x="27" y="67"/>
                    <a:pt x="18" y="53"/>
                    <a:pt x="9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-1555750" y="1449388"/>
              <a:ext cx="1023937" cy="757237"/>
            </a:xfrm>
            <a:custGeom>
              <a:avLst/>
              <a:gdLst>
                <a:gd name="T0" fmla="*/ 88 w 270"/>
                <a:gd name="T1" fmla="*/ 111 h 201"/>
                <a:gd name="T2" fmla="*/ 102 w 270"/>
                <a:gd name="T3" fmla="*/ 129 h 201"/>
                <a:gd name="T4" fmla="*/ 106 w 270"/>
                <a:gd name="T5" fmla="*/ 138 h 201"/>
                <a:gd name="T6" fmla="*/ 115 w 270"/>
                <a:gd name="T7" fmla="*/ 133 h 201"/>
                <a:gd name="T8" fmla="*/ 170 w 270"/>
                <a:gd name="T9" fmla="*/ 131 h 201"/>
                <a:gd name="T10" fmla="*/ 257 w 270"/>
                <a:gd name="T11" fmla="*/ 131 h 201"/>
                <a:gd name="T12" fmla="*/ 257 w 270"/>
                <a:gd name="T13" fmla="*/ 131 h 201"/>
                <a:gd name="T14" fmla="*/ 269 w 270"/>
                <a:gd name="T15" fmla="*/ 134 h 201"/>
                <a:gd name="T16" fmla="*/ 269 w 270"/>
                <a:gd name="T17" fmla="*/ 137 h 201"/>
                <a:gd name="T18" fmla="*/ 151 w 270"/>
                <a:gd name="T19" fmla="*/ 138 h 201"/>
                <a:gd name="T20" fmla="*/ 262 w 270"/>
                <a:gd name="T21" fmla="*/ 141 h 201"/>
                <a:gd name="T22" fmla="*/ 262 w 270"/>
                <a:gd name="T23" fmla="*/ 145 h 201"/>
                <a:gd name="T24" fmla="*/ 107 w 270"/>
                <a:gd name="T25" fmla="*/ 145 h 201"/>
                <a:gd name="T26" fmla="*/ 107 w 270"/>
                <a:gd name="T27" fmla="*/ 148 h 201"/>
                <a:gd name="T28" fmla="*/ 262 w 270"/>
                <a:gd name="T29" fmla="*/ 148 h 201"/>
                <a:gd name="T30" fmla="*/ 262 w 270"/>
                <a:gd name="T31" fmla="*/ 152 h 201"/>
                <a:gd name="T32" fmla="*/ 105 w 270"/>
                <a:gd name="T33" fmla="*/ 152 h 201"/>
                <a:gd name="T34" fmla="*/ 105 w 270"/>
                <a:gd name="T35" fmla="*/ 155 h 201"/>
                <a:gd name="T36" fmla="*/ 261 w 270"/>
                <a:gd name="T37" fmla="*/ 155 h 201"/>
                <a:gd name="T38" fmla="*/ 261 w 270"/>
                <a:gd name="T39" fmla="*/ 158 h 201"/>
                <a:gd name="T40" fmla="*/ 103 w 270"/>
                <a:gd name="T41" fmla="*/ 161 h 201"/>
                <a:gd name="T42" fmla="*/ 103 w 270"/>
                <a:gd name="T43" fmla="*/ 165 h 201"/>
                <a:gd name="T44" fmla="*/ 260 w 270"/>
                <a:gd name="T45" fmla="*/ 162 h 201"/>
                <a:gd name="T46" fmla="*/ 260 w 270"/>
                <a:gd name="T47" fmla="*/ 165 h 201"/>
                <a:gd name="T48" fmla="*/ 104 w 270"/>
                <a:gd name="T49" fmla="*/ 171 h 201"/>
                <a:gd name="T50" fmla="*/ 104 w 270"/>
                <a:gd name="T51" fmla="*/ 174 h 201"/>
                <a:gd name="T52" fmla="*/ 262 w 270"/>
                <a:gd name="T53" fmla="*/ 169 h 201"/>
                <a:gd name="T54" fmla="*/ 263 w 270"/>
                <a:gd name="T55" fmla="*/ 172 h 201"/>
                <a:gd name="T56" fmla="*/ 183 w 270"/>
                <a:gd name="T57" fmla="*/ 176 h 201"/>
                <a:gd name="T58" fmla="*/ 102 w 270"/>
                <a:gd name="T59" fmla="*/ 178 h 201"/>
                <a:gd name="T60" fmla="*/ 263 w 270"/>
                <a:gd name="T61" fmla="*/ 178 h 201"/>
                <a:gd name="T62" fmla="*/ 263 w 270"/>
                <a:gd name="T63" fmla="*/ 181 h 201"/>
                <a:gd name="T64" fmla="*/ 101 w 270"/>
                <a:gd name="T65" fmla="*/ 184 h 201"/>
                <a:gd name="T66" fmla="*/ 101 w 270"/>
                <a:gd name="T67" fmla="*/ 186 h 201"/>
                <a:gd name="T68" fmla="*/ 112 w 270"/>
                <a:gd name="T69" fmla="*/ 187 h 201"/>
                <a:gd name="T70" fmla="*/ 256 w 270"/>
                <a:gd name="T71" fmla="*/ 184 h 201"/>
                <a:gd name="T72" fmla="*/ 266 w 270"/>
                <a:gd name="T73" fmla="*/ 187 h 201"/>
                <a:gd name="T74" fmla="*/ 103 w 270"/>
                <a:gd name="T75" fmla="*/ 191 h 201"/>
                <a:gd name="T76" fmla="*/ 270 w 270"/>
                <a:gd name="T77" fmla="*/ 195 h 201"/>
                <a:gd name="T78" fmla="*/ 270 w 270"/>
                <a:gd name="T79" fmla="*/ 198 h 201"/>
                <a:gd name="T80" fmla="*/ 257 w 270"/>
                <a:gd name="T81" fmla="*/ 201 h 201"/>
                <a:gd name="T82" fmla="*/ 106 w 270"/>
                <a:gd name="T83" fmla="*/ 197 h 201"/>
                <a:gd name="T84" fmla="*/ 90 w 270"/>
                <a:gd name="T85" fmla="*/ 189 h 201"/>
                <a:gd name="T86" fmla="*/ 3 w 270"/>
                <a:gd name="T87" fmla="*/ 59 h 201"/>
                <a:gd name="T88" fmla="*/ 0 w 270"/>
                <a:gd name="T89" fmla="*/ 45 h 201"/>
                <a:gd name="T90" fmla="*/ 5 w 270"/>
                <a:gd name="T91" fmla="*/ 0 h 201"/>
                <a:gd name="T92" fmla="*/ 8 w 270"/>
                <a:gd name="T93" fmla="*/ 0 h 201"/>
                <a:gd name="T94" fmla="*/ 14 w 270"/>
                <a:gd name="T95" fmla="*/ 8 h 201"/>
                <a:gd name="T96" fmla="*/ 80 w 270"/>
                <a:gd name="T97" fmla="*/ 106 h 201"/>
                <a:gd name="T98" fmla="*/ 88 w 270"/>
                <a:gd name="T99" fmla="*/ 11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0" h="201">
                  <a:moveTo>
                    <a:pt x="88" y="111"/>
                  </a:moveTo>
                  <a:cubicBezTo>
                    <a:pt x="93" y="117"/>
                    <a:pt x="97" y="123"/>
                    <a:pt x="102" y="129"/>
                  </a:cubicBezTo>
                  <a:cubicBezTo>
                    <a:pt x="104" y="132"/>
                    <a:pt x="105" y="136"/>
                    <a:pt x="106" y="138"/>
                  </a:cubicBezTo>
                  <a:cubicBezTo>
                    <a:pt x="110" y="136"/>
                    <a:pt x="113" y="133"/>
                    <a:pt x="115" y="133"/>
                  </a:cubicBezTo>
                  <a:cubicBezTo>
                    <a:pt x="134" y="132"/>
                    <a:pt x="152" y="131"/>
                    <a:pt x="170" y="131"/>
                  </a:cubicBezTo>
                  <a:cubicBezTo>
                    <a:pt x="199" y="131"/>
                    <a:pt x="228" y="131"/>
                    <a:pt x="257" y="131"/>
                  </a:cubicBezTo>
                  <a:cubicBezTo>
                    <a:pt x="257" y="131"/>
                    <a:pt x="257" y="131"/>
                    <a:pt x="257" y="131"/>
                  </a:cubicBezTo>
                  <a:cubicBezTo>
                    <a:pt x="261" y="132"/>
                    <a:pt x="265" y="133"/>
                    <a:pt x="269" y="134"/>
                  </a:cubicBezTo>
                  <a:cubicBezTo>
                    <a:pt x="269" y="135"/>
                    <a:pt x="269" y="136"/>
                    <a:pt x="269" y="137"/>
                  </a:cubicBezTo>
                  <a:cubicBezTo>
                    <a:pt x="229" y="138"/>
                    <a:pt x="190" y="137"/>
                    <a:pt x="151" y="138"/>
                  </a:cubicBezTo>
                  <a:cubicBezTo>
                    <a:pt x="188" y="139"/>
                    <a:pt x="225" y="140"/>
                    <a:pt x="262" y="141"/>
                  </a:cubicBezTo>
                  <a:cubicBezTo>
                    <a:pt x="262" y="143"/>
                    <a:pt x="262" y="144"/>
                    <a:pt x="262" y="145"/>
                  </a:cubicBezTo>
                  <a:cubicBezTo>
                    <a:pt x="210" y="145"/>
                    <a:pt x="159" y="145"/>
                    <a:pt x="107" y="145"/>
                  </a:cubicBezTo>
                  <a:cubicBezTo>
                    <a:pt x="107" y="146"/>
                    <a:pt x="107" y="147"/>
                    <a:pt x="107" y="148"/>
                  </a:cubicBezTo>
                  <a:cubicBezTo>
                    <a:pt x="159" y="148"/>
                    <a:pt x="210" y="148"/>
                    <a:pt x="262" y="148"/>
                  </a:cubicBezTo>
                  <a:cubicBezTo>
                    <a:pt x="262" y="149"/>
                    <a:pt x="262" y="151"/>
                    <a:pt x="262" y="152"/>
                  </a:cubicBezTo>
                  <a:cubicBezTo>
                    <a:pt x="210" y="152"/>
                    <a:pt x="157" y="152"/>
                    <a:pt x="105" y="152"/>
                  </a:cubicBezTo>
                  <a:cubicBezTo>
                    <a:pt x="105" y="153"/>
                    <a:pt x="105" y="154"/>
                    <a:pt x="105" y="155"/>
                  </a:cubicBezTo>
                  <a:cubicBezTo>
                    <a:pt x="157" y="155"/>
                    <a:pt x="209" y="155"/>
                    <a:pt x="261" y="155"/>
                  </a:cubicBezTo>
                  <a:cubicBezTo>
                    <a:pt x="261" y="156"/>
                    <a:pt x="261" y="157"/>
                    <a:pt x="261" y="158"/>
                  </a:cubicBezTo>
                  <a:cubicBezTo>
                    <a:pt x="208" y="161"/>
                    <a:pt x="155" y="159"/>
                    <a:pt x="103" y="161"/>
                  </a:cubicBezTo>
                  <a:cubicBezTo>
                    <a:pt x="103" y="162"/>
                    <a:pt x="103" y="164"/>
                    <a:pt x="103" y="165"/>
                  </a:cubicBezTo>
                  <a:cubicBezTo>
                    <a:pt x="155" y="164"/>
                    <a:pt x="208" y="163"/>
                    <a:pt x="260" y="162"/>
                  </a:cubicBezTo>
                  <a:cubicBezTo>
                    <a:pt x="260" y="163"/>
                    <a:pt x="260" y="164"/>
                    <a:pt x="260" y="165"/>
                  </a:cubicBezTo>
                  <a:cubicBezTo>
                    <a:pt x="208" y="167"/>
                    <a:pt x="156" y="169"/>
                    <a:pt x="104" y="171"/>
                  </a:cubicBezTo>
                  <a:cubicBezTo>
                    <a:pt x="104" y="172"/>
                    <a:pt x="104" y="173"/>
                    <a:pt x="104" y="174"/>
                  </a:cubicBezTo>
                  <a:cubicBezTo>
                    <a:pt x="157" y="172"/>
                    <a:pt x="210" y="170"/>
                    <a:pt x="262" y="169"/>
                  </a:cubicBezTo>
                  <a:cubicBezTo>
                    <a:pt x="262" y="170"/>
                    <a:pt x="263" y="171"/>
                    <a:pt x="263" y="172"/>
                  </a:cubicBezTo>
                  <a:cubicBezTo>
                    <a:pt x="236" y="176"/>
                    <a:pt x="210" y="176"/>
                    <a:pt x="183" y="176"/>
                  </a:cubicBezTo>
                  <a:cubicBezTo>
                    <a:pt x="156" y="176"/>
                    <a:pt x="129" y="176"/>
                    <a:pt x="102" y="178"/>
                  </a:cubicBezTo>
                  <a:cubicBezTo>
                    <a:pt x="156" y="178"/>
                    <a:pt x="209" y="178"/>
                    <a:pt x="263" y="178"/>
                  </a:cubicBezTo>
                  <a:cubicBezTo>
                    <a:pt x="263" y="179"/>
                    <a:pt x="263" y="180"/>
                    <a:pt x="263" y="181"/>
                  </a:cubicBezTo>
                  <a:cubicBezTo>
                    <a:pt x="209" y="182"/>
                    <a:pt x="155" y="183"/>
                    <a:pt x="101" y="184"/>
                  </a:cubicBezTo>
                  <a:cubicBezTo>
                    <a:pt x="101" y="185"/>
                    <a:pt x="101" y="186"/>
                    <a:pt x="101" y="186"/>
                  </a:cubicBezTo>
                  <a:cubicBezTo>
                    <a:pt x="104" y="187"/>
                    <a:pt x="108" y="187"/>
                    <a:pt x="112" y="187"/>
                  </a:cubicBezTo>
                  <a:cubicBezTo>
                    <a:pt x="160" y="186"/>
                    <a:pt x="208" y="185"/>
                    <a:pt x="256" y="184"/>
                  </a:cubicBezTo>
                  <a:cubicBezTo>
                    <a:pt x="259" y="184"/>
                    <a:pt x="263" y="185"/>
                    <a:pt x="266" y="187"/>
                  </a:cubicBezTo>
                  <a:cubicBezTo>
                    <a:pt x="211" y="193"/>
                    <a:pt x="157" y="191"/>
                    <a:pt x="103" y="191"/>
                  </a:cubicBezTo>
                  <a:cubicBezTo>
                    <a:pt x="159" y="196"/>
                    <a:pt x="214" y="196"/>
                    <a:pt x="270" y="195"/>
                  </a:cubicBezTo>
                  <a:cubicBezTo>
                    <a:pt x="270" y="196"/>
                    <a:pt x="270" y="197"/>
                    <a:pt x="270" y="198"/>
                  </a:cubicBezTo>
                  <a:cubicBezTo>
                    <a:pt x="266" y="199"/>
                    <a:pt x="261" y="201"/>
                    <a:pt x="257" y="201"/>
                  </a:cubicBezTo>
                  <a:cubicBezTo>
                    <a:pt x="206" y="200"/>
                    <a:pt x="156" y="199"/>
                    <a:pt x="106" y="197"/>
                  </a:cubicBezTo>
                  <a:cubicBezTo>
                    <a:pt x="100" y="197"/>
                    <a:pt x="93" y="193"/>
                    <a:pt x="90" y="189"/>
                  </a:cubicBezTo>
                  <a:cubicBezTo>
                    <a:pt x="61" y="146"/>
                    <a:pt x="32" y="103"/>
                    <a:pt x="3" y="59"/>
                  </a:cubicBezTo>
                  <a:cubicBezTo>
                    <a:pt x="1" y="55"/>
                    <a:pt x="0" y="49"/>
                    <a:pt x="0" y="45"/>
                  </a:cubicBezTo>
                  <a:cubicBezTo>
                    <a:pt x="1" y="30"/>
                    <a:pt x="3" y="15"/>
                    <a:pt x="5" y="0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10" y="2"/>
                    <a:pt x="12" y="5"/>
                    <a:pt x="14" y="8"/>
                  </a:cubicBezTo>
                  <a:cubicBezTo>
                    <a:pt x="36" y="40"/>
                    <a:pt x="58" y="73"/>
                    <a:pt x="80" y="106"/>
                  </a:cubicBezTo>
                  <a:cubicBezTo>
                    <a:pt x="82" y="108"/>
                    <a:pt x="85" y="109"/>
                    <a:pt x="88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8"/>
            <p:cNvSpPr>
              <a:spLocks/>
            </p:cNvSpPr>
            <p:nvPr/>
          </p:nvSpPr>
          <p:spPr bwMode="auto">
            <a:xfrm>
              <a:off x="-1468438" y="1490663"/>
              <a:ext cx="101600" cy="158750"/>
            </a:xfrm>
            <a:custGeom>
              <a:avLst/>
              <a:gdLst>
                <a:gd name="T0" fmla="*/ 0 w 27"/>
                <a:gd name="T1" fmla="*/ 0 h 42"/>
                <a:gd name="T2" fmla="*/ 27 w 27"/>
                <a:gd name="T3" fmla="*/ 42 h 42"/>
                <a:gd name="T4" fmla="*/ 0 w 27"/>
                <a:gd name="T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42">
                  <a:moveTo>
                    <a:pt x="0" y="0"/>
                  </a:moveTo>
                  <a:cubicBezTo>
                    <a:pt x="9" y="14"/>
                    <a:pt x="18" y="28"/>
                    <a:pt x="27" y="42"/>
                  </a:cubicBezTo>
                  <a:cubicBezTo>
                    <a:pt x="14" y="30"/>
                    <a:pt x="4" y="1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48" name="Grupo 47"/>
          <p:cNvGrpSpPr/>
          <p:nvPr/>
        </p:nvGrpSpPr>
        <p:grpSpPr>
          <a:xfrm>
            <a:off x="2837117" y="3457681"/>
            <a:ext cx="1023937" cy="863599"/>
            <a:chOff x="-1555750" y="1343026"/>
            <a:chExt cx="1023937" cy="863599"/>
          </a:xfrm>
          <a:solidFill>
            <a:srgbClr val="00B0F0"/>
          </a:solidFill>
        </p:grpSpPr>
        <p:sp>
          <p:nvSpPr>
            <p:cNvPr id="49" name="Freeform 5"/>
            <p:cNvSpPr>
              <a:spLocks/>
            </p:cNvSpPr>
            <p:nvPr/>
          </p:nvSpPr>
          <p:spPr bwMode="auto">
            <a:xfrm>
              <a:off x="-1503363" y="1343026"/>
              <a:ext cx="958850" cy="600075"/>
            </a:xfrm>
            <a:custGeom>
              <a:avLst/>
              <a:gdLst>
                <a:gd name="T0" fmla="*/ 9 w 253"/>
                <a:gd name="T1" fmla="*/ 39 h 159"/>
                <a:gd name="T2" fmla="*/ 0 w 253"/>
                <a:gd name="T3" fmla="*/ 21 h 159"/>
                <a:gd name="T4" fmla="*/ 121 w 253"/>
                <a:gd name="T5" fmla="*/ 4 h 159"/>
                <a:gd name="T6" fmla="*/ 168 w 253"/>
                <a:gd name="T7" fmla="*/ 26 h 159"/>
                <a:gd name="T8" fmla="*/ 230 w 253"/>
                <a:gd name="T9" fmla="*/ 124 h 159"/>
                <a:gd name="T10" fmla="*/ 253 w 253"/>
                <a:gd name="T11" fmla="*/ 159 h 159"/>
                <a:gd name="T12" fmla="*/ 243 w 253"/>
                <a:gd name="T13" fmla="*/ 159 h 159"/>
                <a:gd name="T14" fmla="*/ 243 w 253"/>
                <a:gd name="T15" fmla="*/ 159 h 159"/>
                <a:gd name="T16" fmla="*/ 181 w 253"/>
                <a:gd name="T17" fmla="*/ 157 h 159"/>
                <a:gd name="T18" fmla="*/ 88 w 253"/>
                <a:gd name="T19" fmla="*/ 157 h 159"/>
                <a:gd name="T20" fmla="*/ 74 w 253"/>
                <a:gd name="T21" fmla="*/ 139 h 159"/>
                <a:gd name="T22" fmla="*/ 36 w 253"/>
                <a:gd name="T23" fmla="*/ 81 h 159"/>
                <a:gd name="T24" fmla="*/ 9 w 253"/>
                <a:gd name="T25" fmla="*/ 3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3" h="159">
                  <a:moveTo>
                    <a:pt x="9" y="39"/>
                  </a:moveTo>
                  <a:cubicBezTo>
                    <a:pt x="6" y="33"/>
                    <a:pt x="3" y="28"/>
                    <a:pt x="0" y="21"/>
                  </a:cubicBezTo>
                  <a:cubicBezTo>
                    <a:pt x="41" y="15"/>
                    <a:pt x="81" y="11"/>
                    <a:pt x="121" y="4"/>
                  </a:cubicBezTo>
                  <a:cubicBezTo>
                    <a:pt x="143" y="0"/>
                    <a:pt x="156" y="12"/>
                    <a:pt x="168" y="26"/>
                  </a:cubicBezTo>
                  <a:cubicBezTo>
                    <a:pt x="194" y="56"/>
                    <a:pt x="211" y="91"/>
                    <a:pt x="230" y="124"/>
                  </a:cubicBezTo>
                  <a:cubicBezTo>
                    <a:pt x="237" y="136"/>
                    <a:pt x="245" y="147"/>
                    <a:pt x="253" y="159"/>
                  </a:cubicBezTo>
                  <a:cubicBezTo>
                    <a:pt x="249" y="159"/>
                    <a:pt x="246" y="159"/>
                    <a:pt x="243" y="159"/>
                  </a:cubicBezTo>
                  <a:cubicBezTo>
                    <a:pt x="243" y="159"/>
                    <a:pt x="243" y="159"/>
                    <a:pt x="243" y="159"/>
                  </a:cubicBezTo>
                  <a:cubicBezTo>
                    <a:pt x="223" y="158"/>
                    <a:pt x="202" y="157"/>
                    <a:pt x="181" y="157"/>
                  </a:cubicBezTo>
                  <a:cubicBezTo>
                    <a:pt x="150" y="156"/>
                    <a:pt x="119" y="157"/>
                    <a:pt x="88" y="157"/>
                  </a:cubicBezTo>
                  <a:cubicBezTo>
                    <a:pt x="83" y="151"/>
                    <a:pt x="79" y="145"/>
                    <a:pt x="74" y="139"/>
                  </a:cubicBezTo>
                  <a:cubicBezTo>
                    <a:pt x="61" y="120"/>
                    <a:pt x="49" y="100"/>
                    <a:pt x="36" y="81"/>
                  </a:cubicBezTo>
                  <a:cubicBezTo>
                    <a:pt x="27" y="67"/>
                    <a:pt x="18" y="53"/>
                    <a:pt x="9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6"/>
            <p:cNvSpPr>
              <a:spLocks/>
            </p:cNvSpPr>
            <p:nvPr/>
          </p:nvSpPr>
          <p:spPr bwMode="auto">
            <a:xfrm>
              <a:off x="-1555750" y="1449388"/>
              <a:ext cx="1023937" cy="757237"/>
            </a:xfrm>
            <a:custGeom>
              <a:avLst/>
              <a:gdLst>
                <a:gd name="T0" fmla="*/ 88 w 270"/>
                <a:gd name="T1" fmla="*/ 111 h 201"/>
                <a:gd name="T2" fmla="*/ 102 w 270"/>
                <a:gd name="T3" fmla="*/ 129 h 201"/>
                <a:gd name="T4" fmla="*/ 106 w 270"/>
                <a:gd name="T5" fmla="*/ 138 h 201"/>
                <a:gd name="T6" fmla="*/ 115 w 270"/>
                <a:gd name="T7" fmla="*/ 133 h 201"/>
                <a:gd name="T8" fmla="*/ 170 w 270"/>
                <a:gd name="T9" fmla="*/ 131 h 201"/>
                <a:gd name="T10" fmla="*/ 257 w 270"/>
                <a:gd name="T11" fmla="*/ 131 h 201"/>
                <a:gd name="T12" fmla="*/ 257 w 270"/>
                <a:gd name="T13" fmla="*/ 131 h 201"/>
                <a:gd name="T14" fmla="*/ 269 w 270"/>
                <a:gd name="T15" fmla="*/ 134 h 201"/>
                <a:gd name="T16" fmla="*/ 269 w 270"/>
                <a:gd name="T17" fmla="*/ 137 h 201"/>
                <a:gd name="T18" fmla="*/ 151 w 270"/>
                <a:gd name="T19" fmla="*/ 138 h 201"/>
                <a:gd name="T20" fmla="*/ 262 w 270"/>
                <a:gd name="T21" fmla="*/ 141 h 201"/>
                <a:gd name="T22" fmla="*/ 262 w 270"/>
                <a:gd name="T23" fmla="*/ 145 h 201"/>
                <a:gd name="T24" fmla="*/ 107 w 270"/>
                <a:gd name="T25" fmla="*/ 145 h 201"/>
                <a:gd name="T26" fmla="*/ 107 w 270"/>
                <a:gd name="T27" fmla="*/ 148 h 201"/>
                <a:gd name="T28" fmla="*/ 262 w 270"/>
                <a:gd name="T29" fmla="*/ 148 h 201"/>
                <a:gd name="T30" fmla="*/ 262 w 270"/>
                <a:gd name="T31" fmla="*/ 152 h 201"/>
                <a:gd name="T32" fmla="*/ 105 w 270"/>
                <a:gd name="T33" fmla="*/ 152 h 201"/>
                <a:gd name="T34" fmla="*/ 105 w 270"/>
                <a:gd name="T35" fmla="*/ 155 h 201"/>
                <a:gd name="T36" fmla="*/ 261 w 270"/>
                <a:gd name="T37" fmla="*/ 155 h 201"/>
                <a:gd name="T38" fmla="*/ 261 w 270"/>
                <a:gd name="T39" fmla="*/ 158 h 201"/>
                <a:gd name="T40" fmla="*/ 103 w 270"/>
                <a:gd name="T41" fmla="*/ 161 h 201"/>
                <a:gd name="T42" fmla="*/ 103 w 270"/>
                <a:gd name="T43" fmla="*/ 165 h 201"/>
                <a:gd name="T44" fmla="*/ 260 w 270"/>
                <a:gd name="T45" fmla="*/ 162 h 201"/>
                <a:gd name="T46" fmla="*/ 260 w 270"/>
                <a:gd name="T47" fmla="*/ 165 h 201"/>
                <a:gd name="T48" fmla="*/ 104 w 270"/>
                <a:gd name="T49" fmla="*/ 171 h 201"/>
                <a:gd name="T50" fmla="*/ 104 w 270"/>
                <a:gd name="T51" fmla="*/ 174 h 201"/>
                <a:gd name="T52" fmla="*/ 262 w 270"/>
                <a:gd name="T53" fmla="*/ 169 h 201"/>
                <a:gd name="T54" fmla="*/ 263 w 270"/>
                <a:gd name="T55" fmla="*/ 172 h 201"/>
                <a:gd name="T56" fmla="*/ 183 w 270"/>
                <a:gd name="T57" fmla="*/ 176 h 201"/>
                <a:gd name="T58" fmla="*/ 102 w 270"/>
                <a:gd name="T59" fmla="*/ 178 h 201"/>
                <a:gd name="T60" fmla="*/ 263 w 270"/>
                <a:gd name="T61" fmla="*/ 178 h 201"/>
                <a:gd name="T62" fmla="*/ 263 w 270"/>
                <a:gd name="T63" fmla="*/ 181 h 201"/>
                <a:gd name="T64" fmla="*/ 101 w 270"/>
                <a:gd name="T65" fmla="*/ 184 h 201"/>
                <a:gd name="T66" fmla="*/ 101 w 270"/>
                <a:gd name="T67" fmla="*/ 186 h 201"/>
                <a:gd name="T68" fmla="*/ 112 w 270"/>
                <a:gd name="T69" fmla="*/ 187 h 201"/>
                <a:gd name="T70" fmla="*/ 256 w 270"/>
                <a:gd name="T71" fmla="*/ 184 h 201"/>
                <a:gd name="T72" fmla="*/ 266 w 270"/>
                <a:gd name="T73" fmla="*/ 187 h 201"/>
                <a:gd name="T74" fmla="*/ 103 w 270"/>
                <a:gd name="T75" fmla="*/ 191 h 201"/>
                <a:gd name="T76" fmla="*/ 270 w 270"/>
                <a:gd name="T77" fmla="*/ 195 h 201"/>
                <a:gd name="T78" fmla="*/ 270 w 270"/>
                <a:gd name="T79" fmla="*/ 198 h 201"/>
                <a:gd name="T80" fmla="*/ 257 w 270"/>
                <a:gd name="T81" fmla="*/ 201 h 201"/>
                <a:gd name="T82" fmla="*/ 106 w 270"/>
                <a:gd name="T83" fmla="*/ 197 h 201"/>
                <a:gd name="T84" fmla="*/ 90 w 270"/>
                <a:gd name="T85" fmla="*/ 189 h 201"/>
                <a:gd name="T86" fmla="*/ 3 w 270"/>
                <a:gd name="T87" fmla="*/ 59 h 201"/>
                <a:gd name="T88" fmla="*/ 0 w 270"/>
                <a:gd name="T89" fmla="*/ 45 h 201"/>
                <a:gd name="T90" fmla="*/ 5 w 270"/>
                <a:gd name="T91" fmla="*/ 0 h 201"/>
                <a:gd name="T92" fmla="*/ 8 w 270"/>
                <a:gd name="T93" fmla="*/ 0 h 201"/>
                <a:gd name="T94" fmla="*/ 14 w 270"/>
                <a:gd name="T95" fmla="*/ 8 h 201"/>
                <a:gd name="T96" fmla="*/ 80 w 270"/>
                <a:gd name="T97" fmla="*/ 106 h 201"/>
                <a:gd name="T98" fmla="*/ 88 w 270"/>
                <a:gd name="T99" fmla="*/ 11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0" h="201">
                  <a:moveTo>
                    <a:pt x="88" y="111"/>
                  </a:moveTo>
                  <a:cubicBezTo>
                    <a:pt x="93" y="117"/>
                    <a:pt x="97" y="123"/>
                    <a:pt x="102" y="129"/>
                  </a:cubicBezTo>
                  <a:cubicBezTo>
                    <a:pt x="104" y="132"/>
                    <a:pt x="105" y="136"/>
                    <a:pt x="106" y="138"/>
                  </a:cubicBezTo>
                  <a:cubicBezTo>
                    <a:pt x="110" y="136"/>
                    <a:pt x="113" y="133"/>
                    <a:pt x="115" y="133"/>
                  </a:cubicBezTo>
                  <a:cubicBezTo>
                    <a:pt x="134" y="132"/>
                    <a:pt x="152" y="131"/>
                    <a:pt x="170" y="131"/>
                  </a:cubicBezTo>
                  <a:cubicBezTo>
                    <a:pt x="199" y="131"/>
                    <a:pt x="228" y="131"/>
                    <a:pt x="257" y="131"/>
                  </a:cubicBezTo>
                  <a:cubicBezTo>
                    <a:pt x="257" y="131"/>
                    <a:pt x="257" y="131"/>
                    <a:pt x="257" y="131"/>
                  </a:cubicBezTo>
                  <a:cubicBezTo>
                    <a:pt x="261" y="132"/>
                    <a:pt x="265" y="133"/>
                    <a:pt x="269" y="134"/>
                  </a:cubicBezTo>
                  <a:cubicBezTo>
                    <a:pt x="269" y="135"/>
                    <a:pt x="269" y="136"/>
                    <a:pt x="269" y="137"/>
                  </a:cubicBezTo>
                  <a:cubicBezTo>
                    <a:pt x="229" y="138"/>
                    <a:pt x="190" y="137"/>
                    <a:pt x="151" y="138"/>
                  </a:cubicBezTo>
                  <a:cubicBezTo>
                    <a:pt x="188" y="139"/>
                    <a:pt x="225" y="140"/>
                    <a:pt x="262" y="141"/>
                  </a:cubicBezTo>
                  <a:cubicBezTo>
                    <a:pt x="262" y="143"/>
                    <a:pt x="262" y="144"/>
                    <a:pt x="262" y="145"/>
                  </a:cubicBezTo>
                  <a:cubicBezTo>
                    <a:pt x="210" y="145"/>
                    <a:pt x="159" y="145"/>
                    <a:pt x="107" y="145"/>
                  </a:cubicBezTo>
                  <a:cubicBezTo>
                    <a:pt x="107" y="146"/>
                    <a:pt x="107" y="147"/>
                    <a:pt x="107" y="148"/>
                  </a:cubicBezTo>
                  <a:cubicBezTo>
                    <a:pt x="159" y="148"/>
                    <a:pt x="210" y="148"/>
                    <a:pt x="262" y="148"/>
                  </a:cubicBezTo>
                  <a:cubicBezTo>
                    <a:pt x="262" y="149"/>
                    <a:pt x="262" y="151"/>
                    <a:pt x="262" y="152"/>
                  </a:cubicBezTo>
                  <a:cubicBezTo>
                    <a:pt x="210" y="152"/>
                    <a:pt x="157" y="152"/>
                    <a:pt x="105" y="152"/>
                  </a:cubicBezTo>
                  <a:cubicBezTo>
                    <a:pt x="105" y="153"/>
                    <a:pt x="105" y="154"/>
                    <a:pt x="105" y="155"/>
                  </a:cubicBezTo>
                  <a:cubicBezTo>
                    <a:pt x="157" y="155"/>
                    <a:pt x="209" y="155"/>
                    <a:pt x="261" y="155"/>
                  </a:cubicBezTo>
                  <a:cubicBezTo>
                    <a:pt x="261" y="156"/>
                    <a:pt x="261" y="157"/>
                    <a:pt x="261" y="158"/>
                  </a:cubicBezTo>
                  <a:cubicBezTo>
                    <a:pt x="208" y="161"/>
                    <a:pt x="155" y="159"/>
                    <a:pt x="103" y="161"/>
                  </a:cubicBezTo>
                  <a:cubicBezTo>
                    <a:pt x="103" y="162"/>
                    <a:pt x="103" y="164"/>
                    <a:pt x="103" y="165"/>
                  </a:cubicBezTo>
                  <a:cubicBezTo>
                    <a:pt x="155" y="164"/>
                    <a:pt x="208" y="163"/>
                    <a:pt x="260" y="162"/>
                  </a:cubicBezTo>
                  <a:cubicBezTo>
                    <a:pt x="260" y="163"/>
                    <a:pt x="260" y="164"/>
                    <a:pt x="260" y="165"/>
                  </a:cubicBezTo>
                  <a:cubicBezTo>
                    <a:pt x="208" y="167"/>
                    <a:pt x="156" y="169"/>
                    <a:pt x="104" y="171"/>
                  </a:cubicBezTo>
                  <a:cubicBezTo>
                    <a:pt x="104" y="172"/>
                    <a:pt x="104" y="173"/>
                    <a:pt x="104" y="174"/>
                  </a:cubicBezTo>
                  <a:cubicBezTo>
                    <a:pt x="157" y="172"/>
                    <a:pt x="210" y="170"/>
                    <a:pt x="262" y="169"/>
                  </a:cubicBezTo>
                  <a:cubicBezTo>
                    <a:pt x="262" y="170"/>
                    <a:pt x="263" y="171"/>
                    <a:pt x="263" y="172"/>
                  </a:cubicBezTo>
                  <a:cubicBezTo>
                    <a:pt x="236" y="176"/>
                    <a:pt x="210" y="176"/>
                    <a:pt x="183" y="176"/>
                  </a:cubicBezTo>
                  <a:cubicBezTo>
                    <a:pt x="156" y="176"/>
                    <a:pt x="129" y="176"/>
                    <a:pt x="102" y="178"/>
                  </a:cubicBezTo>
                  <a:cubicBezTo>
                    <a:pt x="156" y="178"/>
                    <a:pt x="209" y="178"/>
                    <a:pt x="263" y="178"/>
                  </a:cubicBezTo>
                  <a:cubicBezTo>
                    <a:pt x="263" y="179"/>
                    <a:pt x="263" y="180"/>
                    <a:pt x="263" y="181"/>
                  </a:cubicBezTo>
                  <a:cubicBezTo>
                    <a:pt x="209" y="182"/>
                    <a:pt x="155" y="183"/>
                    <a:pt x="101" y="184"/>
                  </a:cubicBezTo>
                  <a:cubicBezTo>
                    <a:pt x="101" y="185"/>
                    <a:pt x="101" y="186"/>
                    <a:pt x="101" y="186"/>
                  </a:cubicBezTo>
                  <a:cubicBezTo>
                    <a:pt x="104" y="187"/>
                    <a:pt x="108" y="187"/>
                    <a:pt x="112" y="187"/>
                  </a:cubicBezTo>
                  <a:cubicBezTo>
                    <a:pt x="160" y="186"/>
                    <a:pt x="208" y="185"/>
                    <a:pt x="256" y="184"/>
                  </a:cubicBezTo>
                  <a:cubicBezTo>
                    <a:pt x="259" y="184"/>
                    <a:pt x="263" y="185"/>
                    <a:pt x="266" y="187"/>
                  </a:cubicBezTo>
                  <a:cubicBezTo>
                    <a:pt x="211" y="193"/>
                    <a:pt x="157" y="191"/>
                    <a:pt x="103" y="191"/>
                  </a:cubicBezTo>
                  <a:cubicBezTo>
                    <a:pt x="159" y="196"/>
                    <a:pt x="214" y="196"/>
                    <a:pt x="270" y="195"/>
                  </a:cubicBezTo>
                  <a:cubicBezTo>
                    <a:pt x="270" y="196"/>
                    <a:pt x="270" y="197"/>
                    <a:pt x="270" y="198"/>
                  </a:cubicBezTo>
                  <a:cubicBezTo>
                    <a:pt x="266" y="199"/>
                    <a:pt x="261" y="201"/>
                    <a:pt x="257" y="201"/>
                  </a:cubicBezTo>
                  <a:cubicBezTo>
                    <a:pt x="206" y="200"/>
                    <a:pt x="156" y="199"/>
                    <a:pt x="106" y="197"/>
                  </a:cubicBezTo>
                  <a:cubicBezTo>
                    <a:pt x="100" y="197"/>
                    <a:pt x="93" y="193"/>
                    <a:pt x="90" y="189"/>
                  </a:cubicBezTo>
                  <a:cubicBezTo>
                    <a:pt x="61" y="146"/>
                    <a:pt x="32" y="103"/>
                    <a:pt x="3" y="59"/>
                  </a:cubicBezTo>
                  <a:cubicBezTo>
                    <a:pt x="1" y="55"/>
                    <a:pt x="0" y="49"/>
                    <a:pt x="0" y="45"/>
                  </a:cubicBezTo>
                  <a:cubicBezTo>
                    <a:pt x="1" y="30"/>
                    <a:pt x="3" y="15"/>
                    <a:pt x="5" y="0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10" y="2"/>
                    <a:pt x="12" y="5"/>
                    <a:pt x="14" y="8"/>
                  </a:cubicBezTo>
                  <a:cubicBezTo>
                    <a:pt x="36" y="40"/>
                    <a:pt x="58" y="73"/>
                    <a:pt x="80" y="106"/>
                  </a:cubicBezTo>
                  <a:cubicBezTo>
                    <a:pt x="82" y="108"/>
                    <a:pt x="85" y="109"/>
                    <a:pt x="88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8"/>
            <p:cNvSpPr>
              <a:spLocks/>
            </p:cNvSpPr>
            <p:nvPr/>
          </p:nvSpPr>
          <p:spPr bwMode="auto">
            <a:xfrm>
              <a:off x="-1468438" y="1490663"/>
              <a:ext cx="101600" cy="158750"/>
            </a:xfrm>
            <a:custGeom>
              <a:avLst/>
              <a:gdLst>
                <a:gd name="T0" fmla="*/ 0 w 27"/>
                <a:gd name="T1" fmla="*/ 0 h 42"/>
                <a:gd name="T2" fmla="*/ 27 w 27"/>
                <a:gd name="T3" fmla="*/ 42 h 42"/>
                <a:gd name="T4" fmla="*/ 0 w 27"/>
                <a:gd name="T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42">
                  <a:moveTo>
                    <a:pt x="0" y="0"/>
                  </a:moveTo>
                  <a:cubicBezTo>
                    <a:pt x="9" y="14"/>
                    <a:pt x="18" y="28"/>
                    <a:pt x="27" y="42"/>
                  </a:cubicBezTo>
                  <a:cubicBezTo>
                    <a:pt x="14" y="30"/>
                    <a:pt x="4" y="1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52" name="Grupo 51"/>
          <p:cNvGrpSpPr/>
          <p:nvPr/>
        </p:nvGrpSpPr>
        <p:grpSpPr>
          <a:xfrm>
            <a:off x="4676091" y="1624796"/>
            <a:ext cx="1023937" cy="863599"/>
            <a:chOff x="-1555750" y="1343026"/>
            <a:chExt cx="1023937" cy="863599"/>
          </a:xfrm>
          <a:solidFill>
            <a:srgbClr val="00B0F0"/>
          </a:solidFill>
        </p:grpSpPr>
        <p:sp>
          <p:nvSpPr>
            <p:cNvPr id="53" name="Freeform 5"/>
            <p:cNvSpPr>
              <a:spLocks/>
            </p:cNvSpPr>
            <p:nvPr/>
          </p:nvSpPr>
          <p:spPr bwMode="auto">
            <a:xfrm>
              <a:off x="-1503363" y="1343026"/>
              <a:ext cx="958850" cy="600075"/>
            </a:xfrm>
            <a:custGeom>
              <a:avLst/>
              <a:gdLst>
                <a:gd name="T0" fmla="*/ 9 w 253"/>
                <a:gd name="T1" fmla="*/ 39 h 159"/>
                <a:gd name="T2" fmla="*/ 0 w 253"/>
                <a:gd name="T3" fmla="*/ 21 h 159"/>
                <a:gd name="T4" fmla="*/ 121 w 253"/>
                <a:gd name="T5" fmla="*/ 4 h 159"/>
                <a:gd name="T6" fmla="*/ 168 w 253"/>
                <a:gd name="T7" fmla="*/ 26 h 159"/>
                <a:gd name="T8" fmla="*/ 230 w 253"/>
                <a:gd name="T9" fmla="*/ 124 h 159"/>
                <a:gd name="T10" fmla="*/ 253 w 253"/>
                <a:gd name="T11" fmla="*/ 159 h 159"/>
                <a:gd name="T12" fmla="*/ 243 w 253"/>
                <a:gd name="T13" fmla="*/ 159 h 159"/>
                <a:gd name="T14" fmla="*/ 243 w 253"/>
                <a:gd name="T15" fmla="*/ 159 h 159"/>
                <a:gd name="T16" fmla="*/ 181 w 253"/>
                <a:gd name="T17" fmla="*/ 157 h 159"/>
                <a:gd name="T18" fmla="*/ 88 w 253"/>
                <a:gd name="T19" fmla="*/ 157 h 159"/>
                <a:gd name="T20" fmla="*/ 74 w 253"/>
                <a:gd name="T21" fmla="*/ 139 h 159"/>
                <a:gd name="T22" fmla="*/ 36 w 253"/>
                <a:gd name="T23" fmla="*/ 81 h 159"/>
                <a:gd name="T24" fmla="*/ 9 w 253"/>
                <a:gd name="T25" fmla="*/ 3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3" h="159">
                  <a:moveTo>
                    <a:pt x="9" y="39"/>
                  </a:moveTo>
                  <a:cubicBezTo>
                    <a:pt x="6" y="33"/>
                    <a:pt x="3" y="28"/>
                    <a:pt x="0" y="21"/>
                  </a:cubicBezTo>
                  <a:cubicBezTo>
                    <a:pt x="41" y="15"/>
                    <a:pt x="81" y="11"/>
                    <a:pt x="121" y="4"/>
                  </a:cubicBezTo>
                  <a:cubicBezTo>
                    <a:pt x="143" y="0"/>
                    <a:pt x="156" y="12"/>
                    <a:pt x="168" y="26"/>
                  </a:cubicBezTo>
                  <a:cubicBezTo>
                    <a:pt x="194" y="56"/>
                    <a:pt x="211" y="91"/>
                    <a:pt x="230" y="124"/>
                  </a:cubicBezTo>
                  <a:cubicBezTo>
                    <a:pt x="237" y="136"/>
                    <a:pt x="245" y="147"/>
                    <a:pt x="253" y="159"/>
                  </a:cubicBezTo>
                  <a:cubicBezTo>
                    <a:pt x="249" y="159"/>
                    <a:pt x="246" y="159"/>
                    <a:pt x="243" y="159"/>
                  </a:cubicBezTo>
                  <a:cubicBezTo>
                    <a:pt x="243" y="159"/>
                    <a:pt x="243" y="159"/>
                    <a:pt x="243" y="159"/>
                  </a:cubicBezTo>
                  <a:cubicBezTo>
                    <a:pt x="223" y="158"/>
                    <a:pt x="202" y="157"/>
                    <a:pt x="181" y="157"/>
                  </a:cubicBezTo>
                  <a:cubicBezTo>
                    <a:pt x="150" y="156"/>
                    <a:pt x="119" y="157"/>
                    <a:pt x="88" y="157"/>
                  </a:cubicBezTo>
                  <a:cubicBezTo>
                    <a:pt x="83" y="151"/>
                    <a:pt x="79" y="145"/>
                    <a:pt x="74" y="139"/>
                  </a:cubicBezTo>
                  <a:cubicBezTo>
                    <a:pt x="61" y="120"/>
                    <a:pt x="49" y="100"/>
                    <a:pt x="36" y="81"/>
                  </a:cubicBezTo>
                  <a:cubicBezTo>
                    <a:pt x="27" y="67"/>
                    <a:pt x="18" y="53"/>
                    <a:pt x="9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6"/>
            <p:cNvSpPr>
              <a:spLocks/>
            </p:cNvSpPr>
            <p:nvPr/>
          </p:nvSpPr>
          <p:spPr bwMode="auto">
            <a:xfrm>
              <a:off x="-1555750" y="1449388"/>
              <a:ext cx="1023937" cy="757237"/>
            </a:xfrm>
            <a:custGeom>
              <a:avLst/>
              <a:gdLst>
                <a:gd name="T0" fmla="*/ 88 w 270"/>
                <a:gd name="T1" fmla="*/ 111 h 201"/>
                <a:gd name="T2" fmla="*/ 102 w 270"/>
                <a:gd name="T3" fmla="*/ 129 h 201"/>
                <a:gd name="T4" fmla="*/ 106 w 270"/>
                <a:gd name="T5" fmla="*/ 138 h 201"/>
                <a:gd name="T6" fmla="*/ 115 w 270"/>
                <a:gd name="T7" fmla="*/ 133 h 201"/>
                <a:gd name="T8" fmla="*/ 170 w 270"/>
                <a:gd name="T9" fmla="*/ 131 h 201"/>
                <a:gd name="T10" fmla="*/ 257 w 270"/>
                <a:gd name="T11" fmla="*/ 131 h 201"/>
                <a:gd name="T12" fmla="*/ 257 w 270"/>
                <a:gd name="T13" fmla="*/ 131 h 201"/>
                <a:gd name="T14" fmla="*/ 269 w 270"/>
                <a:gd name="T15" fmla="*/ 134 h 201"/>
                <a:gd name="T16" fmla="*/ 269 w 270"/>
                <a:gd name="T17" fmla="*/ 137 h 201"/>
                <a:gd name="T18" fmla="*/ 151 w 270"/>
                <a:gd name="T19" fmla="*/ 138 h 201"/>
                <a:gd name="T20" fmla="*/ 262 w 270"/>
                <a:gd name="T21" fmla="*/ 141 h 201"/>
                <a:gd name="T22" fmla="*/ 262 w 270"/>
                <a:gd name="T23" fmla="*/ 145 h 201"/>
                <a:gd name="T24" fmla="*/ 107 w 270"/>
                <a:gd name="T25" fmla="*/ 145 h 201"/>
                <a:gd name="T26" fmla="*/ 107 w 270"/>
                <a:gd name="T27" fmla="*/ 148 h 201"/>
                <a:gd name="T28" fmla="*/ 262 w 270"/>
                <a:gd name="T29" fmla="*/ 148 h 201"/>
                <a:gd name="T30" fmla="*/ 262 w 270"/>
                <a:gd name="T31" fmla="*/ 152 h 201"/>
                <a:gd name="T32" fmla="*/ 105 w 270"/>
                <a:gd name="T33" fmla="*/ 152 h 201"/>
                <a:gd name="T34" fmla="*/ 105 w 270"/>
                <a:gd name="T35" fmla="*/ 155 h 201"/>
                <a:gd name="T36" fmla="*/ 261 w 270"/>
                <a:gd name="T37" fmla="*/ 155 h 201"/>
                <a:gd name="T38" fmla="*/ 261 w 270"/>
                <a:gd name="T39" fmla="*/ 158 h 201"/>
                <a:gd name="T40" fmla="*/ 103 w 270"/>
                <a:gd name="T41" fmla="*/ 161 h 201"/>
                <a:gd name="T42" fmla="*/ 103 w 270"/>
                <a:gd name="T43" fmla="*/ 165 h 201"/>
                <a:gd name="T44" fmla="*/ 260 w 270"/>
                <a:gd name="T45" fmla="*/ 162 h 201"/>
                <a:gd name="T46" fmla="*/ 260 w 270"/>
                <a:gd name="T47" fmla="*/ 165 h 201"/>
                <a:gd name="T48" fmla="*/ 104 w 270"/>
                <a:gd name="T49" fmla="*/ 171 h 201"/>
                <a:gd name="T50" fmla="*/ 104 w 270"/>
                <a:gd name="T51" fmla="*/ 174 h 201"/>
                <a:gd name="T52" fmla="*/ 262 w 270"/>
                <a:gd name="T53" fmla="*/ 169 h 201"/>
                <a:gd name="T54" fmla="*/ 263 w 270"/>
                <a:gd name="T55" fmla="*/ 172 h 201"/>
                <a:gd name="T56" fmla="*/ 183 w 270"/>
                <a:gd name="T57" fmla="*/ 176 h 201"/>
                <a:gd name="T58" fmla="*/ 102 w 270"/>
                <a:gd name="T59" fmla="*/ 178 h 201"/>
                <a:gd name="T60" fmla="*/ 263 w 270"/>
                <a:gd name="T61" fmla="*/ 178 h 201"/>
                <a:gd name="T62" fmla="*/ 263 w 270"/>
                <a:gd name="T63" fmla="*/ 181 h 201"/>
                <a:gd name="T64" fmla="*/ 101 w 270"/>
                <a:gd name="T65" fmla="*/ 184 h 201"/>
                <a:gd name="T66" fmla="*/ 101 w 270"/>
                <a:gd name="T67" fmla="*/ 186 h 201"/>
                <a:gd name="T68" fmla="*/ 112 w 270"/>
                <a:gd name="T69" fmla="*/ 187 h 201"/>
                <a:gd name="T70" fmla="*/ 256 w 270"/>
                <a:gd name="T71" fmla="*/ 184 h 201"/>
                <a:gd name="T72" fmla="*/ 266 w 270"/>
                <a:gd name="T73" fmla="*/ 187 h 201"/>
                <a:gd name="T74" fmla="*/ 103 w 270"/>
                <a:gd name="T75" fmla="*/ 191 h 201"/>
                <a:gd name="T76" fmla="*/ 270 w 270"/>
                <a:gd name="T77" fmla="*/ 195 h 201"/>
                <a:gd name="T78" fmla="*/ 270 w 270"/>
                <a:gd name="T79" fmla="*/ 198 h 201"/>
                <a:gd name="T80" fmla="*/ 257 w 270"/>
                <a:gd name="T81" fmla="*/ 201 h 201"/>
                <a:gd name="T82" fmla="*/ 106 w 270"/>
                <a:gd name="T83" fmla="*/ 197 h 201"/>
                <a:gd name="T84" fmla="*/ 90 w 270"/>
                <a:gd name="T85" fmla="*/ 189 h 201"/>
                <a:gd name="T86" fmla="*/ 3 w 270"/>
                <a:gd name="T87" fmla="*/ 59 h 201"/>
                <a:gd name="T88" fmla="*/ 0 w 270"/>
                <a:gd name="T89" fmla="*/ 45 h 201"/>
                <a:gd name="T90" fmla="*/ 5 w 270"/>
                <a:gd name="T91" fmla="*/ 0 h 201"/>
                <a:gd name="T92" fmla="*/ 8 w 270"/>
                <a:gd name="T93" fmla="*/ 0 h 201"/>
                <a:gd name="T94" fmla="*/ 14 w 270"/>
                <a:gd name="T95" fmla="*/ 8 h 201"/>
                <a:gd name="T96" fmla="*/ 80 w 270"/>
                <a:gd name="T97" fmla="*/ 106 h 201"/>
                <a:gd name="T98" fmla="*/ 88 w 270"/>
                <a:gd name="T99" fmla="*/ 11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0" h="201">
                  <a:moveTo>
                    <a:pt x="88" y="111"/>
                  </a:moveTo>
                  <a:cubicBezTo>
                    <a:pt x="93" y="117"/>
                    <a:pt x="97" y="123"/>
                    <a:pt x="102" y="129"/>
                  </a:cubicBezTo>
                  <a:cubicBezTo>
                    <a:pt x="104" y="132"/>
                    <a:pt x="105" y="136"/>
                    <a:pt x="106" y="138"/>
                  </a:cubicBezTo>
                  <a:cubicBezTo>
                    <a:pt x="110" y="136"/>
                    <a:pt x="113" y="133"/>
                    <a:pt x="115" y="133"/>
                  </a:cubicBezTo>
                  <a:cubicBezTo>
                    <a:pt x="134" y="132"/>
                    <a:pt x="152" y="131"/>
                    <a:pt x="170" y="131"/>
                  </a:cubicBezTo>
                  <a:cubicBezTo>
                    <a:pt x="199" y="131"/>
                    <a:pt x="228" y="131"/>
                    <a:pt x="257" y="131"/>
                  </a:cubicBezTo>
                  <a:cubicBezTo>
                    <a:pt x="257" y="131"/>
                    <a:pt x="257" y="131"/>
                    <a:pt x="257" y="131"/>
                  </a:cubicBezTo>
                  <a:cubicBezTo>
                    <a:pt x="261" y="132"/>
                    <a:pt x="265" y="133"/>
                    <a:pt x="269" y="134"/>
                  </a:cubicBezTo>
                  <a:cubicBezTo>
                    <a:pt x="269" y="135"/>
                    <a:pt x="269" y="136"/>
                    <a:pt x="269" y="137"/>
                  </a:cubicBezTo>
                  <a:cubicBezTo>
                    <a:pt x="229" y="138"/>
                    <a:pt x="190" y="137"/>
                    <a:pt x="151" y="138"/>
                  </a:cubicBezTo>
                  <a:cubicBezTo>
                    <a:pt x="188" y="139"/>
                    <a:pt x="225" y="140"/>
                    <a:pt x="262" y="141"/>
                  </a:cubicBezTo>
                  <a:cubicBezTo>
                    <a:pt x="262" y="143"/>
                    <a:pt x="262" y="144"/>
                    <a:pt x="262" y="145"/>
                  </a:cubicBezTo>
                  <a:cubicBezTo>
                    <a:pt x="210" y="145"/>
                    <a:pt x="159" y="145"/>
                    <a:pt x="107" y="145"/>
                  </a:cubicBezTo>
                  <a:cubicBezTo>
                    <a:pt x="107" y="146"/>
                    <a:pt x="107" y="147"/>
                    <a:pt x="107" y="148"/>
                  </a:cubicBezTo>
                  <a:cubicBezTo>
                    <a:pt x="159" y="148"/>
                    <a:pt x="210" y="148"/>
                    <a:pt x="262" y="148"/>
                  </a:cubicBezTo>
                  <a:cubicBezTo>
                    <a:pt x="262" y="149"/>
                    <a:pt x="262" y="151"/>
                    <a:pt x="262" y="152"/>
                  </a:cubicBezTo>
                  <a:cubicBezTo>
                    <a:pt x="210" y="152"/>
                    <a:pt x="157" y="152"/>
                    <a:pt x="105" y="152"/>
                  </a:cubicBezTo>
                  <a:cubicBezTo>
                    <a:pt x="105" y="153"/>
                    <a:pt x="105" y="154"/>
                    <a:pt x="105" y="155"/>
                  </a:cubicBezTo>
                  <a:cubicBezTo>
                    <a:pt x="157" y="155"/>
                    <a:pt x="209" y="155"/>
                    <a:pt x="261" y="155"/>
                  </a:cubicBezTo>
                  <a:cubicBezTo>
                    <a:pt x="261" y="156"/>
                    <a:pt x="261" y="157"/>
                    <a:pt x="261" y="158"/>
                  </a:cubicBezTo>
                  <a:cubicBezTo>
                    <a:pt x="208" y="161"/>
                    <a:pt x="155" y="159"/>
                    <a:pt x="103" y="161"/>
                  </a:cubicBezTo>
                  <a:cubicBezTo>
                    <a:pt x="103" y="162"/>
                    <a:pt x="103" y="164"/>
                    <a:pt x="103" y="165"/>
                  </a:cubicBezTo>
                  <a:cubicBezTo>
                    <a:pt x="155" y="164"/>
                    <a:pt x="208" y="163"/>
                    <a:pt x="260" y="162"/>
                  </a:cubicBezTo>
                  <a:cubicBezTo>
                    <a:pt x="260" y="163"/>
                    <a:pt x="260" y="164"/>
                    <a:pt x="260" y="165"/>
                  </a:cubicBezTo>
                  <a:cubicBezTo>
                    <a:pt x="208" y="167"/>
                    <a:pt x="156" y="169"/>
                    <a:pt x="104" y="171"/>
                  </a:cubicBezTo>
                  <a:cubicBezTo>
                    <a:pt x="104" y="172"/>
                    <a:pt x="104" y="173"/>
                    <a:pt x="104" y="174"/>
                  </a:cubicBezTo>
                  <a:cubicBezTo>
                    <a:pt x="157" y="172"/>
                    <a:pt x="210" y="170"/>
                    <a:pt x="262" y="169"/>
                  </a:cubicBezTo>
                  <a:cubicBezTo>
                    <a:pt x="262" y="170"/>
                    <a:pt x="263" y="171"/>
                    <a:pt x="263" y="172"/>
                  </a:cubicBezTo>
                  <a:cubicBezTo>
                    <a:pt x="236" y="176"/>
                    <a:pt x="210" y="176"/>
                    <a:pt x="183" y="176"/>
                  </a:cubicBezTo>
                  <a:cubicBezTo>
                    <a:pt x="156" y="176"/>
                    <a:pt x="129" y="176"/>
                    <a:pt x="102" y="178"/>
                  </a:cubicBezTo>
                  <a:cubicBezTo>
                    <a:pt x="156" y="178"/>
                    <a:pt x="209" y="178"/>
                    <a:pt x="263" y="178"/>
                  </a:cubicBezTo>
                  <a:cubicBezTo>
                    <a:pt x="263" y="179"/>
                    <a:pt x="263" y="180"/>
                    <a:pt x="263" y="181"/>
                  </a:cubicBezTo>
                  <a:cubicBezTo>
                    <a:pt x="209" y="182"/>
                    <a:pt x="155" y="183"/>
                    <a:pt x="101" y="184"/>
                  </a:cubicBezTo>
                  <a:cubicBezTo>
                    <a:pt x="101" y="185"/>
                    <a:pt x="101" y="186"/>
                    <a:pt x="101" y="186"/>
                  </a:cubicBezTo>
                  <a:cubicBezTo>
                    <a:pt x="104" y="187"/>
                    <a:pt x="108" y="187"/>
                    <a:pt x="112" y="187"/>
                  </a:cubicBezTo>
                  <a:cubicBezTo>
                    <a:pt x="160" y="186"/>
                    <a:pt x="208" y="185"/>
                    <a:pt x="256" y="184"/>
                  </a:cubicBezTo>
                  <a:cubicBezTo>
                    <a:pt x="259" y="184"/>
                    <a:pt x="263" y="185"/>
                    <a:pt x="266" y="187"/>
                  </a:cubicBezTo>
                  <a:cubicBezTo>
                    <a:pt x="211" y="193"/>
                    <a:pt x="157" y="191"/>
                    <a:pt x="103" y="191"/>
                  </a:cubicBezTo>
                  <a:cubicBezTo>
                    <a:pt x="159" y="196"/>
                    <a:pt x="214" y="196"/>
                    <a:pt x="270" y="195"/>
                  </a:cubicBezTo>
                  <a:cubicBezTo>
                    <a:pt x="270" y="196"/>
                    <a:pt x="270" y="197"/>
                    <a:pt x="270" y="198"/>
                  </a:cubicBezTo>
                  <a:cubicBezTo>
                    <a:pt x="266" y="199"/>
                    <a:pt x="261" y="201"/>
                    <a:pt x="257" y="201"/>
                  </a:cubicBezTo>
                  <a:cubicBezTo>
                    <a:pt x="206" y="200"/>
                    <a:pt x="156" y="199"/>
                    <a:pt x="106" y="197"/>
                  </a:cubicBezTo>
                  <a:cubicBezTo>
                    <a:pt x="100" y="197"/>
                    <a:pt x="93" y="193"/>
                    <a:pt x="90" y="189"/>
                  </a:cubicBezTo>
                  <a:cubicBezTo>
                    <a:pt x="61" y="146"/>
                    <a:pt x="32" y="103"/>
                    <a:pt x="3" y="59"/>
                  </a:cubicBezTo>
                  <a:cubicBezTo>
                    <a:pt x="1" y="55"/>
                    <a:pt x="0" y="49"/>
                    <a:pt x="0" y="45"/>
                  </a:cubicBezTo>
                  <a:cubicBezTo>
                    <a:pt x="1" y="30"/>
                    <a:pt x="3" y="15"/>
                    <a:pt x="5" y="0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10" y="2"/>
                    <a:pt x="12" y="5"/>
                    <a:pt x="14" y="8"/>
                  </a:cubicBezTo>
                  <a:cubicBezTo>
                    <a:pt x="36" y="40"/>
                    <a:pt x="58" y="73"/>
                    <a:pt x="80" y="106"/>
                  </a:cubicBezTo>
                  <a:cubicBezTo>
                    <a:pt x="82" y="108"/>
                    <a:pt x="85" y="109"/>
                    <a:pt x="88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8"/>
            <p:cNvSpPr>
              <a:spLocks/>
            </p:cNvSpPr>
            <p:nvPr/>
          </p:nvSpPr>
          <p:spPr bwMode="auto">
            <a:xfrm>
              <a:off x="-1468438" y="1490663"/>
              <a:ext cx="101600" cy="158750"/>
            </a:xfrm>
            <a:custGeom>
              <a:avLst/>
              <a:gdLst>
                <a:gd name="T0" fmla="*/ 0 w 27"/>
                <a:gd name="T1" fmla="*/ 0 h 42"/>
                <a:gd name="T2" fmla="*/ 27 w 27"/>
                <a:gd name="T3" fmla="*/ 42 h 42"/>
                <a:gd name="T4" fmla="*/ 0 w 27"/>
                <a:gd name="T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42">
                  <a:moveTo>
                    <a:pt x="0" y="0"/>
                  </a:moveTo>
                  <a:cubicBezTo>
                    <a:pt x="9" y="14"/>
                    <a:pt x="18" y="28"/>
                    <a:pt x="27" y="42"/>
                  </a:cubicBezTo>
                  <a:cubicBezTo>
                    <a:pt x="14" y="30"/>
                    <a:pt x="4" y="1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56" name="Grupo 55"/>
          <p:cNvGrpSpPr/>
          <p:nvPr/>
        </p:nvGrpSpPr>
        <p:grpSpPr>
          <a:xfrm>
            <a:off x="7017178" y="3510861"/>
            <a:ext cx="1023937" cy="863599"/>
            <a:chOff x="-1555750" y="1343026"/>
            <a:chExt cx="1023937" cy="863599"/>
          </a:xfrm>
          <a:solidFill>
            <a:srgbClr val="00B0F0"/>
          </a:solidFill>
        </p:grpSpPr>
        <p:sp>
          <p:nvSpPr>
            <p:cNvPr id="57" name="Freeform 5"/>
            <p:cNvSpPr>
              <a:spLocks/>
            </p:cNvSpPr>
            <p:nvPr/>
          </p:nvSpPr>
          <p:spPr bwMode="auto">
            <a:xfrm>
              <a:off x="-1503363" y="1343026"/>
              <a:ext cx="958850" cy="600075"/>
            </a:xfrm>
            <a:custGeom>
              <a:avLst/>
              <a:gdLst>
                <a:gd name="T0" fmla="*/ 9 w 253"/>
                <a:gd name="T1" fmla="*/ 39 h 159"/>
                <a:gd name="T2" fmla="*/ 0 w 253"/>
                <a:gd name="T3" fmla="*/ 21 h 159"/>
                <a:gd name="T4" fmla="*/ 121 w 253"/>
                <a:gd name="T5" fmla="*/ 4 h 159"/>
                <a:gd name="T6" fmla="*/ 168 w 253"/>
                <a:gd name="T7" fmla="*/ 26 h 159"/>
                <a:gd name="T8" fmla="*/ 230 w 253"/>
                <a:gd name="T9" fmla="*/ 124 h 159"/>
                <a:gd name="T10" fmla="*/ 253 w 253"/>
                <a:gd name="T11" fmla="*/ 159 h 159"/>
                <a:gd name="T12" fmla="*/ 243 w 253"/>
                <a:gd name="T13" fmla="*/ 159 h 159"/>
                <a:gd name="T14" fmla="*/ 243 w 253"/>
                <a:gd name="T15" fmla="*/ 159 h 159"/>
                <a:gd name="T16" fmla="*/ 181 w 253"/>
                <a:gd name="T17" fmla="*/ 157 h 159"/>
                <a:gd name="T18" fmla="*/ 88 w 253"/>
                <a:gd name="T19" fmla="*/ 157 h 159"/>
                <a:gd name="T20" fmla="*/ 74 w 253"/>
                <a:gd name="T21" fmla="*/ 139 h 159"/>
                <a:gd name="T22" fmla="*/ 36 w 253"/>
                <a:gd name="T23" fmla="*/ 81 h 159"/>
                <a:gd name="T24" fmla="*/ 9 w 253"/>
                <a:gd name="T25" fmla="*/ 3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3" h="159">
                  <a:moveTo>
                    <a:pt x="9" y="39"/>
                  </a:moveTo>
                  <a:cubicBezTo>
                    <a:pt x="6" y="33"/>
                    <a:pt x="3" y="28"/>
                    <a:pt x="0" y="21"/>
                  </a:cubicBezTo>
                  <a:cubicBezTo>
                    <a:pt x="41" y="15"/>
                    <a:pt x="81" y="11"/>
                    <a:pt x="121" y="4"/>
                  </a:cubicBezTo>
                  <a:cubicBezTo>
                    <a:pt x="143" y="0"/>
                    <a:pt x="156" y="12"/>
                    <a:pt x="168" y="26"/>
                  </a:cubicBezTo>
                  <a:cubicBezTo>
                    <a:pt x="194" y="56"/>
                    <a:pt x="211" y="91"/>
                    <a:pt x="230" y="124"/>
                  </a:cubicBezTo>
                  <a:cubicBezTo>
                    <a:pt x="237" y="136"/>
                    <a:pt x="245" y="147"/>
                    <a:pt x="253" y="159"/>
                  </a:cubicBezTo>
                  <a:cubicBezTo>
                    <a:pt x="249" y="159"/>
                    <a:pt x="246" y="159"/>
                    <a:pt x="243" y="159"/>
                  </a:cubicBezTo>
                  <a:cubicBezTo>
                    <a:pt x="243" y="159"/>
                    <a:pt x="243" y="159"/>
                    <a:pt x="243" y="159"/>
                  </a:cubicBezTo>
                  <a:cubicBezTo>
                    <a:pt x="223" y="158"/>
                    <a:pt x="202" y="157"/>
                    <a:pt x="181" y="157"/>
                  </a:cubicBezTo>
                  <a:cubicBezTo>
                    <a:pt x="150" y="156"/>
                    <a:pt x="119" y="157"/>
                    <a:pt x="88" y="157"/>
                  </a:cubicBezTo>
                  <a:cubicBezTo>
                    <a:pt x="83" y="151"/>
                    <a:pt x="79" y="145"/>
                    <a:pt x="74" y="139"/>
                  </a:cubicBezTo>
                  <a:cubicBezTo>
                    <a:pt x="61" y="120"/>
                    <a:pt x="49" y="100"/>
                    <a:pt x="36" y="81"/>
                  </a:cubicBezTo>
                  <a:cubicBezTo>
                    <a:pt x="27" y="67"/>
                    <a:pt x="18" y="53"/>
                    <a:pt x="9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6"/>
            <p:cNvSpPr>
              <a:spLocks/>
            </p:cNvSpPr>
            <p:nvPr/>
          </p:nvSpPr>
          <p:spPr bwMode="auto">
            <a:xfrm>
              <a:off x="-1555750" y="1449388"/>
              <a:ext cx="1023937" cy="757237"/>
            </a:xfrm>
            <a:custGeom>
              <a:avLst/>
              <a:gdLst>
                <a:gd name="T0" fmla="*/ 88 w 270"/>
                <a:gd name="T1" fmla="*/ 111 h 201"/>
                <a:gd name="T2" fmla="*/ 102 w 270"/>
                <a:gd name="T3" fmla="*/ 129 h 201"/>
                <a:gd name="T4" fmla="*/ 106 w 270"/>
                <a:gd name="T5" fmla="*/ 138 h 201"/>
                <a:gd name="T6" fmla="*/ 115 w 270"/>
                <a:gd name="T7" fmla="*/ 133 h 201"/>
                <a:gd name="T8" fmla="*/ 170 w 270"/>
                <a:gd name="T9" fmla="*/ 131 h 201"/>
                <a:gd name="T10" fmla="*/ 257 w 270"/>
                <a:gd name="T11" fmla="*/ 131 h 201"/>
                <a:gd name="T12" fmla="*/ 257 w 270"/>
                <a:gd name="T13" fmla="*/ 131 h 201"/>
                <a:gd name="T14" fmla="*/ 269 w 270"/>
                <a:gd name="T15" fmla="*/ 134 h 201"/>
                <a:gd name="T16" fmla="*/ 269 w 270"/>
                <a:gd name="T17" fmla="*/ 137 h 201"/>
                <a:gd name="T18" fmla="*/ 151 w 270"/>
                <a:gd name="T19" fmla="*/ 138 h 201"/>
                <a:gd name="T20" fmla="*/ 262 w 270"/>
                <a:gd name="T21" fmla="*/ 141 h 201"/>
                <a:gd name="T22" fmla="*/ 262 w 270"/>
                <a:gd name="T23" fmla="*/ 145 h 201"/>
                <a:gd name="T24" fmla="*/ 107 w 270"/>
                <a:gd name="T25" fmla="*/ 145 h 201"/>
                <a:gd name="T26" fmla="*/ 107 w 270"/>
                <a:gd name="T27" fmla="*/ 148 h 201"/>
                <a:gd name="T28" fmla="*/ 262 w 270"/>
                <a:gd name="T29" fmla="*/ 148 h 201"/>
                <a:gd name="T30" fmla="*/ 262 w 270"/>
                <a:gd name="T31" fmla="*/ 152 h 201"/>
                <a:gd name="T32" fmla="*/ 105 w 270"/>
                <a:gd name="T33" fmla="*/ 152 h 201"/>
                <a:gd name="T34" fmla="*/ 105 w 270"/>
                <a:gd name="T35" fmla="*/ 155 h 201"/>
                <a:gd name="T36" fmla="*/ 261 w 270"/>
                <a:gd name="T37" fmla="*/ 155 h 201"/>
                <a:gd name="T38" fmla="*/ 261 w 270"/>
                <a:gd name="T39" fmla="*/ 158 h 201"/>
                <a:gd name="T40" fmla="*/ 103 w 270"/>
                <a:gd name="T41" fmla="*/ 161 h 201"/>
                <a:gd name="T42" fmla="*/ 103 w 270"/>
                <a:gd name="T43" fmla="*/ 165 h 201"/>
                <a:gd name="T44" fmla="*/ 260 w 270"/>
                <a:gd name="T45" fmla="*/ 162 h 201"/>
                <a:gd name="T46" fmla="*/ 260 w 270"/>
                <a:gd name="T47" fmla="*/ 165 h 201"/>
                <a:gd name="T48" fmla="*/ 104 w 270"/>
                <a:gd name="T49" fmla="*/ 171 h 201"/>
                <a:gd name="T50" fmla="*/ 104 w 270"/>
                <a:gd name="T51" fmla="*/ 174 h 201"/>
                <a:gd name="T52" fmla="*/ 262 w 270"/>
                <a:gd name="T53" fmla="*/ 169 h 201"/>
                <a:gd name="T54" fmla="*/ 263 w 270"/>
                <a:gd name="T55" fmla="*/ 172 h 201"/>
                <a:gd name="T56" fmla="*/ 183 w 270"/>
                <a:gd name="T57" fmla="*/ 176 h 201"/>
                <a:gd name="T58" fmla="*/ 102 w 270"/>
                <a:gd name="T59" fmla="*/ 178 h 201"/>
                <a:gd name="T60" fmla="*/ 263 w 270"/>
                <a:gd name="T61" fmla="*/ 178 h 201"/>
                <a:gd name="T62" fmla="*/ 263 w 270"/>
                <a:gd name="T63" fmla="*/ 181 h 201"/>
                <a:gd name="T64" fmla="*/ 101 w 270"/>
                <a:gd name="T65" fmla="*/ 184 h 201"/>
                <a:gd name="T66" fmla="*/ 101 w 270"/>
                <a:gd name="T67" fmla="*/ 186 h 201"/>
                <a:gd name="T68" fmla="*/ 112 w 270"/>
                <a:gd name="T69" fmla="*/ 187 h 201"/>
                <a:gd name="T70" fmla="*/ 256 w 270"/>
                <a:gd name="T71" fmla="*/ 184 h 201"/>
                <a:gd name="T72" fmla="*/ 266 w 270"/>
                <a:gd name="T73" fmla="*/ 187 h 201"/>
                <a:gd name="T74" fmla="*/ 103 w 270"/>
                <a:gd name="T75" fmla="*/ 191 h 201"/>
                <a:gd name="T76" fmla="*/ 270 w 270"/>
                <a:gd name="T77" fmla="*/ 195 h 201"/>
                <a:gd name="T78" fmla="*/ 270 w 270"/>
                <a:gd name="T79" fmla="*/ 198 h 201"/>
                <a:gd name="T80" fmla="*/ 257 w 270"/>
                <a:gd name="T81" fmla="*/ 201 h 201"/>
                <a:gd name="T82" fmla="*/ 106 w 270"/>
                <a:gd name="T83" fmla="*/ 197 h 201"/>
                <a:gd name="T84" fmla="*/ 90 w 270"/>
                <a:gd name="T85" fmla="*/ 189 h 201"/>
                <a:gd name="T86" fmla="*/ 3 w 270"/>
                <a:gd name="T87" fmla="*/ 59 h 201"/>
                <a:gd name="T88" fmla="*/ 0 w 270"/>
                <a:gd name="T89" fmla="*/ 45 h 201"/>
                <a:gd name="T90" fmla="*/ 5 w 270"/>
                <a:gd name="T91" fmla="*/ 0 h 201"/>
                <a:gd name="T92" fmla="*/ 8 w 270"/>
                <a:gd name="T93" fmla="*/ 0 h 201"/>
                <a:gd name="T94" fmla="*/ 14 w 270"/>
                <a:gd name="T95" fmla="*/ 8 h 201"/>
                <a:gd name="T96" fmla="*/ 80 w 270"/>
                <a:gd name="T97" fmla="*/ 106 h 201"/>
                <a:gd name="T98" fmla="*/ 88 w 270"/>
                <a:gd name="T99" fmla="*/ 11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0" h="201">
                  <a:moveTo>
                    <a:pt x="88" y="111"/>
                  </a:moveTo>
                  <a:cubicBezTo>
                    <a:pt x="93" y="117"/>
                    <a:pt x="97" y="123"/>
                    <a:pt x="102" y="129"/>
                  </a:cubicBezTo>
                  <a:cubicBezTo>
                    <a:pt x="104" y="132"/>
                    <a:pt x="105" y="136"/>
                    <a:pt x="106" y="138"/>
                  </a:cubicBezTo>
                  <a:cubicBezTo>
                    <a:pt x="110" y="136"/>
                    <a:pt x="113" y="133"/>
                    <a:pt x="115" y="133"/>
                  </a:cubicBezTo>
                  <a:cubicBezTo>
                    <a:pt x="134" y="132"/>
                    <a:pt x="152" y="131"/>
                    <a:pt x="170" y="131"/>
                  </a:cubicBezTo>
                  <a:cubicBezTo>
                    <a:pt x="199" y="131"/>
                    <a:pt x="228" y="131"/>
                    <a:pt x="257" y="131"/>
                  </a:cubicBezTo>
                  <a:cubicBezTo>
                    <a:pt x="257" y="131"/>
                    <a:pt x="257" y="131"/>
                    <a:pt x="257" y="131"/>
                  </a:cubicBezTo>
                  <a:cubicBezTo>
                    <a:pt x="261" y="132"/>
                    <a:pt x="265" y="133"/>
                    <a:pt x="269" y="134"/>
                  </a:cubicBezTo>
                  <a:cubicBezTo>
                    <a:pt x="269" y="135"/>
                    <a:pt x="269" y="136"/>
                    <a:pt x="269" y="137"/>
                  </a:cubicBezTo>
                  <a:cubicBezTo>
                    <a:pt x="229" y="138"/>
                    <a:pt x="190" y="137"/>
                    <a:pt x="151" y="138"/>
                  </a:cubicBezTo>
                  <a:cubicBezTo>
                    <a:pt x="188" y="139"/>
                    <a:pt x="225" y="140"/>
                    <a:pt x="262" y="141"/>
                  </a:cubicBezTo>
                  <a:cubicBezTo>
                    <a:pt x="262" y="143"/>
                    <a:pt x="262" y="144"/>
                    <a:pt x="262" y="145"/>
                  </a:cubicBezTo>
                  <a:cubicBezTo>
                    <a:pt x="210" y="145"/>
                    <a:pt x="159" y="145"/>
                    <a:pt x="107" y="145"/>
                  </a:cubicBezTo>
                  <a:cubicBezTo>
                    <a:pt x="107" y="146"/>
                    <a:pt x="107" y="147"/>
                    <a:pt x="107" y="148"/>
                  </a:cubicBezTo>
                  <a:cubicBezTo>
                    <a:pt x="159" y="148"/>
                    <a:pt x="210" y="148"/>
                    <a:pt x="262" y="148"/>
                  </a:cubicBezTo>
                  <a:cubicBezTo>
                    <a:pt x="262" y="149"/>
                    <a:pt x="262" y="151"/>
                    <a:pt x="262" y="152"/>
                  </a:cubicBezTo>
                  <a:cubicBezTo>
                    <a:pt x="210" y="152"/>
                    <a:pt x="157" y="152"/>
                    <a:pt x="105" y="152"/>
                  </a:cubicBezTo>
                  <a:cubicBezTo>
                    <a:pt x="105" y="153"/>
                    <a:pt x="105" y="154"/>
                    <a:pt x="105" y="155"/>
                  </a:cubicBezTo>
                  <a:cubicBezTo>
                    <a:pt x="157" y="155"/>
                    <a:pt x="209" y="155"/>
                    <a:pt x="261" y="155"/>
                  </a:cubicBezTo>
                  <a:cubicBezTo>
                    <a:pt x="261" y="156"/>
                    <a:pt x="261" y="157"/>
                    <a:pt x="261" y="158"/>
                  </a:cubicBezTo>
                  <a:cubicBezTo>
                    <a:pt x="208" y="161"/>
                    <a:pt x="155" y="159"/>
                    <a:pt x="103" y="161"/>
                  </a:cubicBezTo>
                  <a:cubicBezTo>
                    <a:pt x="103" y="162"/>
                    <a:pt x="103" y="164"/>
                    <a:pt x="103" y="165"/>
                  </a:cubicBezTo>
                  <a:cubicBezTo>
                    <a:pt x="155" y="164"/>
                    <a:pt x="208" y="163"/>
                    <a:pt x="260" y="162"/>
                  </a:cubicBezTo>
                  <a:cubicBezTo>
                    <a:pt x="260" y="163"/>
                    <a:pt x="260" y="164"/>
                    <a:pt x="260" y="165"/>
                  </a:cubicBezTo>
                  <a:cubicBezTo>
                    <a:pt x="208" y="167"/>
                    <a:pt x="156" y="169"/>
                    <a:pt x="104" y="171"/>
                  </a:cubicBezTo>
                  <a:cubicBezTo>
                    <a:pt x="104" y="172"/>
                    <a:pt x="104" y="173"/>
                    <a:pt x="104" y="174"/>
                  </a:cubicBezTo>
                  <a:cubicBezTo>
                    <a:pt x="157" y="172"/>
                    <a:pt x="210" y="170"/>
                    <a:pt x="262" y="169"/>
                  </a:cubicBezTo>
                  <a:cubicBezTo>
                    <a:pt x="262" y="170"/>
                    <a:pt x="263" y="171"/>
                    <a:pt x="263" y="172"/>
                  </a:cubicBezTo>
                  <a:cubicBezTo>
                    <a:pt x="236" y="176"/>
                    <a:pt x="210" y="176"/>
                    <a:pt x="183" y="176"/>
                  </a:cubicBezTo>
                  <a:cubicBezTo>
                    <a:pt x="156" y="176"/>
                    <a:pt x="129" y="176"/>
                    <a:pt x="102" y="178"/>
                  </a:cubicBezTo>
                  <a:cubicBezTo>
                    <a:pt x="156" y="178"/>
                    <a:pt x="209" y="178"/>
                    <a:pt x="263" y="178"/>
                  </a:cubicBezTo>
                  <a:cubicBezTo>
                    <a:pt x="263" y="179"/>
                    <a:pt x="263" y="180"/>
                    <a:pt x="263" y="181"/>
                  </a:cubicBezTo>
                  <a:cubicBezTo>
                    <a:pt x="209" y="182"/>
                    <a:pt x="155" y="183"/>
                    <a:pt x="101" y="184"/>
                  </a:cubicBezTo>
                  <a:cubicBezTo>
                    <a:pt x="101" y="185"/>
                    <a:pt x="101" y="186"/>
                    <a:pt x="101" y="186"/>
                  </a:cubicBezTo>
                  <a:cubicBezTo>
                    <a:pt x="104" y="187"/>
                    <a:pt x="108" y="187"/>
                    <a:pt x="112" y="187"/>
                  </a:cubicBezTo>
                  <a:cubicBezTo>
                    <a:pt x="160" y="186"/>
                    <a:pt x="208" y="185"/>
                    <a:pt x="256" y="184"/>
                  </a:cubicBezTo>
                  <a:cubicBezTo>
                    <a:pt x="259" y="184"/>
                    <a:pt x="263" y="185"/>
                    <a:pt x="266" y="187"/>
                  </a:cubicBezTo>
                  <a:cubicBezTo>
                    <a:pt x="211" y="193"/>
                    <a:pt x="157" y="191"/>
                    <a:pt x="103" y="191"/>
                  </a:cubicBezTo>
                  <a:cubicBezTo>
                    <a:pt x="159" y="196"/>
                    <a:pt x="214" y="196"/>
                    <a:pt x="270" y="195"/>
                  </a:cubicBezTo>
                  <a:cubicBezTo>
                    <a:pt x="270" y="196"/>
                    <a:pt x="270" y="197"/>
                    <a:pt x="270" y="198"/>
                  </a:cubicBezTo>
                  <a:cubicBezTo>
                    <a:pt x="266" y="199"/>
                    <a:pt x="261" y="201"/>
                    <a:pt x="257" y="201"/>
                  </a:cubicBezTo>
                  <a:cubicBezTo>
                    <a:pt x="206" y="200"/>
                    <a:pt x="156" y="199"/>
                    <a:pt x="106" y="197"/>
                  </a:cubicBezTo>
                  <a:cubicBezTo>
                    <a:pt x="100" y="197"/>
                    <a:pt x="93" y="193"/>
                    <a:pt x="90" y="189"/>
                  </a:cubicBezTo>
                  <a:cubicBezTo>
                    <a:pt x="61" y="146"/>
                    <a:pt x="32" y="103"/>
                    <a:pt x="3" y="59"/>
                  </a:cubicBezTo>
                  <a:cubicBezTo>
                    <a:pt x="1" y="55"/>
                    <a:pt x="0" y="49"/>
                    <a:pt x="0" y="45"/>
                  </a:cubicBezTo>
                  <a:cubicBezTo>
                    <a:pt x="1" y="30"/>
                    <a:pt x="3" y="15"/>
                    <a:pt x="5" y="0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10" y="2"/>
                    <a:pt x="12" y="5"/>
                    <a:pt x="14" y="8"/>
                  </a:cubicBezTo>
                  <a:cubicBezTo>
                    <a:pt x="36" y="40"/>
                    <a:pt x="58" y="73"/>
                    <a:pt x="80" y="106"/>
                  </a:cubicBezTo>
                  <a:cubicBezTo>
                    <a:pt x="82" y="108"/>
                    <a:pt x="85" y="109"/>
                    <a:pt x="88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8"/>
            <p:cNvSpPr>
              <a:spLocks/>
            </p:cNvSpPr>
            <p:nvPr/>
          </p:nvSpPr>
          <p:spPr bwMode="auto">
            <a:xfrm>
              <a:off x="-1468438" y="1490663"/>
              <a:ext cx="101600" cy="158750"/>
            </a:xfrm>
            <a:custGeom>
              <a:avLst/>
              <a:gdLst>
                <a:gd name="T0" fmla="*/ 0 w 27"/>
                <a:gd name="T1" fmla="*/ 0 h 42"/>
                <a:gd name="T2" fmla="*/ 27 w 27"/>
                <a:gd name="T3" fmla="*/ 42 h 42"/>
                <a:gd name="T4" fmla="*/ 0 w 27"/>
                <a:gd name="T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42">
                  <a:moveTo>
                    <a:pt x="0" y="0"/>
                  </a:moveTo>
                  <a:cubicBezTo>
                    <a:pt x="9" y="14"/>
                    <a:pt x="18" y="28"/>
                    <a:pt x="27" y="42"/>
                  </a:cubicBezTo>
                  <a:cubicBezTo>
                    <a:pt x="14" y="30"/>
                    <a:pt x="4" y="1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682178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B0F0"/>
                </a:solidFill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B4A2DAA-8557-4909-B3BA-648E6DB7DE95}"/>
              </a:ext>
            </a:extLst>
          </p:cNvPr>
          <p:cNvGrpSpPr/>
          <p:nvPr/>
        </p:nvGrpSpPr>
        <p:grpSpPr>
          <a:xfrm>
            <a:off x="3203848" y="1719390"/>
            <a:ext cx="2965438" cy="2965438"/>
            <a:chOff x="3018304" y="1378094"/>
            <a:chExt cx="3096667" cy="3096667"/>
          </a:xfrm>
          <a:solidFill>
            <a:srgbClr val="00B0F0"/>
          </a:solidFill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0C2FAB3E-9069-4138-98CB-B3F58B2B73DF}"/>
                </a:ext>
              </a:extLst>
            </p:cNvPr>
            <p:cNvSpPr/>
            <p:nvPr/>
          </p:nvSpPr>
          <p:spPr>
            <a:xfrm rot="8261054">
              <a:off x="3018304" y="1378094"/>
              <a:ext cx="3096667" cy="3096667"/>
            </a:xfrm>
            <a:prstGeom prst="blockArc">
              <a:avLst>
                <a:gd name="adj1" fmla="val 13411126"/>
                <a:gd name="adj2" fmla="val 15919102"/>
                <a:gd name="adj3" fmla="val 690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C9C0A69D-758E-457D-85C2-8FE7D35001E8}"/>
                </a:ext>
              </a:extLst>
            </p:cNvPr>
            <p:cNvSpPr/>
            <p:nvPr/>
          </p:nvSpPr>
          <p:spPr>
            <a:xfrm rot="19032052">
              <a:off x="3018304" y="1378094"/>
              <a:ext cx="3096667" cy="3096667"/>
            </a:xfrm>
            <a:prstGeom prst="blockArc">
              <a:avLst>
                <a:gd name="adj1" fmla="val 10899473"/>
                <a:gd name="adj2" fmla="val 13310838"/>
                <a:gd name="adj3" fmla="val 704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0C8AC41-A411-4172-A182-0DC01F0426A1}"/>
                </a:ext>
              </a:extLst>
            </p:cNvPr>
            <p:cNvGrpSpPr/>
            <p:nvPr/>
          </p:nvGrpSpPr>
          <p:grpSpPr>
            <a:xfrm>
              <a:off x="3018304" y="1378094"/>
              <a:ext cx="3096667" cy="3096667"/>
              <a:chOff x="3018304" y="1378094"/>
              <a:chExt cx="3096667" cy="3096667"/>
            </a:xfrm>
            <a:grpFill/>
          </p:grpSpPr>
          <p:sp>
            <p:nvSpPr>
              <p:cNvPr id="9" name="Block Arc 8">
                <a:extLst>
                  <a:ext uri="{FF2B5EF4-FFF2-40B4-BE49-F238E27FC236}">
                    <a16:creationId xmlns:a16="http://schemas.microsoft.com/office/drawing/2014/main" id="{984B9532-BC8D-437A-8678-E4DFBA5F85F9}"/>
                  </a:ext>
                </a:extLst>
              </p:cNvPr>
              <p:cNvSpPr/>
              <p:nvPr/>
            </p:nvSpPr>
            <p:spPr>
              <a:xfrm>
                <a:off x="3018304" y="1378094"/>
                <a:ext cx="3096667" cy="3096667"/>
              </a:xfrm>
              <a:prstGeom prst="blockArc">
                <a:avLst>
                  <a:gd name="adj1" fmla="val 10849205"/>
                  <a:gd name="adj2" fmla="val 13299261"/>
                  <a:gd name="adj3" fmla="val 705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" name="Block Arc 9">
                <a:extLst>
                  <a:ext uri="{FF2B5EF4-FFF2-40B4-BE49-F238E27FC236}">
                    <a16:creationId xmlns:a16="http://schemas.microsoft.com/office/drawing/2014/main" id="{BF9F09D1-E29E-4D22-AF18-03CA77319D3D}"/>
                  </a:ext>
                </a:extLst>
              </p:cNvPr>
              <p:cNvSpPr/>
              <p:nvPr/>
            </p:nvSpPr>
            <p:spPr>
              <a:xfrm rot="5400000">
                <a:off x="3018304" y="1378094"/>
                <a:ext cx="3096667" cy="3096667"/>
              </a:xfrm>
              <a:prstGeom prst="blockArc">
                <a:avLst>
                  <a:gd name="adj1" fmla="val 13650321"/>
                  <a:gd name="adj2" fmla="val 16152490"/>
                  <a:gd name="adj3" fmla="val 71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574A5117-2926-4F51-93FF-57612072D21D}"/>
                </a:ext>
              </a:extLst>
            </p:cNvPr>
            <p:cNvSpPr/>
            <p:nvPr/>
          </p:nvSpPr>
          <p:spPr>
            <a:xfrm rot="2854073">
              <a:off x="3018304" y="1378094"/>
              <a:ext cx="3096667" cy="3096667"/>
            </a:xfrm>
            <a:prstGeom prst="blockArc">
              <a:avLst>
                <a:gd name="adj1" fmla="val 10553048"/>
                <a:gd name="adj2" fmla="val 13271468"/>
                <a:gd name="adj3" fmla="val 70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id="{467D3D69-EB10-4353-A641-C5799F44714A}"/>
                </a:ext>
              </a:extLst>
            </p:cNvPr>
            <p:cNvSpPr/>
            <p:nvPr/>
          </p:nvSpPr>
          <p:spPr>
            <a:xfrm rot="2854464">
              <a:off x="3018304" y="1378094"/>
              <a:ext cx="3096667" cy="3096667"/>
            </a:xfrm>
            <a:prstGeom prst="blockArc">
              <a:avLst>
                <a:gd name="adj1" fmla="val 13411126"/>
                <a:gd name="adj2" fmla="val 16068669"/>
                <a:gd name="adj3" fmla="val 71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C4004FB-8EC5-40CD-BA0F-A0C46E53FF2D}"/>
              </a:ext>
            </a:extLst>
          </p:cNvPr>
          <p:cNvGrpSpPr/>
          <p:nvPr/>
        </p:nvGrpSpPr>
        <p:grpSpPr>
          <a:xfrm>
            <a:off x="6100479" y="1341347"/>
            <a:ext cx="2120542" cy="711829"/>
            <a:chOff x="6457218" y="1772816"/>
            <a:chExt cx="2291246" cy="94910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4C0DCF-2A70-41E0-A600-8092400D3C5F}"/>
                </a:ext>
              </a:extLst>
            </p:cNvPr>
            <p:cNvSpPr txBox="1"/>
            <p:nvPr/>
          </p:nvSpPr>
          <p:spPr>
            <a:xfrm>
              <a:off x="6457218" y="1772816"/>
              <a:ext cx="22912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solidFill>
                    <a:srgbClr val="73503F"/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2B0E010-88AE-4F9B-A3E1-338278EC00AD}"/>
                </a:ext>
              </a:extLst>
            </p:cNvPr>
            <p:cNvSpPr txBox="1"/>
            <p:nvPr/>
          </p:nvSpPr>
          <p:spPr>
            <a:xfrm>
              <a:off x="6457218" y="2044814"/>
              <a:ext cx="2291246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rgbClr val="73503F"/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900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DF25A28-5BEE-4E09-98DF-E153EA152C82}"/>
              </a:ext>
            </a:extLst>
          </p:cNvPr>
          <p:cNvGrpSpPr/>
          <p:nvPr/>
        </p:nvGrpSpPr>
        <p:grpSpPr>
          <a:xfrm>
            <a:off x="6548548" y="2475472"/>
            <a:ext cx="2120542" cy="711829"/>
            <a:chOff x="6889266" y="3284984"/>
            <a:chExt cx="1998238" cy="94910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D8FFBA8-6C81-406B-9D3D-8FD1651E179E}"/>
                </a:ext>
              </a:extLst>
            </p:cNvPr>
            <p:cNvSpPr txBox="1"/>
            <p:nvPr/>
          </p:nvSpPr>
          <p:spPr>
            <a:xfrm>
              <a:off x="6889266" y="3284984"/>
              <a:ext cx="19982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solidFill>
                    <a:srgbClr val="73503F"/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96B4E8F-81D1-45EB-A33E-4F1B2C8BDE01}"/>
                </a:ext>
              </a:extLst>
            </p:cNvPr>
            <p:cNvSpPr txBox="1"/>
            <p:nvPr/>
          </p:nvSpPr>
          <p:spPr>
            <a:xfrm>
              <a:off x="6889266" y="3556982"/>
              <a:ext cx="1998238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rgbClr val="73503F"/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900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298E8B0-E1EC-4E06-AA6B-8239629578D4}"/>
              </a:ext>
            </a:extLst>
          </p:cNvPr>
          <p:cNvGrpSpPr/>
          <p:nvPr/>
        </p:nvGrpSpPr>
        <p:grpSpPr>
          <a:xfrm>
            <a:off x="6262497" y="3857004"/>
            <a:ext cx="2120542" cy="711829"/>
            <a:chOff x="6673242" y="5020022"/>
            <a:chExt cx="2291246" cy="94910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75F3664-39C6-47C1-B7BB-39A5B68FF2D8}"/>
                </a:ext>
              </a:extLst>
            </p:cNvPr>
            <p:cNvSpPr txBox="1"/>
            <p:nvPr/>
          </p:nvSpPr>
          <p:spPr>
            <a:xfrm>
              <a:off x="6673242" y="5020022"/>
              <a:ext cx="22912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solidFill>
                    <a:srgbClr val="73503F"/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C075020-D593-4E08-A8FB-B84075A915DB}"/>
                </a:ext>
              </a:extLst>
            </p:cNvPr>
            <p:cNvSpPr txBox="1"/>
            <p:nvPr/>
          </p:nvSpPr>
          <p:spPr>
            <a:xfrm>
              <a:off x="6673242" y="5292020"/>
              <a:ext cx="2291246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rgbClr val="73503F"/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900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0AC0B7E-7D6A-46CF-B237-72AD297ECF20}"/>
              </a:ext>
            </a:extLst>
          </p:cNvPr>
          <p:cNvGrpSpPr/>
          <p:nvPr/>
        </p:nvGrpSpPr>
        <p:grpSpPr>
          <a:xfrm>
            <a:off x="1234199" y="1324191"/>
            <a:ext cx="2092460" cy="711829"/>
            <a:chOff x="467544" y="1749941"/>
            <a:chExt cx="2291246" cy="94910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D5D2173-A187-4CC1-97A4-976D8761E558}"/>
                </a:ext>
              </a:extLst>
            </p:cNvPr>
            <p:cNvSpPr txBox="1"/>
            <p:nvPr/>
          </p:nvSpPr>
          <p:spPr>
            <a:xfrm>
              <a:off x="467544" y="1749941"/>
              <a:ext cx="22214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rgbClr val="73503F"/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28AA111-C28A-4CBC-91EC-D468B7D9B4D2}"/>
                </a:ext>
              </a:extLst>
            </p:cNvPr>
            <p:cNvSpPr txBox="1"/>
            <p:nvPr/>
          </p:nvSpPr>
          <p:spPr>
            <a:xfrm>
              <a:off x="467544" y="2021939"/>
              <a:ext cx="2291246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rgbClr val="73503F"/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900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76BD7EC-8762-4C7B-A664-072B3D7370E2}"/>
              </a:ext>
            </a:extLst>
          </p:cNvPr>
          <p:cNvGrpSpPr/>
          <p:nvPr/>
        </p:nvGrpSpPr>
        <p:grpSpPr>
          <a:xfrm>
            <a:off x="730252" y="2475472"/>
            <a:ext cx="2101628" cy="711829"/>
            <a:chOff x="242744" y="3314387"/>
            <a:chExt cx="2011990" cy="94910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73A9552-755C-4090-875E-F18D43683C80}"/>
                </a:ext>
              </a:extLst>
            </p:cNvPr>
            <p:cNvSpPr txBox="1"/>
            <p:nvPr/>
          </p:nvSpPr>
          <p:spPr>
            <a:xfrm>
              <a:off x="242744" y="3314387"/>
              <a:ext cx="1942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rgbClr val="73503F"/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F6F66EA-8992-4D53-8B0D-5F438006E146}"/>
                </a:ext>
              </a:extLst>
            </p:cNvPr>
            <p:cNvSpPr txBox="1"/>
            <p:nvPr/>
          </p:nvSpPr>
          <p:spPr>
            <a:xfrm>
              <a:off x="251520" y="3586385"/>
              <a:ext cx="2003214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rgbClr val="73503F"/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900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31AD39F-467B-4481-B217-79A1E08132D7}"/>
              </a:ext>
            </a:extLst>
          </p:cNvPr>
          <p:cNvGrpSpPr/>
          <p:nvPr/>
        </p:nvGrpSpPr>
        <p:grpSpPr>
          <a:xfrm>
            <a:off x="1063012" y="3857004"/>
            <a:ext cx="2101628" cy="711829"/>
            <a:chOff x="251520" y="4998238"/>
            <a:chExt cx="2291246" cy="94910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5985777-3A71-4CC2-93C4-F99967D1B611}"/>
                </a:ext>
              </a:extLst>
            </p:cNvPr>
            <p:cNvSpPr txBox="1"/>
            <p:nvPr/>
          </p:nvSpPr>
          <p:spPr>
            <a:xfrm>
              <a:off x="251520" y="4998238"/>
              <a:ext cx="22214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rgbClr val="73503F"/>
                  </a:solidFill>
                  <a:cs typeface="Arial" pitchFamily="34" charset="0"/>
                </a:rPr>
                <a:t>Content  Here</a:t>
              </a:r>
              <a:endParaRPr lang="ko-KR" altLang="en-US" sz="105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B0C1EA6-FFA8-4F35-8B36-29D1633FEEDB}"/>
                </a:ext>
              </a:extLst>
            </p:cNvPr>
            <p:cNvSpPr txBox="1"/>
            <p:nvPr/>
          </p:nvSpPr>
          <p:spPr>
            <a:xfrm>
              <a:off x="251520" y="5270236"/>
              <a:ext cx="2291246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rgbClr val="73503F"/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900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sp>
        <p:nvSpPr>
          <p:cNvPr id="33" name="Freeform 98">
            <a:extLst>
              <a:ext uri="{FF2B5EF4-FFF2-40B4-BE49-F238E27FC236}">
                <a16:creationId xmlns:a16="http://schemas.microsoft.com/office/drawing/2014/main" id="{94C5EA8C-DE29-47E3-A962-0D79EC62372E}"/>
              </a:ext>
            </a:extLst>
          </p:cNvPr>
          <p:cNvSpPr/>
          <p:nvPr/>
        </p:nvSpPr>
        <p:spPr>
          <a:xfrm>
            <a:off x="5354648" y="1432213"/>
            <a:ext cx="708660" cy="262890"/>
          </a:xfrm>
          <a:custGeom>
            <a:avLst/>
            <a:gdLst>
              <a:gd name="connsiteX0" fmla="*/ 0 w 944880"/>
              <a:gd name="connsiteY0" fmla="*/ 350520 h 350520"/>
              <a:gd name="connsiteX1" fmla="*/ 388620 w 944880"/>
              <a:gd name="connsiteY1" fmla="*/ 0 h 350520"/>
              <a:gd name="connsiteX2" fmla="*/ 944880 w 944880"/>
              <a:gd name="connsiteY2" fmla="*/ 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880" h="350520">
                <a:moveTo>
                  <a:pt x="0" y="350520"/>
                </a:moveTo>
                <a:lnTo>
                  <a:pt x="388620" y="0"/>
                </a:lnTo>
                <a:lnTo>
                  <a:pt x="944880" y="0"/>
                </a:lnTo>
              </a:path>
            </a:pathLst>
          </a:custGeom>
          <a:ln>
            <a:solidFill>
              <a:srgbClr val="7350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Freeform 99">
            <a:extLst>
              <a:ext uri="{FF2B5EF4-FFF2-40B4-BE49-F238E27FC236}">
                <a16:creationId xmlns:a16="http://schemas.microsoft.com/office/drawing/2014/main" id="{F5120325-B3F1-4279-9B4F-9F294C63174A}"/>
              </a:ext>
            </a:extLst>
          </p:cNvPr>
          <p:cNvSpPr/>
          <p:nvPr/>
        </p:nvSpPr>
        <p:spPr>
          <a:xfrm flipH="1">
            <a:off x="3326658" y="1432213"/>
            <a:ext cx="708660" cy="262890"/>
          </a:xfrm>
          <a:custGeom>
            <a:avLst/>
            <a:gdLst>
              <a:gd name="connsiteX0" fmla="*/ 0 w 944880"/>
              <a:gd name="connsiteY0" fmla="*/ 350520 h 350520"/>
              <a:gd name="connsiteX1" fmla="*/ 388620 w 944880"/>
              <a:gd name="connsiteY1" fmla="*/ 0 h 350520"/>
              <a:gd name="connsiteX2" fmla="*/ 944880 w 944880"/>
              <a:gd name="connsiteY2" fmla="*/ 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880" h="350520">
                <a:moveTo>
                  <a:pt x="0" y="350520"/>
                </a:moveTo>
                <a:lnTo>
                  <a:pt x="388620" y="0"/>
                </a:lnTo>
                <a:lnTo>
                  <a:pt x="944880" y="0"/>
                </a:lnTo>
              </a:path>
            </a:pathLst>
          </a:custGeom>
          <a:ln>
            <a:solidFill>
              <a:srgbClr val="7350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2DCE4C4-890D-42A6-B374-9C7FD3D2E1B5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6112110" y="2586496"/>
            <a:ext cx="436438" cy="15936"/>
          </a:xfrm>
          <a:prstGeom prst="line">
            <a:avLst/>
          </a:prstGeom>
          <a:ln>
            <a:solidFill>
              <a:srgbClr val="7350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103">
            <a:extLst>
              <a:ext uri="{FF2B5EF4-FFF2-40B4-BE49-F238E27FC236}">
                <a16:creationId xmlns:a16="http://schemas.microsoft.com/office/drawing/2014/main" id="{467C558E-CEDE-46EA-B4C7-AB0F70C8583C}"/>
              </a:ext>
            </a:extLst>
          </p:cNvPr>
          <p:cNvSpPr/>
          <p:nvPr/>
        </p:nvSpPr>
        <p:spPr>
          <a:xfrm flipH="1">
            <a:off x="2639538" y="3688220"/>
            <a:ext cx="513437" cy="143916"/>
          </a:xfrm>
          <a:custGeom>
            <a:avLst/>
            <a:gdLst>
              <a:gd name="connsiteX0" fmla="*/ 0 w 670560"/>
              <a:gd name="connsiteY0" fmla="*/ 0 h 137160"/>
              <a:gd name="connsiteX1" fmla="*/ 670560 w 670560"/>
              <a:gd name="connsiteY1" fmla="*/ 0 h 137160"/>
              <a:gd name="connsiteX2" fmla="*/ 670560 w 670560"/>
              <a:gd name="connsiteY2" fmla="*/ 137160 h 13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560" h="137160">
                <a:moveTo>
                  <a:pt x="0" y="0"/>
                </a:moveTo>
                <a:lnTo>
                  <a:pt x="670560" y="0"/>
                </a:lnTo>
                <a:lnTo>
                  <a:pt x="670560" y="137160"/>
                </a:lnTo>
              </a:path>
            </a:pathLst>
          </a:custGeom>
          <a:ln>
            <a:solidFill>
              <a:srgbClr val="7350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35162D1-20EC-41B5-93EB-168E4576B0B8}"/>
              </a:ext>
            </a:extLst>
          </p:cNvPr>
          <p:cNvCxnSpPr>
            <a:cxnSpLocks/>
            <a:endCxn id="24" idx="3"/>
          </p:cNvCxnSpPr>
          <p:nvPr/>
        </p:nvCxnSpPr>
        <p:spPr>
          <a:xfrm flipH="1">
            <a:off x="2758956" y="2586496"/>
            <a:ext cx="444894" cy="15936"/>
          </a:xfrm>
          <a:prstGeom prst="line">
            <a:avLst/>
          </a:prstGeom>
          <a:ln>
            <a:solidFill>
              <a:srgbClr val="7350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 103">
            <a:extLst>
              <a:ext uri="{FF2B5EF4-FFF2-40B4-BE49-F238E27FC236}">
                <a16:creationId xmlns:a16="http://schemas.microsoft.com/office/drawing/2014/main" id="{082D124F-4652-425A-9C21-48576177B4C5}"/>
              </a:ext>
            </a:extLst>
          </p:cNvPr>
          <p:cNvSpPr/>
          <p:nvPr/>
        </p:nvSpPr>
        <p:spPr>
          <a:xfrm>
            <a:off x="6212031" y="3688220"/>
            <a:ext cx="513437" cy="143916"/>
          </a:xfrm>
          <a:custGeom>
            <a:avLst/>
            <a:gdLst>
              <a:gd name="connsiteX0" fmla="*/ 0 w 670560"/>
              <a:gd name="connsiteY0" fmla="*/ 0 h 137160"/>
              <a:gd name="connsiteX1" fmla="*/ 670560 w 670560"/>
              <a:gd name="connsiteY1" fmla="*/ 0 h 137160"/>
              <a:gd name="connsiteX2" fmla="*/ 670560 w 670560"/>
              <a:gd name="connsiteY2" fmla="*/ 137160 h 13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560" h="137160">
                <a:moveTo>
                  <a:pt x="0" y="0"/>
                </a:moveTo>
                <a:lnTo>
                  <a:pt x="670560" y="0"/>
                </a:lnTo>
                <a:lnTo>
                  <a:pt x="670560" y="137160"/>
                </a:lnTo>
              </a:path>
            </a:pathLst>
          </a:custGeom>
          <a:ln>
            <a:solidFill>
              <a:srgbClr val="7350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7993" y="2125430"/>
            <a:ext cx="1936352" cy="2153357"/>
          </a:xfrm>
          <a:prstGeom prst="rect">
            <a:avLst/>
          </a:prstGeom>
        </p:spPr>
      </p:pic>
      <p:pic>
        <p:nvPicPr>
          <p:cNvPr id="224" name="Imagen 2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70" y="1249097"/>
            <a:ext cx="1114197" cy="329319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08" y="2410087"/>
            <a:ext cx="1114197" cy="329319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095" y="3781601"/>
            <a:ext cx="1114197" cy="329319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108530" y="1234657"/>
            <a:ext cx="1162007" cy="343450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453074" y="2378758"/>
            <a:ext cx="1162007" cy="343450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221032" y="3705119"/>
            <a:ext cx="1162007" cy="3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59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692616" y="3615283"/>
            <a:ext cx="2592288" cy="1111275"/>
            <a:chOff x="6228184" y="1749861"/>
            <a:chExt cx="2592288" cy="1111275"/>
          </a:xfrm>
        </p:grpSpPr>
        <p:sp>
          <p:nvSpPr>
            <p:cNvPr id="93" name="TextBox 92"/>
            <p:cNvSpPr txBox="1"/>
            <p:nvPr/>
          </p:nvSpPr>
          <p:spPr>
            <a:xfrm>
              <a:off x="6228184" y="2030139"/>
              <a:ext cx="2592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228184" y="174986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3270353" y="3615283"/>
            <a:ext cx="2592288" cy="1111275"/>
            <a:chOff x="6228184" y="1749861"/>
            <a:chExt cx="2592288" cy="1111275"/>
          </a:xfrm>
        </p:grpSpPr>
        <p:sp>
          <p:nvSpPr>
            <p:cNvPr id="96" name="TextBox 95"/>
            <p:cNvSpPr txBox="1"/>
            <p:nvPr/>
          </p:nvSpPr>
          <p:spPr>
            <a:xfrm>
              <a:off x="6228184" y="2030139"/>
              <a:ext cx="2592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228184" y="174986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5848090" y="3615283"/>
            <a:ext cx="2592288" cy="1111275"/>
            <a:chOff x="6228184" y="1749861"/>
            <a:chExt cx="2592288" cy="1111275"/>
          </a:xfrm>
        </p:grpSpPr>
        <p:sp>
          <p:nvSpPr>
            <p:cNvPr id="99" name="TextBox 98"/>
            <p:cNvSpPr txBox="1"/>
            <p:nvPr/>
          </p:nvSpPr>
          <p:spPr>
            <a:xfrm>
              <a:off x="6228184" y="2030139"/>
              <a:ext cx="2592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6228184" y="174986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" name="Rectángulo 13"/>
          <p:cNvSpPr/>
          <p:nvPr/>
        </p:nvSpPr>
        <p:spPr>
          <a:xfrm>
            <a:off x="-73510" y="1235450"/>
            <a:ext cx="9217509" cy="1887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21" name="Grupo 20"/>
          <p:cNvGrpSpPr/>
          <p:nvPr/>
        </p:nvGrpSpPr>
        <p:grpSpPr>
          <a:xfrm>
            <a:off x="4013750" y="2101056"/>
            <a:ext cx="1042988" cy="1408112"/>
            <a:chOff x="1622425" y="1957388"/>
            <a:chExt cx="1042988" cy="1408112"/>
          </a:xfrm>
          <a:solidFill>
            <a:schemeClr val="tx1"/>
          </a:solidFill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622425" y="2482850"/>
              <a:ext cx="682625" cy="846137"/>
            </a:xfrm>
            <a:custGeom>
              <a:avLst/>
              <a:gdLst>
                <a:gd name="T0" fmla="*/ 125 w 180"/>
                <a:gd name="T1" fmla="*/ 112 h 224"/>
                <a:gd name="T2" fmla="*/ 123 w 180"/>
                <a:gd name="T3" fmla="*/ 105 h 224"/>
                <a:gd name="T4" fmla="*/ 97 w 180"/>
                <a:gd name="T5" fmla="*/ 101 h 224"/>
                <a:gd name="T6" fmla="*/ 89 w 180"/>
                <a:gd name="T7" fmla="*/ 93 h 224"/>
                <a:gd name="T8" fmla="*/ 101 w 180"/>
                <a:gd name="T9" fmla="*/ 85 h 224"/>
                <a:gd name="T10" fmla="*/ 110 w 180"/>
                <a:gd name="T11" fmla="*/ 87 h 224"/>
                <a:gd name="T12" fmla="*/ 141 w 180"/>
                <a:gd name="T13" fmla="*/ 138 h 224"/>
                <a:gd name="T14" fmla="*/ 137 w 180"/>
                <a:gd name="T15" fmla="*/ 165 h 224"/>
                <a:gd name="T16" fmla="*/ 135 w 180"/>
                <a:gd name="T17" fmla="*/ 172 h 224"/>
                <a:gd name="T18" fmla="*/ 142 w 180"/>
                <a:gd name="T19" fmla="*/ 167 h 224"/>
                <a:gd name="T20" fmla="*/ 144 w 180"/>
                <a:gd name="T21" fmla="*/ 175 h 224"/>
                <a:gd name="T22" fmla="*/ 144 w 180"/>
                <a:gd name="T23" fmla="*/ 191 h 224"/>
                <a:gd name="T24" fmla="*/ 153 w 180"/>
                <a:gd name="T25" fmla="*/ 197 h 224"/>
                <a:gd name="T26" fmla="*/ 156 w 180"/>
                <a:gd name="T27" fmla="*/ 197 h 224"/>
                <a:gd name="T28" fmla="*/ 160 w 180"/>
                <a:gd name="T29" fmla="*/ 175 h 224"/>
                <a:gd name="T30" fmla="*/ 180 w 180"/>
                <a:gd name="T31" fmla="*/ 224 h 224"/>
                <a:gd name="T32" fmla="*/ 0 w 180"/>
                <a:gd name="T33" fmla="*/ 221 h 224"/>
                <a:gd name="T34" fmla="*/ 23 w 180"/>
                <a:gd name="T35" fmla="*/ 168 h 224"/>
                <a:gd name="T36" fmla="*/ 32 w 180"/>
                <a:gd name="T37" fmla="*/ 169 h 224"/>
                <a:gd name="T38" fmla="*/ 91 w 180"/>
                <a:gd name="T39" fmla="*/ 200 h 224"/>
                <a:gd name="T40" fmla="*/ 28 w 180"/>
                <a:gd name="T41" fmla="*/ 151 h 224"/>
                <a:gd name="T42" fmla="*/ 62 w 180"/>
                <a:gd name="T43" fmla="*/ 86 h 224"/>
                <a:gd name="T44" fmla="*/ 72 w 180"/>
                <a:gd name="T45" fmla="*/ 84 h 224"/>
                <a:gd name="T46" fmla="*/ 72 w 180"/>
                <a:gd name="T47" fmla="*/ 3 h 224"/>
                <a:gd name="T48" fmla="*/ 87 w 180"/>
                <a:gd name="T49" fmla="*/ 15 h 224"/>
                <a:gd name="T50" fmla="*/ 84 w 180"/>
                <a:gd name="T51" fmla="*/ 49 h 224"/>
                <a:gd name="T52" fmla="*/ 83 w 180"/>
                <a:gd name="T53" fmla="*/ 100 h 224"/>
                <a:gd name="T54" fmla="*/ 45 w 180"/>
                <a:gd name="T55" fmla="*/ 102 h 224"/>
                <a:gd name="T56" fmla="*/ 45 w 180"/>
                <a:gd name="T57" fmla="*/ 106 h 224"/>
                <a:gd name="T58" fmla="*/ 89 w 180"/>
                <a:gd name="T59" fmla="*/ 113 h 224"/>
                <a:gd name="T60" fmla="*/ 89 w 180"/>
                <a:gd name="T61" fmla="*/ 117 h 224"/>
                <a:gd name="T62" fmla="*/ 42 w 180"/>
                <a:gd name="T63" fmla="*/ 112 h 224"/>
                <a:gd name="T64" fmla="*/ 68 w 180"/>
                <a:gd name="T65" fmla="*/ 191 h 224"/>
                <a:gd name="T66" fmla="*/ 101 w 180"/>
                <a:gd name="T67" fmla="*/ 196 h 224"/>
                <a:gd name="T68" fmla="*/ 134 w 180"/>
                <a:gd name="T69" fmla="*/ 160 h 224"/>
                <a:gd name="T70" fmla="*/ 131 w 180"/>
                <a:gd name="T71" fmla="*/ 116 h 224"/>
                <a:gd name="T72" fmla="*/ 126 w 180"/>
                <a:gd name="T73" fmla="*/ 112 h 224"/>
                <a:gd name="T74" fmla="*/ 125 w 180"/>
                <a:gd name="T75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0" h="224">
                  <a:moveTo>
                    <a:pt x="125" y="112"/>
                  </a:moveTo>
                  <a:cubicBezTo>
                    <a:pt x="128" y="108"/>
                    <a:pt x="127" y="106"/>
                    <a:pt x="123" y="105"/>
                  </a:cubicBezTo>
                  <a:cubicBezTo>
                    <a:pt x="114" y="104"/>
                    <a:pt x="106" y="101"/>
                    <a:pt x="97" y="101"/>
                  </a:cubicBezTo>
                  <a:cubicBezTo>
                    <a:pt x="91" y="101"/>
                    <a:pt x="89" y="98"/>
                    <a:pt x="89" y="93"/>
                  </a:cubicBezTo>
                  <a:cubicBezTo>
                    <a:pt x="93" y="90"/>
                    <a:pt x="96" y="87"/>
                    <a:pt x="101" y="85"/>
                  </a:cubicBezTo>
                  <a:cubicBezTo>
                    <a:pt x="103" y="84"/>
                    <a:pt x="107" y="85"/>
                    <a:pt x="110" y="87"/>
                  </a:cubicBezTo>
                  <a:cubicBezTo>
                    <a:pt x="129" y="99"/>
                    <a:pt x="137" y="118"/>
                    <a:pt x="141" y="138"/>
                  </a:cubicBezTo>
                  <a:cubicBezTo>
                    <a:pt x="143" y="146"/>
                    <a:pt x="138" y="156"/>
                    <a:pt x="137" y="165"/>
                  </a:cubicBezTo>
                  <a:cubicBezTo>
                    <a:pt x="136" y="167"/>
                    <a:pt x="136" y="170"/>
                    <a:pt x="135" y="172"/>
                  </a:cubicBezTo>
                  <a:cubicBezTo>
                    <a:pt x="137" y="171"/>
                    <a:pt x="140" y="169"/>
                    <a:pt x="142" y="167"/>
                  </a:cubicBezTo>
                  <a:cubicBezTo>
                    <a:pt x="143" y="170"/>
                    <a:pt x="144" y="172"/>
                    <a:pt x="144" y="175"/>
                  </a:cubicBezTo>
                  <a:cubicBezTo>
                    <a:pt x="144" y="180"/>
                    <a:pt x="143" y="186"/>
                    <a:pt x="144" y="191"/>
                  </a:cubicBezTo>
                  <a:cubicBezTo>
                    <a:pt x="144" y="197"/>
                    <a:pt x="146" y="201"/>
                    <a:pt x="153" y="197"/>
                  </a:cubicBezTo>
                  <a:cubicBezTo>
                    <a:pt x="154" y="197"/>
                    <a:pt x="155" y="197"/>
                    <a:pt x="156" y="197"/>
                  </a:cubicBezTo>
                  <a:cubicBezTo>
                    <a:pt x="157" y="190"/>
                    <a:pt x="158" y="183"/>
                    <a:pt x="160" y="175"/>
                  </a:cubicBezTo>
                  <a:cubicBezTo>
                    <a:pt x="167" y="192"/>
                    <a:pt x="173" y="208"/>
                    <a:pt x="180" y="224"/>
                  </a:cubicBezTo>
                  <a:cubicBezTo>
                    <a:pt x="120" y="223"/>
                    <a:pt x="62" y="222"/>
                    <a:pt x="0" y="221"/>
                  </a:cubicBezTo>
                  <a:cubicBezTo>
                    <a:pt x="8" y="202"/>
                    <a:pt x="15" y="185"/>
                    <a:pt x="23" y="168"/>
                  </a:cubicBezTo>
                  <a:cubicBezTo>
                    <a:pt x="26" y="162"/>
                    <a:pt x="30" y="165"/>
                    <a:pt x="32" y="169"/>
                  </a:cubicBezTo>
                  <a:cubicBezTo>
                    <a:pt x="46" y="193"/>
                    <a:pt x="64" y="203"/>
                    <a:pt x="91" y="200"/>
                  </a:cubicBezTo>
                  <a:cubicBezTo>
                    <a:pt x="59" y="197"/>
                    <a:pt x="33" y="184"/>
                    <a:pt x="28" y="151"/>
                  </a:cubicBezTo>
                  <a:cubicBezTo>
                    <a:pt x="24" y="124"/>
                    <a:pt x="38" y="101"/>
                    <a:pt x="62" y="86"/>
                  </a:cubicBezTo>
                  <a:cubicBezTo>
                    <a:pt x="65" y="84"/>
                    <a:pt x="69" y="85"/>
                    <a:pt x="72" y="84"/>
                  </a:cubicBezTo>
                  <a:cubicBezTo>
                    <a:pt x="72" y="58"/>
                    <a:pt x="72" y="31"/>
                    <a:pt x="72" y="3"/>
                  </a:cubicBezTo>
                  <a:cubicBezTo>
                    <a:pt x="86" y="0"/>
                    <a:pt x="87" y="0"/>
                    <a:pt x="87" y="15"/>
                  </a:cubicBezTo>
                  <a:cubicBezTo>
                    <a:pt x="87" y="26"/>
                    <a:pt x="84" y="38"/>
                    <a:pt x="84" y="49"/>
                  </a:cubicBezTo>
                  <a:cubicBezTo>
                    <a:pt x="83" y="66"/>
                    <a:pt x="83" y="82"/>
                    <a:pt x="83" y="100"/>
                  </a:cubicBezTo>
                  <a:cubicBezTo>
                    <a:pt x="71" y="100"/>
                    <a:pt x="58" y="101"/>
                    <a:pt x="45" y="102"/>
                  </a:cubicBezTo>
                  <a:cubicBezTo>
                    <a:pt x="45" y="104"/>
                    <a:pt x="45" y="105"/>
                    <a:pt x="45" y="106"/>
                  </a:cubicBezTo>
                  <a:cubicBezTo>
                    <a:pt x="58" y="115"/>
                    <a:pt x="74" y="111"/>
                    <a:pt x="89" y="113"/>
                  </a:cubicBezTo>
                  <a:cubicBezTo>
                    <a:pt x="89" y="114"/>
                    <a:pt x="89" y="115"/>
                    <a:pt x="89" y="117"/>
                  </a:cubicBezTo>
                  <a:cubicBezTo>
                    <a:pt x="73" y="115"/>
                    <a:pt x="58" y="114"/>
                    <a:pt x="42" y="112"/>
                  </a:cubicBezTo>
                  <a:cubicBezTo>
                    <a:pt x="20" y="139"/>
                    <a:pt x="33" y="181"/>
                    <a:pt x="68" y="191"/>
                  </a:cubicBezTo>
                  <a:cubicBezTo>
                    <a:pt x="78" y="194"/>
                    <a:pt x="90" y="197"/>
                    <a:pt x="101" y="196"/>
                  </a:cubicBezTo>
                  <a:cubicBezTo>
                    <a:pt x="122" y="195"/>
                    <a:pt x="129" y="177"/>
                    <a:pt x="134" y="160"/>
                  </a:cubicBezTo>
                  <a:cubicBezTo>
                    <a:pt x="139" y="145"/>
                    <a:pt x="138" y="130"/>
                    <a:pt x="131" y="116"/>
                  </a:cubicBezTo>
                  <a:cubicBezTo>
                    <a:pt x="130" y="115"/>
                    <a:pt x="127" y="114"/>
                    <a:pt x="126" y="112"/>
                  </a:cubicBezTo>
                  <a:lnTo>
                    <a:pt x="125" y="1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1884363" y="1957388"/>
              <a:ext cx="715963" cy="1268412"/>
            </a:xfrm>
            <a:custGeom>
              <a:avLst/>
              <a:gdLst>
                <a:gd name="T0" fmla="*/ 84 w 189"/>
                <a:gd name="T1" fmla="*/ 336 h 336"/>
                <a:gd name="T2" fmla="*/ 76 w 189"/>
                <a:gd name="T3" fmla="*/ 141 h 336"/>
                <a:gd name="T4" fmla="*/ 33 w 189"/>
                <a:gd name="T5" fmla="*/ 137 h 336"/>
                <a:gd name="T6" fmla="*/ 0 w 189"/>
                <a:gd name="T7" fmla="*/ 132 h 336"/>
                <a:gd name="T8" fmla="*/ 15 w 189"/>
                <a:gd name="T9" fmla="*/ 126 h 336"/>
                <a:gd name="T10" fmla="*/ 29 w 189"/>
                <a:gd name="T11" fmla="*/ 112 h 336"/>
                <a:gd name="T12" fmla="*/ 61 w 189"/>
                <a:gd name="T13" fmla="*/ 127 h 336"/>
                <a:gd name="T14" fmla="*/ 76 w 189"/>
                <a:gd name="T15" fmla="*/ 59 h 336"/>
                <a:gd name="T16" fmla="*/ 29 w 189"/>
                <a:gd name="T17" fmla="*/ 100 h 336"/>
                <a:gd name="T18" fmla="*/ 2 w 189"/>
                <a:gd name="T19" fmla="*/ 100 h 336"/>
                <a:gd name="T20" fmla="*/ 21 w 189"/>
                <a:gd name="T21" fmla="*/ 84 h 336"/>
                <a:gd name="T22" fmla="*/ 78 w 189"/>
                <a:gd name="T23" fmla="*/ 51 h 336"/>
                <a:gd name="T24" fmla="*/ 83 w 189"/>
                <a:gd name="T25" fmla="*/ 0 h 336"/>
                <a:gd name="T26" fmla="*/ 86 w 189"/>
                <a:gd name="T27" fmla="*/ 51 h 336"/>
                <a:gd name="T28" fmla="*/ 164 w 189"/>
                <a:gd name="T29" fmla="*/ 91 h 336"/>
                <a:gd name="T30" fmla="*/ 178 w 189"/>
                <a:gd name="T31" fmla="*/ 108 h 336"/>
                <a:gd name="T32" fmla="*/ 182 w 189"/>
                <a:gd name="T33" fmla="*/ 188 h 336"/>
                <a:gd name="T34" fmla="*/ 181 w 189"/>
                <a:gd name="T35" fmla="*/ 216 h 336"/>
                <a:gd name="T36" fmla="*/ 151 w 189"/>
                <a:gd name="T37" fmla="*/ 224 h 336"/>
                <a:gd name="T38" fmla="*/ 149 w 189"/>
                <a:gd name="T39" fmla="*/ 218 h 336"/>
                <a:gd name="T40" fmla="*/ 173 w 189"/>
                <a:gd name="T41" fmla="*/ 218 h 336"/>
                <a:gd name="T42" fmla="*/ 173 w 189"/>
                <a:gd name="T43" fmla="*/ 214 h 336"/>
                <a:gd name="T44" fmla="*/ 179 w 189"/>
                <a:gd name="T45" fmla="*/ 192 h 336"/>
                <a:gd name="T46" fmla="*/ 152 w 189"/>
                <a:gd name="T47" fmla="*/ 181 h 336"/>
                <a:gd name="T48" fmla="*/ 140 w 189"/>
                <a:gd name="T49" fmla="*/ 169 h 336"/>
                <a:gd name="T50" fmla="*/ 176 w 189"/>
                <a:gd name="T51" fmla="*/ 154 h 336"/>
                <a:gd name="T52" fmla="*/ 157 w 189"/>
                <a:gd name="T53" fmla="*/ 150 h 336"/>
                <a:gd name="T54" fmla="*/ 150 w 189"/>
                <a:gd name="T55" fmla="*/ 126 h 336"/>
                <a:gd name="T56" fmla="*/ 172 w 189"/>
                <a:gd name="T57" fmla="*/ 111 h 336"/>
                <a:gd name="T58" fmla="*/ 160 w 189"/>
                <a:gd name="T59" fmla="*/ 109 h 336"/>
                <a:gd name="T60" fmla="*/ 130 w 189"/>
                <a:gd name="T61" fmla="*/ 120 h 336"/>
                <a:gd name="T62" fmla="*/ 158 w 189"/>
                <a:gd name="T63" fmla="*/ 93 h 336"/>
                <a:gd name="T64" fmla="*/ 97 w 189"/>
                <a:gd name="T65" fmla="*/ 55 h 336"/>
                <a:gd name="T66" fmla="*/ 85 w 189"/>
                <a:gd name="T67" fmla="*/ 119 h 336"/>
                <a:gd name="T68" fmla="*/ 174 w 189"/>
                <a:gd name="T69" fmla="*/ 126 h 336"/>
                <a:gd name="T70" fmla="*/ 146 w 189"/>
                <a:gd name="T71" fmla="*/ 142 h 336"/>
                <a:gd name="T72" fmla="*/ 174 w 189"/>
                <a:gd name="T73" fmla="*/ 126 h 336"/>
                <a:gd name="T74" fmla="*/ 155 w 189"/>
                <a:gd name="T75" fmla="*/ 98 h 336"/>
                <a:gd name="T76" fmla="*/ 138 w 189"/>
                <a:gd name="T77" fmla="*/ 116 h 336"/>
                <a:gd name="T78" fmla="*/ 159 w 189"/>
                <a:gd name="T79" fmla="*/ 103 h 336"/>
                <a:gd name="T80" fmla="*/ 175 w 189"/>
                <a:gd name="T81" fmla="*/ 165 h 336"/>
                <a:gd name="T82" fmla="*/ 173 w 189"/>
                <a:gd name="T83" fmla="*/ 174 h 336"/>
                <a:gd name="T84" fmla="*/ 157 w 189"/>
                <a:gd name="T85" fmla="*/ 191 h 336"/>
                <a:gd name="T86" fmla="*/ 173 w 189"/>
                <a:gd name="T87" fmla="*/ 174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9" h="336">
                  <a:moveTo>
                    <a:pt x="87" y="336"/>
                  </a:moveTo>
                  <a:cubicBezTo>
                    <a:pt x="86" y="336"/>
                    <a:pt x="85" y="336"/>
                    <a:pt x="84" y="336"/>
                  </a:cubicBezTo>
                  <a:cubicBezTo>
                    <a:pt x="82" y="333"/>
                    <a:pt x="77" y="331"/>
                    <a:pt x="77" y="328"/>
                  </a:cubicBezTo>
                  <a:cubicBezTo>
                    <a:pt x="76" y="266"/>
                    <a:pt x="76" y="203"/>
                    <a:pt x="76" y="141"/>
                  </a:cubicBezTo>
                  <a:cubicBezTo>
                    <a:pt x="76" y="140"/>
                    <a:pt x="76" y="139"/>
                    <a:pt x="77" y="137"/>
                  </a:cubicBezTo>
                  <a:cubicBezTo>
                    <a:pt x="62" y="132"/>
                    <a:pt x="48" y="131"/>
                    <a:pt x="33" y="137"/>
                  </a:cubicBezTo>
                  <a:cubicBezTo>
                    <a:pt x="24" y="140"/>
                    <a:pt x="14" y="139"/>
                    <a:pt x="4" y="139"/>
                  </a:cubicBezTo>
                  <a:cubicBezTo>
                    <a:pt x="2" y="139"/>
                    <a:pt x="0" y="134"/>
                    <a:pt x="0" y="132"/>
                  </a:cubicBezTo>
                  <a:cubicBezTo>
                    <a:pt x="0" y="126"/>
                    <a:pt x="2" y="119"/>
                    <a:pt x="2" y="113"/>
                  </a:cubicBezTo>
                  <a:cubicBezTo>
                    <a:pt x="14" y="110"/>
                    <a:pt x="12" y="120"/>
                    <a:pt x="15" y="126"/>
                  </a:cubicBezTo>
                  <a:cubicBezTo>
                    <a:pt x="24" y="125"/>
                    <a:pt x="16" y="118"/>
                    <a:pt x="19" y="114"/>
                  </a:cubicBezTo>
                  <a:cubicBezTo>
                    <a:pt x="22" y="113"/>
                    <a:pt x="25" y="113"/>
                    <a:pt x="29" y="112"/>
                  </a:cubicBezTo>
                  <a:cubicBezTo>
                    <a:pt x="29" y="117"/>
                    <a:pt x="29" y="121"/>
                    <a:pt x="29" y="125"/>
                  </a:cubicBezTo>
                  <a:cubicBezTo>
                    <a:pt x="39" y="126"/>
                    <a:pt x="50" y="126"/>
                    <a:pt x="61" y="127"/>
                  </a:cubicBezTo>
                  <a:cubicBezTo>
                    <a:pt x="73" y="127"/>
                    <a:pt x="76" y="124"/>
                    <a:pt x="76" y="113"/>
                  </a:cubicBezTo>
                  <a:cubicBezTo>
                    <a:pt x="76" y="95"/>
                    <a:pt x="76" y="78"/>
                    <a:pt x="76" y="59"/>
                  </a:cubicBezTo>
                  <a:cubicBezTo>
                    <a:pt x="51" y="62"/>
                    <a:pt x="32" y="73"/>
                    <a:pt x="22" y="97"/>
                  </a:cubicBezTo>
                  <a:cubicBezTo>
                    <a:pt x="24" y="98"/>
                    <a:pt x="27" y="99"/>
                    <a:pt x="29" y="100"/>
                  </a:cubicBezTo>
                  <a:cubicBezTo>
                    <a:pt x="29" y="100"/>
                    <a:pt x="29" y="100"/>
                    <a:pt x="29" y="100"/>
                  </a:cubicBezTo>
                  <a:cubicBezTo>
                    <a:pt x="20" y="100"/>
                    <a:pt x="11" y="100"/>
                    <a:pt x="2" y="100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14" y="100"/>
                    <a:pt x="17" y="92"/>
                    <a:pt x="21" y="84"/>
                  </a:cubicBezTo>
                  <a:cubicBezTo>
                    <a:pt x="33" y="66"/>
                    <a:pt x="49" y="55"/>
                    <a:pt x="71" y="52"/>
                  </a:cubicBezTo>
                  <a:cubicBezTo>
                    <a:pt x="72" y="52"/>
                    <a:pt x="74" y="51"/>
                    <a:pt x="78" y="51"/>
                  </a:cubicBezTo>
                  <a:cubicBezTo>
                    <a:pt x="78" y="37"/>
                    <a:pt x="78" y="23"/>
                    <a:pt x="78" y="9"/>
                  </a:cubicBezTo>
                  <a:cubicBezTo>
                    <a:pt x="78" y="6"/>
                    <a:pt x="81" y="0"/>
                    <a:pt x="83" y="0"/>
                  </a:cubicBezTo>
                  <a:cubicBezTo>
                    <a:pt x="89" y="0"/>
                    <a:pt x="89" y="5"/>
                    <a:pt x="89" y="10"/>
                  </a:cubicBezTo>
                  <a:cubicBezTo>
                    <a:pt x="88" y="23"/>
                    <a:pt x="87" y="36"/>
                    <a:pt x="86" y="51"/>
                  </a:cubicBezTo>
                  <a:cubicBezTo>
                    <a:pt x="105" y="48"/>
                    <a:pt x="122" y="52"/>
                    <a:pt x="137" y="59"/>
                  </a:cubicBezTo>
                  <a:cubicBezTo>
                    <a:pt x="151" y="66"/>
                    <a:pt x="158" y="77"/>
                    <a:pt x="164" y="91"/>
                  </a:cubicBezTo>
                  <a:cubicBezTo>
                    <a:pt x="166" y="93"/>
                    <a:pt x="167" y="96"/>
                    <a:pt x="169" y="98"/>
                  </a:cubicBezTo>
                  <a:cubicBezTo>
                    <a:pt x="172" y="102"/>
                    <a:pt x="177" y="105"/>
                    <a:pt x="178" y="108"/>
                  </a:cubicBezTo>
                  <a:cubicBezTo>
                    <a:pt x="180" y="124"/>
                    <a:pt x="189" y="141"/>
                    <a:pt x="182" y="157"/>
                  </a:cubicBezTo>
                  <a:cubicBezTo>
                    <a:pt x="178" y="168"/>
                    <a:pt x="182" y="178"/>
                    <a:pt x="182" y="188"/>
                  </a:cubicBezTo>
                  <a:cubicBezTo>
                    <a:pt x="181" y="196"/>
                    <a:pt x="182" y="203"/>
                    <a:pt x="182" y="210"/>
                  </a:cubicBezTo>
                  <a:cubicBezTo>
                    <a:pt x="182" y="212"/>
                    <a:pt x="180" y="215"/>
                    <a:pt x="181" y="216"/>
                  </a:cubicBezTo>
                  <a:cubicBezTo>
                    <a:pt x="189" y="227"/>
                    <a:pt x="181" y="226"/>
                    <a:pt x="173" y="226"/>
                  </a:cubicBezTo>
                  <a:cubicBezTo>
                    <a:pt x="166" y="226"/>
                    <a:pt x="159" y="225"/>
                    <a:pt x="151" y="224"/>
                  </a:cubicBezTo>
                  <a:cubicBezTo>
                    <a:pt x="151" y="224"/>
                    <a:pt x="151" y="224"/>
                    <a:pt x="151" y="224"/>
                  </a:cubicBezTo>
                  <a:cubicBezTo>
                    <a:pt x="151" y="222"/>
                    <a:pt x="150" y="220"/>
                    <a:pt x="149" y="218"/>
                  </a:cubicBezTo>
                  <a:cubicBezTo>
                    <a:pt x="157" y="219"/>
                    <a:pt x="165" y="220"/>
                    <a:pt x="172" y="221"/>
                  </a:cubicBezTo>
                  <a:cubicBezTo>
                    <a:pt x="172" y="220"/>
                    <a:pt x="172" y="219"/>
                    <a:pt x="173" y="218"/>
                  </a:cubicBezTo>
                  <a:cubicBezTo>
                    <a:pt x="170" y="217"/>
                    <a:pt x="167" y="216"/>
                    <a:pt x="164" y="215"/>
                  </a:cubicBezTo>
                  <a:cubicBezTo>
                    <a:pt x="167" y="215"/>
                    <a:pt x="171" y="216"/>
                    <a:pt x="173" y="214"/>
                  </a:cubicBezTo>
                  <a:cubicBezTo>
                    <a:pt x="175" y="212"/>
                    <a:pt x="176" y="208"/>
                    <a:pt x="177" y="204"/>
                  </a:cubicBezTo>
                  <a:cubicBezTo>
                    <a:pt x="178" y="201"/>
                    <a:pt x="178" y="197"/>
                    <a:pt x="179" y="192"/>
                  </a:cubicBezTo>
                  <a:cubicBezTo>
                    <a:pt x="169" y="197"/>
                    <a:pt x="160" y="205"/>
                    <a:pt x="152" y="196"/>
                  </a:cubicBezTo>
                  <a:cubicBezTo>
                    <a:pt x="149" y="194"/>
                    <a:pt x="151" y="186"/>
                    <a:pt x="152" y="181"/>
                  </a:cubicBezTo>
                  <a:cubicBezTo>
                    <a:pt x="152" y="180"/>
                    <a:pt x="152" y="179"/>
                    <a:pt x="151" y="179"/>
                  </a:cubicBezTo>
                  <a:cubicBezTo>
                    <a:pt x="146" y="177"/>
                    <a:pt x="138" y="176"/>
                    <a:pt x="140" y="169"/>
                  </a:cubicBezTo>
                  <a:cubicBezTo>
                    <a:pt x="142" y="163"/>
                    <a:pt x="148" y="158"/>
                    <a:pt x="154" y="156"/>
                  </a:cubicBezTo>
                  <a:cubicBezTo>
                    <a:pt x="160" y="154"/>
                    <a:pt x="167" y="155"/>
                    <a:pt x="176" y="154"/>
                  </a:cubicBezTo>
                  <a:cubicBezTo>
                    <a:pt x="177" y="150"/>
                    <a:pt x="178" y="144"/>
                    <a:pt x="179" y="138"/>
                  </a:cubicBezTo>
                  <a:cubicBezTo>
                    <a:pt x="171" y="143"/>
                    <a:pt x="164" y="147"/>
                    <a:pt x="157" y="150"/>
                  </a:cubicBezTo>
                  <a:cubicBezTo>
                    <a:pt x="149" y="153"/>
                    <a:pt x="143" y="152"/>
                    <a:pt x="139" y="144"/>
                  </a:cubicBezTo>
                  <a:cubicBezTo>
                    <a:pt x="137" y="138"/>
                    <a:pt x="142" y="128"/>
                    <a:pt x="150" y="126"/>
                  </a:cubicBezTo>
                  <a:cubicBezTo>
                    <a:pt x="157" y="124"/>
                    <a:pt x="165" y="123"/>
                    <a:pt x="173" y="122"/>
                  </a:cubicBezTo>
                  <a:cubicBezTo>
                    <a:pt x="173" y="118"/>
                    <a:pt x="173" y="114"/>
                    <a:pt x="172" y="111"/>
                  </a:cubicBezTo>
                  <a:cubicBezTo>
                    <a:pt x="171" y="109"/>
                    <a:pt x="168" y="106"/>
                    <a:pt x="166" y="106"/>
                  </a:cubicBezTo>
                  <a:cubicBezTo>
                    <a:pt x="164" y="105"/>
                    <a:pt x="162" y="107"/>
                    <a:pt x="160" y="109"/>
                  </a:cubicBezTo>
                  <a:cubicBezTo>
                    <a:pt x="155" y="114"/>
                    <a:pt x="151" y="120"/>
                    <a:pt x="145" y="123"/>
                  </a:cubicBezTo>
                  <a:cubicBezTo>
                    <a:pt x="141" y="125"/>
                    <a:pt x="133" y="123"/>
                    <a:pt x="130" y="120"/>
                  </a:cubicBezTo>
                  <a:cubicBezTo>
                    <a:pt x="125" y="115"/>
                    <a:pt x="129" y="109"/>
                    <a:pt x="134" y="106"/>
                  </a:cubicBezTo>
                  <a:cubicBezTo>
                    <a:pt x="141" y="101"/>
                    <a:pt x="148" y="98"/>
                    <a:pt x="158" y="93"/>
                  </a:cubicBezTo>
                  <a:cubicBezTo>
                    <a:pt x="157" y="85"/>
                    <a:pt x="151" y="77"/>
                    <a:pt x="144" y="72"/>
                  </a:cubicBezTo>
                  <a:cubicBezTo>
                    <a:pt x="131" y="62"/>
                    <a:pt x="116" y="53"/>
                    <a:pt x="97" y="55"/>
                  </a:cubicBezTo>
                  <a:cubicBezTo>
                    <a:pt x="90" y="56"/>
                    <a:pt x="86" y="58"/>
                    <a:pt x="86" y="66"/>
                  </a:cubicBezTo>
                  <a:cubicBezTo>
                    <a:pt x="86" y="84"/>
                    <a:pt x="85" y="101"/>
                    <a:pt x="85" y="119"/>
                  </a:cubicBezTo>
                  <a:cubicBezTo>
                    <a:pt x="86" y="191"/>
                    <a:pt x="86" y="263"/>
                    <a:pt x="87" y="336"/>
                  </a:cubicBezTo>
                  <a:close/>
                  <a:moveTo>
                    <a:pt x="174" y="126"/>
                  </a:moveTo>
                  <a:cubicBezTo>
                    <a:pt x="164" y="129"/>
                    <a:pt x="156" y="130"/>
                    <a:pt x="149" y="133"/>
                  </a:cubicBezTo>
                  <a:cubicBezTo>
                    <a:pt x="147" y="134"/>
                    <a:pt x="147" y="139"/>
                    <a:pt x="146" y="142"/>
                  </a:cubicBezTo>
                  <a:cubicBezTo>
                    <a:pt x="148" y="143"/>
                    <a:pt x="151" y="144"/>
                    <a:pt x="153" y="144"/>
                  </a:cubicBezTo>
                  <a:cubicBezTo>
                    <a:pt x="163" y="144"/>
                    <a:pt x="170" y="140"/>
                    <a:pt x="174" y="126"/>
                  </a:cubicBezTo>
                  <a:close/>
                  <a:moveTo>
                    <a:pt x="159" y="103"/>
                  </a:moveTo>
                  <a:cubicBezTo>
                    <a:pt x="158" y="102"/>
                    <a:pt x="157" y="100"/>
                    <a:pt x="155" y="98"/>
                  </a:cubicBezTo>
                  <a:cubicBezTo>
                    <a:pt x="150" y="102"/>
                    <a:pt x="144" y="105"/>
                    <a:pt x="139" y="109"/>
                  </a:cubicBezTo>
                  <a:cubicBezTo>
                    <a:pt x="138" y="110"/>
                    <a:pt x="139" y="114"/>
                    <a:pt x="138" y="116"/>
                  </a:cubicBezTo>
                  <a:cubicBezTo>
                    <a:pt x="141" y="116"/>
                    <a:pt x="145" y="118"/>
                    <a:pt x="146" y="117"/>
                  </a:cubicBezTo>
                  <a:cubicBezTo>
                    <a:pt x="151" y="113"/>
                    <a:pt x="155" y="108"/>
                    <a:pt x="159" y="103"/>
                  </a:cubicBezTo>
                  <a:close/>
                  <a:moveTo>
                    <a:pt x="149" y="174"/>
                  </a:moveTo>
                  <a:cubicBezTo>
                    <a:pt x="158" y="171"/>
                    <a:pt x="166" y="168"/>
                    <a:pt x="175" y="165"/>
                  </a:cubicBezTo>
                  <a:cubicBezTo>
                    <a:pt x="164" y="156"/>
                    <a:pt x="152" y="159"/>
                    <a:pt x="149" y="174"/>
                  </a:cubicBezTo>
                  <a:close/>
                  <a:moveTo>
                    <a:pt x="173" y="174"/>
                  </a:moveTo>
                  <a:cubicBezTo>
                    <a:pt x="168" y="177"/>
                    <a:pt x="163" y="180"/>
                    <a:pt x="159" y="183"/>
                  </a:cubicBezTo>
                  <a:cubicBezTo>
                    <a:pt x="158" y="185"/>
                    <a:pt x="158" y="188"/>
                    <a:pt x="157" y="191"/>
                  </a:cubicBezTo>
                  <a:cubicBezTo>
                    <a:pt x="160" y="192"/>
                    <a:pt x="163" y="193"/>
                    <a:pt x="165" y="192"/>
                  </a:cubicBezTo>
                  <a:cubicBezTo>
                    <a:pt x="173" y="189"/>
                    <a:pt x="174" y="183"/>
                    <a:pt x="173" y="1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2343150" y="2803525"/>
              <a:ext cx="317500" cy="449262"/>
            </a:xfrm>
            <a:custGeom>
              <a:avLst/>
              <a:gdLst>
                <a:gd name="T0" fmla="*/ 30 w 84"/>
                <a:gd name="T1" fmla="*/ 0 h 119"/>
                <a:gd name="T2" fmla="*/ 42 w 84"/>
                <a:gd name="T3" fmla="*/ 5 h 119"/>
                <a:gd name="T4" fmla="*/ 39 w 84"/>
                <a:gd name="T5" fmla="*/ 56 h 119"/>
                <a:gd name="T6" fmla="*/ 45 w 84"/>
                <a:gd name="T7" fmla="*/ 59 h 119"/>
                <a:gd name="T8" fmla="*/ 27 w 84"/>
                <a:gd name="T9" fmla="*/ 61 h 119"/>
                <a:gd name="T10" fmla="*/ 27 w 84"/>
                <a:gd name="T11" fmla="*/ 64 h 119"/>
                <a:gd name="T12" fmla="*/ 50 w 84"/>
                <a:gd name="T13" fmla="*/ 69 h 119"/>
                <a:gd name="T14" fmla="*/ 50 w 84"/>
                <a:gd name="T15" fmla="*/ 70 h 119"/>
                <a:gd name="T16" fmla="*/ 32 w 84"/>
                <a:gd name="T17" fmla="*/ 68 h 119"/>
                <a:gd name="T18" fmla="*/ 21 w 84"/>
                <a:gd name="T19" fmla="*/ 73 h 119"/>
                <a:gd name="T20" fmla="*/ 9 w 84"/>
                <a:gd name="T21" fmla="*/ 96 h 119"/>
                <a:gd name="T22" fmla="*/ 16 w 84"/>
                <a:gd name="T23" fmla="*/ 109 h 119"/>
                <a:gd name="T24" fmla="*/ 73 w 84"/>
                <a:gd name="T25" fmla="*/ 110 h 119"/>
                <a:gd name="T26" fmla="*/ 80 w 84"/>
                <a:gd name="T27" fmla="*/ 111 h 119"/>
                <a:gd name="T28" fmla="*/ 84 w 84"/>
                <a:gd name="T29" fmla="*/ 112 h 119"/>
                <a:gd name="T30" fmla="*/ 78 w 84"/>
                <a:gd name="T31" fmla="*/ 118 h 119"/>
                <a:gd name="T32" fmla="*/ 31 w 84"/>
                <a:gd name="T33" fmla="*/ 119 h 119"/>
                <a:gd name="T34" fmla="*/ 15 w 84"/>
                <a:gd name="T35" fmla="*/ 117 h 119"/>
                <a:gd name="T36" fmla="*/ 5 w 84"/>
                <a:gd name="T37" fmla="*/ 98 h 119"/>
                <a:gd name="T38" fmla="*/ 18 w 84"/>
                <a:gd name="T39" fmla="*/ 73 h 119"/>
                <a:gd name="T40" fmla="*/ 30 w 84"/>
                <a:gd name="T41" fmla="*/ 29 h 119"/>
                <a:gd name="T42" fmla="*/ 30 w 84"/>
                <a:gd name="T43" fmla="*/ 0 h 119"/>
                <a:gd name="T44" fmla="*/ 30 w 84"/>
                <a:gd name="T4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4" h="119">
                  <a:moveTo>
                    <a:pt x="30" y="0"/>
                  </a:moveTo>
                  <a:cubicBezTo>
                    <a:pt x="35" y="2"/>
                    <a:pt x="39" y="4"/>
                    <a:pt x="42" y="5"/>
                  </a:cubicBezTo>
                  <a:cubicBezTo>
                    <a:pt x="41" y="22"/>
                    <a:pt x="40" y="39"/>
                    <a:pt x="39" y="56"/>
                  </a:cubicBezTo>
                  <a:cubicBezTo>
                    <a:pt x="39" y="56"/>
                    <a:pt x="41" y="57"/>
                    <a:pt x="45" y="59"/>
                  </a:cubicBezTo>
                  <a:cubicBezTo>
                    <a:pt x="38" y="60"/>
                    <a:pt x="32" y="60"/>
                    <a:pt x="27" y="61"/>
                  </a:cubicBezTo>
                  <a:cubicBezTo>
                    <a:pt x="27" y="62"/>
                    <a:pt x="27" y="63"/>
                    <a:pt x="27" y="64"/>
                  </a:cubicBezTo>
                  <a:cubicBezTo>
                    <a:pt x="35" y="66"/>
                    <a:pt x="43" y="67"/>
                    <a:pt x="50" y="69"/>
                  </a:cubicBezTo>
                  <a:cubicBezTo>
                    <a:pt x="50" y="69"/>
                    <a:pt x="50" y="70"/>
                    <a:pt x="50" y="70"/>
                  </a:cubicBezTo>
                  <a:cubicBezTo>
                    <a:pt x="44" y="70"/>
                    <a:pt x="38" y="70"/>
                    <a:pt x="32" y="68"/>
                  </a:cubicBezTo>
                  <a:cubicBezTo>
                    <a:pt x="27" y="67"/>
                    <a:pt x="24" y="67"/>
                    <a:pt x="21" y="73"/>
                  </a:cubicBezTo>
                  <a:cubicBezTo>
                    <a:pt x="18" y="81"/>
                    <a:pt x="13" y="88"/>
                    <a:pt x="9" y="96"/>
                  </a:cubicBezTo>
                  <a:cubicBezTo>
                    <a:pt x="5" y="105"/>
                    <a:pt x="7" y="108"/>
                    <a:pt x="16" y="109"/>
                  </a:cubicBezTo>
                  <a:cubicBezTo>
                    <a:pt x="35" y="110"/>
                    <a:pt x="54" y="110"/>
                    <a:pt x="73" y="110"/>
                  </a:cubicBezTo>
                  <a:cubicBezTo>
                    <a:pt x="75" y="111"/>
                    <a:pt x="78" y="111"/>
                    <a:pt x="80" y="111"/>
                  </a:cubicBezTo>
                  <a:cubicBezTo>
                    <a:pt x="81" y="111"/>
                    <a:pt x="83" y="112"/>
                    <a:pt x="84" y="112"/>
                  </a:cubicBezTo>
                  <a:cubicBezTo>
                    <a:pt x="82" y="114"/>
                    <a:pt x="80" y="118"/>
                    <a:pt x="78" y="118"/>
                  </a:cubicBezTo>
                  <a:cubicBezTo>
                    <a:pt x="62" y="119"/>
                    <a:pt x="47" y="119"/>
                    <a:pt x="31" y="119"/>
                  </a:cubicBezTo>
                  <a:cubicBezTo>
                    <a:pt x="26" y="119"/>
                    <a:pt x="20" y="118"/>
                    <a:pt x="15" y="117"/>
                  </a:cubicBezTo>
                  <a:cubicBezTo>
                    <a:pt x="3" y="115"/>
                    <a:pt x="0" y="110"/>
                    <a:pt x="5" y="98"/>
                  </a:cubicBezTo>
                  <a:cubicBezTo>
                    <a:pt x="9" y="90"/>
                    <a:pt x="13" y="81"/>
                    <a:pt x="18" y="73"/>
                  </a:cubicBezTo>
                  <a:cubicBezTo>
                    <a:pt x="27" y="60"/>
                    <a:pt x="31" y="45"/>
                    <a:pt x="30" y="29"/>
                  </a:cubicBezTo>
                  <a:cubicBezTo>
                    <a:pt x="30" y="20"/>
                    <a:pt x="30" y="1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1638300" y="3328988"/>
              <a:ext cx="663575" cy="36512"/>
            </a:xfrm>
            <a:custGeom>
              <a:avLst/>
              <a:gdLst>
                <a:gd name="T0" fmla="*/ 0 w 175"/>
                <a:gd name="T1" fmla="*/ 0 h 10"/>
                <a:gd name="T2" fmla="*/ 68 w 175"/>
                <a:gd name="T3" fmla="*/ 0 h 10"/>
                <a:gd name="T4" fmla="*/ 167 w 175"/>
                <a:gd name="T5" fmla="*/ 2 h 10"/>
                <a:gd name="T6" fmla="*/ 175 w 175"/>
                <a:gd name="T7" fmla="*/ 7 h 10"/>
                <a:gd name="T8" fmla="*/ 167 w 175"/>
                <a:gd name="T9" fmla="*/ 10 h 10"/>
                <a:gd name="T10" fmla="*/ 6 w 175"/>
                <a:gd name="T11" fmla="*/ 6 h 10"/>
                <a:gd name="T12" fmla="*/ 0 w 175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10">
                  <a:moveTo>
                    <a:pt x="0" y="0"/>
                  </a:moveTo>
                  <a:cubicBezTo>
                    <a:pt x="23" y="0"/>
                    <a:pt x="46" y="0"/>
                    <a:pt x="68" y="0"/>
                  </a:cubicBezTo>
                  <a:cubicBezTo>
                    <a:pt x="101" y="1"/>
                    <a:pt x="134" y="1"/>
                    <a:pt x="167" y="2"/>
                  </a:cubicBezTo>
                  <a:cubicBezTo>
                    <a:pt x="170" y="2"/>
                    <a:pt x="172" y="5"/>
                    <a:pt x="175" y="7"/>
                  </a:cubicBezTo>
                  <a:cubicBezTo>
                    <a:pt x="172" y="8"/>
                    <a:pt x="169" y="10"/>
                    <a:pt x="167" y="10"/>
                  </a:cubicBezTo>
                  <a:cubicBezTo>
                    <a:pt x="113" y="9"/>
                    <a:pt x="60" y="8"/>
                    <a:pt x="6" y="6"/>
                  </a:cubicBezTo>
                  <a:cubicBezTo>
                    <a:pt x="0" y="6"/>
                    <a:pt x="0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2509838" y="2811463"/>
              <a:ext cx="90488" cy="257175"/>
            </a:xfrm>
            <a:custGeom>
              <a:avLst/>
              <a:gdLst>
                <a:gd name="T0" fmla="*/ 23 w 24"/>
                <a:gd name="T1" fmla="*/ 68 h 68"/>
                <a:gd name="T2" fmla="*/ 14 w 24"/>
                <a:gd name="T3" fmla="*/ 66 h 68"/>
                <a:gd name="T4" fmla="*/ 19 w 24"/>
                <a:gd name="T5" fmla="*/ 62 h 68"/>
                <a:gd name="T6" fmla="*/ 3 w 24"/>
                <a:gd name="T7" fmla="*/ 56 h 68"/>
                <a:gd name="T8" fmla="*/ 11 w 24"/>
                <a:gd name="T9" fmla="*/ 53 h 68"/>
                <a:gd name="T10" fmla="*/ 0 w 24"/>
                <a:gd name="T11" fmla="*/ 42 h 68"/>
                <a:gd name="T12" fmla="*/ 7 w 24"/>
                <a:gd name="T13" fmla="*/ 6 h 68"/>
                <a:gd name="T14" fmla="*/ 16 w 24"/>
                <a:gd name="T15" fmla="*/ 0 h 68"/>
                <a:gd name="T16" fmla="*/ 24 w 24"/>
                <a:gd name="T17" fmla="*/ 67 h 68"/>
                <a:gd name="T18" fmla="*/ 23 w 24"/>
                <a:gd name="T1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68">
                  <a:moveTo>
                    <a:pt x="23" y="68"/>
                  </a:moveTo>
                  <a:cubicBezTo>
                    <a:pt x="20" y="67"/>
                    <a:pt x="17" y="67"/>
                    <a:pt x="14" y="66"/>
                  </a:cubicBezTo>
                  <a:cubicBezTo>
                    <a:pt x="15" y="65"/>
                    <a:pt x="17" y="64"/>
                    <a:pt x="19" y="62"/>
                  </a:cubicBezTo>
                  <a:cubicBezTo>
                    <a:pt x="14" y="60"/>
                    <a:pt x="9" y="58"/>
                    <a:pt x="3" y="56"/>
                  </a:cubicBezTo>
                  <a:cubicBezTo>
                    <a:pt x="7" y="55"/>
                    <a:pt x="9" y="54"/>
                    <a:pt x="11" y="53"/>
                  </a:cubicBezTo>
                  <a:cubicBezTo>
                    <a:pt x="2" y="55"/>
                    <a:pt x="0" y="48"/>
                    <a:pt x="0" y="42"/>
                  </a:cubicBezTo>
                  <a:cubicBezTo>
                    <a:pt x="1" y="30"/>
                    <a:pt x="4" y="18"/>
                    <a:pt x="7" y="6"/>
                  </a:cubicBezTo>
                  <a:cubicBezTo>
                    <a:pt x="7" y="4"/>
                    <a:pt x="12" y="3"/>
                    <a:pt x="16" y="0"/>
                  </a:cubicBezTo>
                  <a:cubicBezTo>
                    <a:pt x="17" y="25"/>
                    <a:pt x="10" y="47"/>
                    <a:pt x="24" y="67"/>
                  </a:cubicBezTo>
                  <a:cubicBezTo>
                    <a:pt x="23" y="68"/>
                    <a:pt x="23" y="68"/>
                    <a:pt x="23" y="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1949450" y="2486025"/>
              <a:ext cx="49213" cy="333375"/>
            </a:xfrm>
            <a:custGeom>
              <a:avLst/>
              <a:gdLst>
                <a:gd name="T0" fmla="*/ 0 w 13"/>
                <a:gd name="T1" fmla="*/ 86 h 88"/>
                <a:gd name="T2" fmla="*/ 8 w 13"/>
                <a:gd name="T3" fmla="*/ 0 h 88"/>
                <a:gd name="T4" fmla="*/ 11 w 13"/>
                <a:gd name="T5" fmla="*/ 0 h 88"/>
                <a:gd name="T6" fmla="*/ 12 w 13"/>
                <a:gd name="T7" fmla="*/ 3 h 88"/>
                <a:gd name="T8" fmla="*/ 13 w 13"/>
                <a:gd name="T9" fmla="*/ 77 h 88"/>
                <a:gd name="T10" fmla="*/ 0 w 13"/>
                <a:gd name="T11" fmla="*/ 8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88">
                  <a:moveTo>
                    <a:pt x="0" y="86"/>
                  </a:moveTo>
                  <a:cubicBezTo>
                    <a:pt x="3" y="58"/>
                    <a:pt x="5" y="29"/>
                    <a:pt x="8" y="0"/>
                  </a:cubicBezTo>
                  <a:cubicBezTo>
                    <a:pt x="9" y="0"/>
                    <a:pt x="10" y="0"/>
                    <a:pt x="11" y="0"/>
                  </a:cubicBezTo>
                  <a:cubicBezTo>
                    <a:pt x="11" y="1"/>
                    <a:pt x="12" y="2"/>
                    <a:pt x="12" y="3"/>
                  </a:cubicBezTo>
                  <a:cubicBezTo>
                    <a:pt x="13" y="28"/>
                    <a:pt x="13" y="53"/>
                    <a:pt x="13" y="77"/>
                  </a:cubicBezTo>
                  <a:cubicBezTo>
                    <a:pt x="13" y="85"/>
                    <a:pt x="9" y="88"/>
                    <a:pt x="0" y="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1865313" y="2335213"/>
              <a:ext cx="152400" cy="38100"/>
            </a:xfrm>
            <a:custGeom>
              <a:avLst/>
              <a:gdLst>
                <a:gd name="T0" fmla="*/ 34 w 40"/>
                <a:gd name="T1" fmla="*/ 0 h 10"/>
                <a:gd name="T2" fmla="*/ 40 w 40"/>
                <a:gd name="T3" fmla="*/ 7 h 10"/>
                <a:gd name="T4" fmla="*/ 39 w 40"/>
                <a:gd name="T5" fmla="*/ 10 h 10"/>
                <a:gd name="T6" fmla="*/ 2 w 40"/>
                <a:gd name="T7" fmla="*/ 10 h 10"/>
                <a:gd name="T8" fmla="*/ 7 w 40"/>
                <a:gd name="T9" fmla="*/ 0 h 10"/>
                <a:gd name="T10" fmla="*/ 7 w 40"/>
                <a:gd name="T11" fmla="*/ 0 h 10"/>
                <a:gd name="T12" fmla="*/ 7 w 40"/>
                <a:gd name="T13" fmla="*/ 1 h 10"/>
                <a:gd name="T14" fmla="*/ 35 w 40"/>
                <a:gd name="T15" fmla="*/ 1 h 10"/>
                <a:gd name="T16" fmla="*/ 34 w 4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0">
                  <a:moveTo>
                    <a:pt x="34" y="0"/>
                  </a:moveTo>
                  <a:cubicBezTo>
                    <a:pt x="36" y="3"/>
                    <a:pt x="38" y="5"/>
                    <a:pt x="40" y="7"/>
                  </a:cubicBezTo>
                  <a:cubicBezTo>
                    <a:pt x="40" y="8"/>
                    <a:pt x="39" y="9"/>
                    <a:pt x="39" y="10"/>
                  </a:cubicBezTo>
                  <a:cubicBezTo>
                    <a:pt x="26" y="10"/>
                    <a:pt x="14" y="10"/>
                    <a:pt x="2" y="10"/>
                  </a:cubicBezTo>
                  <a:cubicBezTo>
                    <a:pt x="0" y="4"/>
                    <a:pt x="1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1"/>
                  </a:cubicBezTo>
                  <a:cubicBezTo>
                    <a:pt x="16" y="1"/>
                    <a:pt x="25" y="1"/>
                    <a:pt x="35" y="1"/>
                  </a:cubicBezTo>
                  <a:cubicBezTo>
                    <a:pt x="35" y="0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2597150" y="3063875"/>
              <a:ext cx="68263" cy="158750"/>
            </a:xfrm>
            <a:custGeom>
              <a:avLst/>
              <a:gdLst>
                <a:gd name="T0" fmla="*/ 13 w 18"/>
                <a:gd name="T1" fmla="*/ 42 h 42"/>
                <a:gd name="T2" fmla="*/ 6 w 18"/>
                <a:gd name="T3" fmla="*/ 41 h 42"/>
                <a:gd name="T4" fmla="*/ 11 w 18"/>
                <a:gd name="T5" fmla="*/ 26 h 42"/>
                <a:gd name="T6" fmla="*/ 0 w 18"/>
                <a:gd name="T7" fmla="*/ 1 h 42"/>
                <a:gd name="T8" fmla="*/ 1 w 18"/>
                <a:gd name="T9" fmla="*/ 0 h 42"/>
                <a:gd name="T10" fmla="*/ 17 w 18"/>
                <a:gd name="T11" fmla="*/ 33 h 42"/>
                <a:gd name="T12" fmla="*/ 13 w 18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2">
                  <a:moveTo>
                    <a:pt x="13" y="42"/>
                  </a:moveTo>
                  <a:cubicBezTo>
                    <a:pt x="11" y="42"/>
                    <a:pt x="8" y="42"/>
                    <a:pt x="6" y="41"/>
                  </a:cubicBezTo>
                  <a:cubicBezTo>
                    <a:pt x="14" y="38"/>
                    <a:pt x="15" y="33"/>
                    <a:pt x="11" y="26"/>
                  </a:cubicBezTo>
                  <a:cubicBezTo>
                    <a:pt x="6" y="18"/>
                    <a:pt x="3" y="9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6" y="11"/>
                    <a:pt x="12" y="22"/>
                    <a:pt x="17" y="33"/>
                  </a:cubicBezTo>
                  <a:cubicBezTo>
                    <a:pt x="18" y="35"/>
                    <a:pt x="14" y="39"/>
                    <a:pt x="13" y="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1974850" y="2905125"/>
              <a:ext cx="125413" cy="23812"/>
            </a:xfrm>
            <a:custGeom>
              <a:avLst/>
              <a:gdLst>
                <a:gd name="T0" fmla="*/ 33 w 33"/>
                <a:gd name="T1" fmla="*/ 0 h 6"/>
                <a:gd name="T2" fmla="*/ 0 w 33"/>
                <a:gd name="T3" fmla="*/ 0 h 6"/>
                <a:gd name="T4" fmla="*/ 32 w 33"/>
                <a:gd name="T5" fmla="*/ 0 h 6"/>
                <a:gd name="T6" fmla="*/ 33 w 33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6">
                  <a:moveTo>
                    <a:pt x="33" y="0"/>
                  </a:moveTo>
                  <a:cubicBezTo>
                    <a:pt x="25" y="5"/>
                    <a:pt x="7" y="6"/>
                    <a:pt x="0" y="0"/>
                  </a:cubicBezTo>
                  <a:cubicBezTo>
                    <a:pt x="12" y="0"/>
                    <a:pt x="22" y="0"/>
                    <a:pt x="32" y="0"/>
                  </a:cubicBezTo>
                  <a:cubicBezTo>
                    <a:pt x="32" y="0"/>
                    <a:pt x="33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2" name="Grupo 31"/>
          <p:cNvGrpSpPr/>
          <p:nvPr/>
        </p:nvGrpSpPr>
        <p:grpSpPr>
          <a:xfrm>
            <a:off x="1774825" y="2109788"/>
            <a:ext cx="1042988" cy="1408112"/>
            <a:chOff x="1622425" y="1957388"/>
            <a:chExt cx="1042988" cy="1408112"/>
          </a:xfrm>
          <a:solidFill>
            <a:schemeClr val="tx1"/>
          </a:solidFill>
        </p:grpSpPr>
        <p:sp>
          <p:nvSpPr>
            <p:cNvPr id="33" name="Freeform 5"/>
            <p:cNvSpPr>
              <a:spLocks/>
            </p:cNvSpPr>
            <p:nvPr/>
          </p:nvSpPr>
          <p:spPr bwMode="auto">
            <a:xfrm>
              <a:off x="1622425" y="2482850"/>
              <a:ext cx="682625" cy="846137"/>
            </a:xfrm>
            <a:custGeom>
              <a:avLst/>
              <a:gdLst>
                <a:gd name="T0" fmla="*/ 125 w 180"/>
                <a:gd name="T1" fmla="*/ 112 h 224"/>
                <a:gd name="T2" fmla="*/ 123 w 180"/>
                <a:gd name="T3" fmla="*/ 105 h 224"/>
                <a:gd name="T4" fmla="*/ 97 w 180"/>
                <a:gd name="T5" fmla="*/ 101 h 224"/>
                <a:gd name="T6" fmla="*/ 89 w 180"/>
                <a:gd name="T7" fmla="*/ 93 h 224"/>
                <a:gd name="T8" fmla="*/ 101 w 180"/>
                <a:gd name="T9" fmla="*/ 85 h 224"/>
                <a:gd name="T10" fmla="*/ 110 w 180"/>
                <a:gd name="T11" fmla="*/ 87 h 224"/>
                <a:gd name="T12" fmla="*/ 141 w 180"/>
                <a:gd name="T13" fmla="*/ 138 h 224"/>
                <a:gd name="T14" fmla="*/ 137 w 180"/>
                <a:gd name="T15" fmla="*/ 165 h 224"/>
                <a:gd name="T16" fmla="*/ 135 w 180"/>
                <a:gd name="T17" fmla="*/ 172 h 224"/>
                <a:gd name="T18" fmla="*/ 142 w 180"/>
                <a:gd name="T19" fmla="*/ 167 h 224"/>
                <a:gd name="T20" fmla="*/ 144 w 180"/>
                <a:gd name="T21" fmla="*/ 175 h 224"/>
                <a:gd name="T22" fmla="*/ 144 w 180"/>
                <a:gd name="T23" fmla="*/ 191 h 224"/>
                <a:gd name="T24" fmla="*/ 153 w 180"/>
                <a:gd name="T25" fmla="*/ 197 h 224"/>
                <a:gd name="T26" fmla="*/ 156 w 180"/>
                <a:gd name="T27" fmla="*/ 197 h 224"/>
                <a:gd name="T28" fmla="*/ 160 w 180"/>
                <a:gd name="T29" fmla="*/ 175 h 224"/>
                <a:gd name="T30" fmla="*/ 180 w 180"/>
                <a:gd name="T31" fmla="*/ 224 h 224"/>
                <a:gd name="T32" fmla="*/ 0 w 180"/>
                <a:gd name="T33" fmla="*/ 221 h 224"/>
                <a:gd name="T34" fmla="*/ 23 w 180"/>
                <a:gd name="T35" fmla="*/ 168 h 224"/>
                <a:gd name="T36" fmla="*/ 32 w 180"/>
                <a:gd name="T37" fmla="*/ 169 h 224"/>
                <a:gd name="T38" fmla="*/ 91 w 180"/>
                <a:gd name="T39" fmla="*/ 200 h 224"/>
                <a:gd name="T40" fmla="*/ 28 w 180"/>
                <a:gd name="T41" fmla="*/ 151 h 224"/>
                <a:gd name="T42" fmla="*/ 62 w 180"/>
                <a:gd name="T43" fmla="*/ 86 h 224"/>
                <a:gd name="T44" fmla="*/ 72 w 180"/>
                <a:gd name="T45" fmla="*/ 84 h 224"/>
                <a:gd name="T46" fmla="*/ 72 w 180"/>
                <a:gd name="T47" fmla="*/ 3 h 224"/>
                <a:gd name="T48" fmla="*/ 87 w 180"/>
                <a:gd name="T49" fmla="*/ 15 h 224"/>
                <a:gd name="T50" fmla="*/ 84 w 180"/>
                <a:gd name="T51" fmla="*/ 49 h 224"/>
                <a:gd name="T52" fmla="*/ 83 w 180"/>
                <a:gd name="T53" fmla="*/ 100 h 224"/>
                <a:gd name="T54" fmla="*/ 45 w 180"/>
                <a:gd name="T55" fmla="*/ 102 h 224"/>
                <a:gd name="T56" fmla="*/ 45 w 180"/>
                <a:gd name="T57" fmla="*/ 106 h 224"/>
                <a:gd name="T58" fmla="*/ 89 w 180"/>
                <a:gd name="T59" fmla="*/ 113 h 224"/>
                <a:gd name="T60" fmla="*/ 89 w 180"/>
                <a:gd name="T61" fmla="*/ 117 h 224"/>
                <a:gd name="T62" fmla="*/ 42 w 180"/>
                <a:gd name="T63" fmla="*/ 112 h 224"/>
                <a:gd name="T64" fmla="*/ 68 w 180"/>
                <a:gd name="T65" fmla="*/ 191 h 224"/>
                <a:gd name="T66" fmla="*/ 101 w 180"/>
                <a:gd name="T67" fmla="*/ 196 h 224"/>
                <a:gd name="T68" fmla="*/ 134 w 180"/>
                <a:gd name="T69" fmla="*/ 160 h 224"/>
                <a:gd name="T70" fmla="*/ 131 w 180"/>
                <a:gd name="T71" fmla="*/ 116 h 224"/>
                <a:gd name="T72" fmla="*/ 126 w 180"/>
                <a:gd name="T73" fmla="*/ 112 h 224"/>
                <a:gd name="T74" fmla="*/ 125 w 180"/>
                <a:gd name="T75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0" h="224">
                  <a:moveTo>
                    <a:pt x="125" y="112"/>
                  </a:moveTo>
                  <a:cubicBezTo>
                    <a:pt x="128" y="108"/>
                    <a:pt x="127" y="106"/>
                    <a:pt x="123" y="105"/>
                  </a:cubicBezTo>
                  <a:cubicBezTo>
                    <a:pt x="114" y="104"/>
                    <a:pt x="106" y="101"/>
                    <a:pt x="97" y="101"/>
                  </a:cubicBezTo>
                  <a:cubicBezTo>
                    <a:pt x="91" y="101"/>
                    <a:pt x="89" y="98"/>
                    <a:pt x="89" y="93"/>
                  </a:cubicBezTo>
                  <a:cubicBezTo>
                    <a:pt x="93" y="90"/>
                    <a:pt x="96" y="87"/>
                    <a:pt x="101" y="85"/>
                  </a:cubicBezTo>
                  <a:cubicBezTo>
                    <a:pt x="103" y="84"/>
                    <a:pt x="107" y="85"/>
                    <a:pt x="110" y="87"/>
                  </a:cubicBezTo>
                  <a:cubicBezTo>
                    <a:pt x="129" y="99"/>
                    <a:pt x="137" y="118"/>
                    <a:pt x="141" y="138"/>
                  </a:cubicBezTo>
                  <a:cubicBezTo>
                    <a:pt x="143" y="146"/>
                    <a:pt x="138" y="156"/>
                    <a:pt x="137" y="165"/>
                  </a:cubicBezTo>
                  <a:cubicBezTo>
                    <a:pt x="136" y="167"/>
                    <a:pt x="136" y="170"/>
                    <a:pt x="135" y="172"/>
                  </a:cubicBezTo>
                  <a:cubicBezTo>
                    <a:pt x="137" y="171"/>
                    <a:pt x="140" y="169"/>
                    <a:pt x="142" y="167"/>
                  </a:cubicBezTo>
                  <a:cubicBezTo>
                    <a:pt x="143" y="170"/>
                    <a:pt x="144" y="172"/>
                    <a:pt x="144" y="175"/>
                  </a:cubicBezTo>
                  <a:cubicBezTo>
                    <a:pt x="144" y="180"/>
                    <a:pt x="143" y="186"/>
                    <a:pt x="144" y="191"/>
                  </a:cubicBezTo>
                  <a:cubicBezTo>
                    <a:pt x="144" y="197"/>
                    <a:pt x="146" y="201"/>
                    <a:pt x="153" y="197"/>
                  </a:cubicBezTo>
                  <a:cubicBezTo>
                    <a:pt x="154" y="197"/>
                    <a:pt x="155" y="197"/>
                    <a:pt x="156" y="197"/>
                  </a:cubicBezTo>
                  <a:cubicBezTo>
                    <a:pt x="157" y="190"/>
                    <a:pt x="158" y="183"/>
                    <a:pt x="160" y="175"/>
                  </a:cubicBezTo>
                  <a:cubicBezTo>
                    <a:pt x="167" y="192"/>
                    <a:pt x="173" y="208"/>
                    <a:pt x="180" y="224"/>
                  </a:cubicBezTo>
                  <a:cubicBezTo>
                    <a:pt x="120" y="223"/>
                    <a:pt x="62" y="222"/>
                    <a:pt x="0" y="221"/>
                  </a:cubicBezTo>
                  <a:cubicBezTo>
                    <a:pt x="8" y="202"/>
                    <a:pt x="15" y="185"/>
                    <a:pt x="23" y="168"/>
                  </a:cubicBezTo>
                  <a:cubicBezTo>
                    <a:pt x="26" y="162"/>
                    <a:pt x="30" y="165"/>
                    <a:pt x="32" y="169"/>
                  </a:cubicBezTo>
                  <a:cubicBezTo>
                    <a:pt x="46" y="193"/>
                    <a:pt x="64" y="203"/>
                    <a:pt x="91" y="200"/>
                  </a:cubicBezTo>
                  <a:cubicBezTo>
                    <a:pt x="59" y="197"/>
                    <a:pt x="33" y="184"/>
                    <a:pt x="28" y="151"/>
                  </a:cubicBezTo>
                  <a:cubicBezTo>
                    <a:pt x="24" y="124"/>
                    <a:pt x="38" y="101"/>
                    <a:pt x="62" y="86"/>
                  </a:cubicBezTo>
                  <a:cubicBezTo>
                    <a:pt x="65" y="84"/>
                    <a:pt x="69" y="85"/>
                    <a:pt x="72" y="84"/>
                  </a:cubicBezTo>
                  <a:cubicBezTo>
                    <a:pt x="72" y="58"/>
                    <a:pt x="72" y="31"/>
                    <a:pt x="72" y="3"/>
                  </a:cubicBezTo>
                  <a:cubicBezTo>
                    <a:pt x="86" y="0"/>
                    <a:pt x="87" y="0"/>
                    <a:pt x="87" y="15"/>
                  </a:cubicBezTo>
                  <a:cubicBezTo>
                    <a:pt x="87" y="26"/>
                    <a:pt x="84" y="38"/>
                    <a:pt x="84" y="49"/>
                  </a:cubicBezTo>
                  <a:cubicBezTo>
                    <a:pt x="83" y="66"/>
                    <a:pt x="83" y="82"/>
                    <a:pt x="83" y="100"/>
                  </a:cubicBezTo>
                  <a:cubicBezTo>
                    <a:pt x="71" y="100"/>
                    <a:pt x="58" y="101"/>
                    <a:pt x="45" y="102"/>
                  </a:cubicBezTo>
                  <a:cubicBezTo>
                    <a:pt x="45" y="104"/>
                    <a:pt x="45" y="105"/>
                    <a:pt x="45" y="106"/>
                  </a:cubicBezTo>
                  <a:cubicBezTo>
                    <a:pt x="58" y="115"/>
                    <a:pt x="74" y="111"/>
                    <a:pt x="89" y="113"/>
                  </a:cubicBezTo>
                  <a:cubicBezTo>
                    <a:pt x="89" y="114"/>
                    <a:pt x="89" y="115"/>
                    <a:pt x="89" y="117"/>
                  </a:cubicBezTo>
                  <a:cubicBezTo>
                    <a:pt x="73" y="115"/>
                    <a:pt x="58" y="114"/>
                    <a:pt x="42" y="112"/>
                  </a:cubicBezTo>
                  <a:cubicBezTo>
                    <a:pt x="20" y="139"/>
                    <a:pt x="33" y="181"/>
                    <a:pt x="68" y="191"/>
                  </a:cubicBezTo>
                  <a:cubicBezTo>
                    <a:pt x="78" y="194"/>
                    <a:pt x="90" y="197"/>
                    <a:pt x="101" y="196"/>
                  </a:cubicBezTo>
                  <a:cubicBezTo>
                    <a:pt x="122" y="195"/>
                    <a:pt x="129" y="177"/>
                    <a:pt x="134" y="160"/>
                  </a:cubicBezTo>
                  <a:cubicBezTo>
                    <a:pt x="139" y="145"/>
                    <a:pt x="138" y="130"/>
                    <a:pt x="131" y="116"/>
                  </a:cubicBezTo>
                  <a:cubicBezTo>
                    <a:pt x="130" y="115"/>
                    <a:pt x="127" y="114"/>
                    <a:pt x="126" y="112"/>
                  </a:cubicBezTo>
                  <a:lnTo>
                    <a:pt x="125" y="1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6"/>
            <p:cNvSpPr>
              <a:spLocks noEditPoints="1"/>
            </p:cNvSpPr>
            <p:nvPr/>
          </p:nvSpPr>
          <p:spPr bwMode="auto">
            <a:xfrm>
              <a:off x="1884363" y="1957388"/>
              <a:ext cx="715963" cy="1268412"/>
            </a:xfrm>
            <a:custGeom>
              <a:avLst/>
              <a:gdLst>
                <a:gd name="T0" fmla="*/ 84 w 189"/>
                <a:gd name="T1" fmla="*/ 336 h 336"/>
                <a:gd name="T2" fmla="*/ 76 w 189"/>
                <a:gd name="T3" fmla="*/ 141 h 336"/>
                <a:gd name="T4" fmla="*/ 33 w 189"/>
                <a:gd name="T5" fmla="*/ 137 h 336"/>
                <a:gd name="T6" fmla="*/ 0 w 189"/>
                <a:gd name="T7" fmla="*/ 132 h 336"/>
                <a:gd name="T8" fmla="*/ 15 w 189"/>
                <a:gd name="T9" fmla="*/ 126 h 336"/>
                <a:gd name="T10" fmla="*/ 29 w 189"/>
                <a:gd name="T11" fmla="*/ 112 h 336"/>
                <a:gd name="T12" fmla="*/ 61 w 189"/>
                <a:gd name="T13" fmla="*/ 127 h 336"/>
                <a:gd name="T14" fmla="*/ 76 w 189"/>
                <a:gd name="T15" fmla="*/ 59 h 336"/>
                <a:gd name="T16" fmla="*/ 29 w 189"/>
                <a:gd name="T17" fmla="*/ 100 h 336"/>
                <a:gd name="T18" fmla="*/ 2 w 189"/>
                <a:gd name="T19" fmla="*/ 100 h 336"/>
                <a:gd name="T20" fmla="*/ 21 w 189"/>
                <a:gd name="T21" fmla="*/ 84 h 336"/>
                <a:gd name="T22" fmla="*/ 78 w 189"/>
                <a:gd name="T23" fmla="*/ 51 h 336"/>
                <a:gd name="T24" fmla="*/ 83 w 189"/>
                <a:gd name="T25" fmla="*/ 0 h 336"/>
                <a:gd name="T26" fmla="*/ 86 w 189"/>
                <a:gd name="T27" fmla="*/ 51 h 336"/>
                <a:gd name="T28" fmla="*/ 164 w 189"/>
                <a:gd name="T29" fmla="*/ 91 h 336"/>
                <a:gd name="T30" fmla="*/ 178 w 189"/>
                <a:gd name="T31" fmla="*/ 108 h 336"/>
                <a:gd name="T32" fmla="*/ 182 w 189"/>
                <a:gd name="T33" fmla="*/ 188 h 336"/>
                <a:gd name="T34" fmla="*/ 181 w 189"/>
                <a:gd name="T35" fmla="*/ 216 h 336"/>
                <a:gd name="T36" fmla="*/ 151 w 189"/>
                <a:gd name="T37" fmla="*/ 224 h 336"/>
                <a:gd name="T38" fmla="*/ 149 w 189"/>
                <a:gd name="T39" fmla="*/ 218 h 336"/>
                <a:gd name="T40" fmla="*/ 173 w 189"/>
                <a:gd name="T41" fmla="*/ 218 h 336"/>
                <a:gd name="T42" fmla="*/ 173 w 189"/>
                <a:gd name="T43" fmla="*/ 214 h 336"/>
                <a:gd name="T44" fmla="*/ 179 w 189"/>
                <a:gd name="T45" fmla="*/ 192 h 336"/>
                <a:gd name="T46" fmla="*/ 152 w 189"/>
                <a:gd name="T47" fmla="*/ 181 h 336"/>
                <a:gd name="T48" fmla="*/ 140 w 189"/>
                <a:gd name="T49" fmla="*/ 169 h 336"/>
                <a:gd name="T50" fmla="*/ 176 w 189"/>
                <a:gd name="T51" fmla="*/ 154 h 336"/>
                <a:gd name="T52" fmla="*/ 157 w 189"/>
                <a:gd name="T53" fmla="*/ 150 h 336"/>
                <a:gd name="T54" fmla="*/ 150 w 189"/>
                <a:gd name="T55" fmla="*/ 126 h 336"/>
                <a:gd name="T56" fmla="*/ 172 w 189"/>
                <a:gd name="T57" fmla="*/ 111 h 336"/>
                <a:gd name="T58" fmla="*/ 160 w 189"/>
                <a:gd name="T59" fmla="*/ 109 h 336"/>
                <a:gd name="T60" fmla="*/ 130 w 189"/>
                <a:gd name="T61" fmla="*/ 120 h 336"/>
                <a:gd name="T62" fmla="*/ 158 w 189"/>
                <a:gd name="T63" fmla="*/ 93 h 336"/>
                <a:gd name="T64" fmla="*/ 97 w 189"/>
                <a:gd name="T65" fmla="*/ 55 h 336"/>
                <a:gd name="T66" fmla="*/ 85 w 189"/>
                <a:gd name="T67" fmla="*/ 119 h 336"/>
                <a:gd name="T68" fmla="*/ 174 w 189"/>
                <a:gd name="T69" fmla="*/ 126 h 336"/>
                <a:gd name="T70" fmla="*/ 146 w 189"/>
                <a:gd name="T71" fmla="*/ 142 h 336"/>
                <a:gd name="T72" fmla="*/ 174 w 189"/>
                <a:gd name="T73" fmla="*/ 126 h 336"/>
                <a:gd name="T74" fmla="*/ 155 w 189"/>
                <a:gd name="T75" fmla="*/ 98 h 336"/>
                <a:gd name="T76" fmla="*/ 138 w 189"/>
                <a:gd name="T77" fmla="*/ 116 h 336"/>
                <a:gd name="T78" fmla="*/ 159 w 189"/>
                <a:gd name="T79" fmla="*/ 103 h 336"/>
                <a:gd name="T80" fmla="*/ 175 w 189"/>
                <a:gd name="T81" fmla="*/ 165 h 336"/>
                <a:gd name="T82" fmla="*/ 173 w 189"/>
                <a:gd name="T83" fmla="*/ 174 h 336"/>
                <a:gd name="T84" fmla="*/ 157 w 189"/>
                <a:gd name="T85" fmla="*/ 191 h 336"/>
                <a:gd name="T86" fmla="*/ 173 w 189"/>
                <a:gd name="T87" fmla="*/ 174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9" h="336">
                  <a:moveTo>
                    <a:pt x="87" y="336"/>
                  </a:moveTo>
                  <a:cubicBezTo>
                    <a:pt x="86" y="336"/>
                    <a:pt x="85" y="336"/>
                    <a:pt x="84" y="336"/>
                  </a:cubicBezTo>
                  <a:cubicBezTo>
                    <a:pt x="82" y="333"/>
                    <a:pt x="77" y="331"/>
                    <a:pt x="77" y="328"/>
                  </a:cubicBezTo>
                  <a:cubicBezTo>
                    <a:pt x="76" y="266"/>
                    <a:pt x="76" y="203"/>
                    <a:pt x="76" y="141"/>
                  </a:cubicBezTo>
                  <a:cubicBezTo>
                    <a:pt x="76" y="140"/>
                    <a:pt x="76" y="139"/>
                    <a:pt x="77" y="137"/>
                  </a:cubicBezTo>
                  <a:cubicBezTo>
                    <a:pt x="62" y="132"/>
                    <a:pt x="48" y="131"/>
                    <a:pt x="33" y="137"/>
                  </a:cubicBezTo>
                  <a:cubicBezTo>
                    <a:pt x="24" y="140"/>
                    <a:pt x="14" y="139"/>
                    <a:pt x="4" y="139"/>
                  </a:cubicBezTo>
                  <a:cubicBezTo>
                    <a:pt x="2" y="139"/>
                    <a:pt x="0" y="134"/>
                    <a:pt x="0" y="132"/>
                  </a:cubicBezTo>
                  <a:cubicBezTo>
                    <a:pt x="0" y="126"/>
                    <a:pt x="2" y="119"/>
                    <a:pt x="2" y="113"/>
                  </a:cubicBezTo>
                  <a:cubicBezTo>
                    <a:pt x="14" y="110"/>
                    <a:pt x="12" y="120"/>
                    <a:pt x="15" y="126"/>
                  </a:cubicBezTo>
                  <a:cubicBezTo>
                    <a:pt x="24" y="125"/>
                    <a:pt x="16" y="118"/>
                    <a:pt x="19" y="114"/>
                  </a:cubicBezTo>
                  <a:cubicBezTo>
                    <a:pt x="22" y="113"/>
                    <a:pt x="25" y="113"/>
                    <a:pt x="29" y="112"/>
                  </a:cubicBezTo>
                  <a:cubicBezTo>
                    <a:pt x="29" y="117"/>
                    <a:pt x="29" y="121"/>
                    <a:pt x="29" y="125"/>
                  </a:cubicBezTo>
                  <a:cubicBezTo>
                    <a:pt x="39" y="126"/>
                    <a:pt x="50" y="126"/>
                    <a:pt x="61" y="127"/>
                  </a:cubicBezTo>
                  <a:cubicBezTo>
                    <a:pt x="73" y="127"/>
                    <a:pt x="76" y="124"/>
                    <a:pt x="76" y="113"/>
                  </a:cubicBezTo>
                  <a:cubicBezTo>
                    <a:pt x="76" y="95"/>
                    <a:pt x="76" y="78"/>
                    <a:pt x="76" y="59"/>
                  </a:cubicBezTo>
                  <a:cubicBezTo>
                    <a:pt x="51" y="62"/>
                    <a:pt x="32" y="73"/>
                    <a:pt x="22" y="97"/>
                  </a:cubicBezTo>
                  <a:cubicBezTo>
                    <a:pt x="24" y="98"/>
                    <a:pt x="27" y="99"/>
                    <a:pt x="29" y="100"/>
                  </a:cubicBezTo>
                  <a:cubicBezTo>
                    <a:pt x="29" y="100"/>
                    <a:pt x="29" y="100"/>
                    <a:pt x="29" y="100"/>
                  </a:cubicBezTo>
                  <a:cubicBezTo>
                    <a:pt x="20" y="100"/>
                    <a:pt x="11" y="100"/>
                    <a:pt x="2" y="100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14" y="100"/>
                    <a:pt x="17" y="92"/>
                    <a:pt x="21" y="84"/>
                  </a:cubicBezTo>
                  <a:cubicBezTo>
                    <a:pt x="33" y="66"/>
                    <a:pt x="49" y="55"/>
                    <a:pt x="71" y="52"/>
                  </a:cubicBezTo>
                  <a:cubicBezTo>
                    <a:pt x="72" y="52"/>
                    <a:pt x="74" y="51"/>
                    <a:pt x="78" y="51"/>
                  </a:cubicBezTo>
                  <a:cubicBezTo>
                    <a:pt x="78" y="37"/>
                    <a:pt x="78" y="23"/>
                    <a:pt x="78" y="9"/>
                  </a:cubicBezTo>
                  <a:cubicBezTo>
                    <a:pt x="78" y="6"/>
                    <a:pt x="81" y="0"/>
                    <a:pt x="83" y="0"/>
                  </a:cubicBezTo>
                  <a:cubicBezTo>
                    <a:pt x="89" y="0"/>
                    <a:pt x="89" y="5"/>
                    <a:pt x="89" y="10"/>
                  </a:cubicBezTo>
                  <a:cubicBezTo>
                    <a:pt x="88" y="23"/>
                    <a:pt x="87" y="36"/>
                    <a:pt x="86" y="51"/>
                  </a:cubicBezTo>
                  <a:cubicBezTo>
                    <a:pt x="105" y="48"/>
                    <a:pt x="122" y="52"/>
                    <a:pt x="137" y="59"/>
                  </a:cubicBezTo>
                  <a:cubicBezTo>
                    <a:pt x="151" y="66"/>
                    <a:pt x="158" y="77"/>
                    <a:pt x="164" y="91"/>
                  </a:cubicBezTo>
                  <a:cubicBezTo>
                    <a:pt x="166" y="93"/>
                    <a:pt x="167" y="96"/>
                    <a:pt x="169" y="98"/>
                  </a:cubicBezTo>
                  <a:cubicBezTo>
                    <a:pt x="172" y="102"/>
                    <a:pt x="177" y="105"/>
                    <a:pt x="178" y="108"/>
                  </a:cubicBezTo>
                  <a:cubicBezTo>
                    <a:pt x="180" y="124"/>
                    <a:pt x="189" y="141"/>
                    <a:pt x="182" y="157"/>
                  </a:cubicBezTo>
                  <a:cubicBezTo>
                    <a:pt x="178" y="168"/>
                    <a:pt x="182" y="178"/>
                    <a:pt x="182" y="188"/>
                  </a:cubicBezTo>
                  <a:cubicBezTo>
                    <a:pt x="181" y="196"/>
                    <a:pt x="182" y="203"/>
                    <a:pt x="182" y="210"/>
                  </a:cubicBezTo>
                  <a:cubicBezTo>
                    <a:pt x="182" y="212"/>
                    <a:pt x="180" y="215"/>
                    <a:pt x="181" y="216"/>
                  </a:cubicBezTo>
                  <a:cubicBezTo>
                    <a:pt x="189" y="227"/>
                    <a:pt x="181" y="226"/>
                    <a:pt x="173" y="226"/>
                  </a:cubicBezTo>
                  <a:cubicBezTo>
                    <a:pt x="166" y="226"/>
                    <a:pt x="159" y="225"/>
                    <a:pt x="151" y="224"/>
                  </a:cubicBezTo>
                  <a:cubicBezTo>
                    <a:pt x="151" y="224"/>
                    <a:pt x="151" y="224"/>
                    <a:pt x="151" y="224"/>
                  </a:cubicBezTo>
                  <a:cubicBezTo>
                    <a:pt x="151" y="222"/>
                    <a:pt x="150" y="220"/>
                    <a:pt x="149" y="218"/>
                  </a:cubicBezTo>
                  <a:cubicBezTo>
                    <a:pt x="157" y="219"/>
                    <a:pt x="165" y="220"/>
                    <a:pt x="172" y="221"/>
                  </a:cubicBezTo>
                  <a:cubicBezTo>
                    <a:pt x="172" y="220"/>
                    <a:pt x="172" y="219"/>
                    <a:pt x="173" y="218"/>
                  </a:cubicBezTo>
                  <a:cubicBezTo>
                    <a:pt x="170" y="217"/>
                    <a:pt x="167" y="216"/>
                    <a:pt x="164" y="215"/>
                  </a:cubicBezTo>
                  <a:cubicBezTo>
                    <a:pt x="167" y="215"/>
                    <a:pt x="171" y="216"/>
                    <a:pt x="173" y="214"/>
                  </a:cubicBezTo>
                  <a:cubicBezTo>
                    <a:pt x="175" y="212"/>
                    <a:pt x="176" y="208"/>
                    <a:pt x="177" y="204"/>
                  </a:cubicBezTo>
                  <a:cubicBezTo>
                    <a:pt x="178" y="201"/>
                    <a:pt x="178" y="197"/>
                    <a:pt x="179" y="192"/>
                  </a:cubicBezTo>
                  <a:cubicBezTo>
                    <a:pt x="169" y="197"/>
                    <a:pt x="160" y="205"/>
                    <a:pt x="152" y="196"/>
                  </a:cubicBezTo>
                  <a:cubicBezTo>
                    <a:pt x="149" y="194"/>
                    <a:pt x="151" y="186"/>
                    <a:pt x="152" y="181"/>
                  </a:cubicBezTo>
                  <a:cubicBezTo>
                    <a:pt x="152" y="180"/>
                    <a:pt x="152" y="179"/>
                    <a:pt x="151" y="179"/>
                  </a:cubicBezTo>
                  <a:cubicBezTo>
                    <a:pt x="146" y="177"/>
                    <a:pt x="138" y="176"/>
                    <a:pt x="140" y="169"/>
                  </a:cubicBezTo>
                  <a:cubicBezTo>
                    <a:pt x="142" y="163"/>
                    <a:pt x="148" y="158"/>
                    <a:pt x="154" y="156"/>
                  </a:cubicBezTo>
                  <a:cubicBezTo>
                    <a:pt x="160" y="154"/>
                    <a:pt x="167" y="155"/>
                    <a:pt x="176" y="154"/>
                  </a:cubicBezTo>
                  <a:cubicBezTo>
                    <a:pt x="177" y="150"/>
                    <a:pt x="178" y="144"/>
                    <a:pt x="179" y="138"/>
                  </a:cubicBezTo>
                  <a:cubicBezTo>
                    <a:pt x="171" y="143"/>
                    <a:pt x="164" y="147"/>
                    <a:pt x="157" y="150"/>
                  </a:cubicBezTo>
                  <a:cubicBezTo>
                    <a:pt x="149" y="153"/>
                    <a:pt x="143" y="152"/>
                    <a:pt x="139" y="144"/>
                  </a:cubicBezTo>
                  <a:cubicBezTo>
                    <a:pt x="137" y="138"/>
                    <a:pt x="142" y="128"/>
                    <a:pt x="150" y="126"/>
                  </a:cubicBezTo>
                  <a:cubicBezTo>
                    <a:pt x="157" y="124"/>
                    <a:pt x="165" y="123"/>
                    <a:pt x="173" y="122"/>
                  </a:cubicBezTo>
                  <a:cubicBezTo>
                    <a:pt x="173" y="118"/>
                    <a:pt x="173" y="114"/>
                    <a:pt x="172" y="111"/>
                  </a:cubicBezTo>
                  <a:cubicBezTo>
                    <a:pt x="171" y="109"/>
                    <a:pt x="168" y="106"/>
                    <a:pt x="166" y="106"/>
                  </a:cubicBezTo>
                  <a:cubicBezTo>
                    <a:pt x="164" y="105"/>
                    <a:pt x="162" y="107"/>
                    <a:pt x="160" y="109"/>
                  </a:cubicBezTo>
                  <a:cubicBezTo>
                    <a:pt x="155" y="114"/>
                    <a:pt x="151" y="120"/>
                    <a:pt x="145" y="123"/>
                  </a:cubicBezTo>
                  <a:cubicBezTo>
                    <a:pt x="141" y="125"/>
                    <a:pt x="133" y="123"/>
                    <a:pt x="130" y="120"/>
                  </a:cubicBezTo>
                  <a:cubicBezTo>
                    <a:pt x="125" y="115"/>
                    <a:pt x="129" y="109"/>
                    <a:pt x="134" y="106"/>
                  </a:cubicBezTo>
                  <a:cubicBezTo>
                    <a:pt x="141" y="101"/>
                    <a:pt x="148" y="98"/>
                    <a:pt x="158" y="93"/>
                  </a:cubicBezTo>
                  <a:cubicBezTo>
                    <a:pt x="157" y="85"/>
                    <a:pt x="151" y="77"/>
                    <a:pt x="144" y="72"/>
                  </a:cubicBezTo>
                  <a:cubicBezTo>
                    <a:pt x="131" y="62"/>
                    <a:pt x="116" y="53"/>
                    <a:pt x="97" y="55"/>
                  </a:cubicBezTo>
                  <a:cubicBezTo>
                    <a:pt x="90" y="56"/>
                    <a:pt x="86" y="58"/>
                    <a:pt x="86" y="66"/>
                  </a:cubicBezTo>
                  <a:cubicBezTo>
                    <a:pt x="86" y="84"/>
                    <a:pt x="85" y="101"/>
                    <a:pt x="85" y="119"/>
                  </a:cubicBezTo>
                  <a:cubicBezTo>
                    <a:pt x="86" y="191"/>
                    <a:pt x="86" y="263"/>
                    <a:pt x="87" y="336"/>
                  </a:cubicBezTo>
                  <a:close/>
                  <a:moveTo>
                    <a:pt x="174" y="126"/>
                  </a:moveTo>
                  <a:cubicBezTo>
                    <a:pt x="164" y="129"/>
                    <a:pt x="156" y="130"/>
                    <a:pt x="149" y="133"/>
                  </a:cubicBezTo>
                  <a:cubicBezTo>
                    <a:pt x="147" y="134"/>
                    <a:pt x="147" y="139"/>
                    <a:pt x="146" y="142"/>
                  </a:cubicBezTo>
                  <a:cubicBezTo>
                    <a:pt x="148" y="143"/>
                    <a:pt x="151" y="144"/>
                    <a:pt x="153" y="144"/>
                  </a:cubicBezTo>
                  <a:cubicBezTo>
                    <a:pt x="163" y="144"/>
                    <a:pt x="170" y="140"/>
                    <a:pt x="174" y="126"/>
                  </a:cubicBezTo>
                  <a:close/>
                  <a:moveTo>
                    <a:pt x="159" y="103"/>
                  </a:moveTo>
                  <a:cubicBezTo>
                    <a:pt x="158" y="102"/>
                    <a:pt x="157" y="100"/>
                    <a:pt x="155" y="98"/>
                  </a:cubicBezTo>
                  <a:cubicBezTo>
                    <a:pt x="150" y="102"/>
                    <a:pt x="144" y="105"/>
                    <a:pt x="139" y="109"/>
                  </a:cubicBezTo>
                  <a:cubicBezTo>
                    <a:pt x="138" y="110"/>
                    <a:pt x="139" y="114"/>
                    <a:pt x="138" y="116"/>
                  </a:cubicBezTo>
                  <a:cubicBezTo>
                    <a:pt x="141" y="116"/>
                    <a:pt x="145" y="118"/>
                    <a:pt x="146" y="117"/>
                  </a:cubicBezTo>
                  <a:cubicBezTo>
                    <a:pt x="151" y="113"/>
                    <a:pt x="155" y="108"/>
                    <a:pt x="159" y="103"/>
                  </a:cubicBezTo>
                  <a:close/>
                  <a:moveTo>
                    <a:pt x="149" y="174"/>
                  </a:moveTo>
                  <a:cubicBezTo>
                    <a:pt x="158" y="171"/>
                    <a:pt x="166" y="168"/>
                    <a:pt x="175" y="165"/>
                  </a:cubicBezTo>
                  <a:cubicBezTo>
                    <a:pt x="164" y="156"/>
                    <a:pt x="152" y="159"/>
                    <a:pt x="149" y="174"/>
                  </a:cubicBezTo>
                  <a:close/>
                  <a:moveTo>
                    <a:pt x="173" y="174"/>
                  </a:moveTo>
                  <a:cubicBezTo>
                    <a:pt x="168" y="177"/>
                    <a:pt x="163" y="180"/>
                    <a:pt x="159" y="183"/>
                  </a:cubicBezTo>
                  <a:cubicBezTo>
                    <a:pt x="158" y="185"/>
                    <a:pt x="158" y="188"/>
                    <a:pt x="157" y="191"/>
                  </a:cubicBezTo>
                  <a:cubicBezTo>
                    <a:pt x="160" y="192"/>
                    <a:pt x="163" y="193"/>
                    <a:pt x="165" y="192"/>
                  </a:cubicBezTo>
                  <a:cubicBezTo>
                    <a:pt x="173" y="189"/>
                    <a:pt x="174" y="183"/>
                    <a:pt x="173" y="1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7"/>
            <p:cNvSpPr>
              <a:spLocks/>
            </p:cNvSpPr>
            <p:nvPr/>
          </p:nvSpPr>
          <p:spPr bwMode="auto">
            <a:xfrm>
              <a:off x="2343150" y="2803525"/>
              <a:ext cx="317500" cy="449262"/>
            </a:xfrm>
            <a:custGeom>
              <a:avLst/>
              <a:gdLst>
                <a:gd name="T0" fmla="*/ 30 w 84"/>
                <a:gd name="T1" fmla="*/ 0 h 119"/>
                <a:gd name="T2" fmla="*/ 42 w 84"/>
                <a:gd name="T3" fmla="*/ 5 h 119"/>
                <a:gd name="T4" fmla="*/ 39 w 84"/>
                <a:gd name="T5" fmla="*/ 56 h 119"/>
                <a:gd name="T6" fmla="*/ 45 w 84"/>
                <a:gd name="T7" fmla="*/ 59 h 119"/>
                <a:gd name="T8" fmla="*/ 27 w 84"/>
                <a:gd name="T9" fmla="*/ 61 h 119"/>
                <a:gd name="T10" fmla="*/ 27 w 84"/>
                <a:gd name="T11" fmla="*/ 64 h 119"/>
                <a:gd name="T12" fmla="*/ 50 w 84"/>
                <a:gd name="T13" fmla="*/ 69 h 119"/>
                <a:gd name="T14" fmla="*/ 50 w 84"/>
                <a:gd name="T15" fmla="*/ 70 h 119"/>
                <a:gd name="T16" fmla="*/ 32 w 84"/>
                <a:gd name="T17" fmla="*/ 68 h 119"/>
                <a:gd name="T18" fmla="*/ 21 w 84"/>
                <a:gd name="T19" fmla="*/ 73 h 119"/>
                <a:gd name="T20" fmla="*/ 9 w 84"/>
                <a:gd name="T21" fmla="*/ 96 h 119"/>
                <a:gd name="T22" fmla="*/ 16 w 84"/>
                <a:gd name="T23" fmla="*/ 109 h 119"/>
                <a:gd name="T24" fmla="*/ 73 w 84"/>
                <a:gd name="T25" fmla="*/ 110 h 119"/>
                <a:gd name="T26" fmla="*/ 80 w 84"/>
                <a:gd name="T27" fmla="*/ 111 h 119"/>
                <a:gd name="T28" fmla="*/ 84 w 84"/>
                <a:gd name="T29" fmla="*/ 112 h 119"/>
                <a:gd name="T30" fmla="*/ 78 w 84"/>
                <a:gd name="T31" fmla="*/ 118 h 119"/>
                <a:gd name="T32" fmla="*/ 31 w 84"/>
                <a:gd name="T33" fmla="*/ 119 h 119"/>
                <a:gd name="T34" fmla="*/ 15 w 84"/>
                <a:gd name="T35" fmla="*/ 117 h 119"/>
                <a:gd name="T36" fmla="*/ 5 w 84"/>
                <a:gd name="T37" fmla="*/ 98 h 119"/>
                <a:gd name="T38" fmla="*/ 18 w 84"/>
                <a:gd name="T39" fmla="*/ 73 h 119"/>
                <a:gd name="T40" fmla="*/ 30 w 84"/>
                <a:gd name="T41" fmla="*/ 29 h 119"/>
                <a:gd name="T42" fmla="*/ 30 w 84"/>
                <a:gd name="T43" fmla="*/ 0 h 119"/>
                <a:gd name="T44" fmla="*/ 30 w 84"/>
                <a:gd name="T4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4" h="119">
                  <a:moveTo>
                    <a:pt x="30" y="0"/>
                  </a:moveTo>
                  <a:cubicBezTo>
                    <a:pt x="35" y="2"/>
                    <a:pt x="39" y="4"/>
                    <a:pt x="42" y="5"/>
                  </a:cubicBezTo>
                  <a:cubicBezTo>
                    <a:pt x="41" y="22"/>
                    <a:pt x="40" y="39"/>
                    <a:pt x="39" y="56"/>
                  </a:cubicBezTo>
                  <a:cubicBezTo>
                    <a:pt x="39" y="56"/>
                    <a:pt x="41" y="57"/>
                    <a:pt x="45" y="59"/>
                  </a:cubicBezTo>
                  <a:cubicBezTo>
                    <a:pt x="38" y="60"/>
                    <a:pt x="32" y="60"/>
                    <a:pt x="27" y="61"/>
                  </a:cubicBezTo>
                  <a:cubicBezTo>
                    <a:pt x="27" y="62"/>
                    <a:pt x="27" y="63"/>
                    <a:pt x="27" y="64"/>
                  </a:cubicBezTo>
                  <a:cubicBezTo>
                    <a:pt x="35" y="66"/>
                    <a:pt x="43" y="67"/>
                    <a:pt x="50" y="69"/>
                  </a:cubicBezTo>
                  <a:cubicBezTo>
                    <a:pt x="50" y="69"/>
                    <a:pt x="50" y="70"/>
                    <a:pt x="50" y="70"/>
                  </a:cubicBezTo>
                  <a:cubicBezTo>
                    <a:pt x="44" y="70"/>
                    <a:pt x="38" y="70"/>
                    <a:pt x="32" y="68"/>
                  </a:cubicBezTo>
                  <a:cubicBezTo>
                    <a:pt x="27" y="67"/>
                    <a:pt x="24" y="67"/>
                    <a:pt x="21" y="73"/>
                  </a:cubicBezTo>
                  <a:cubicBezTo>
                    <a:pt x="18" y="81"/>
                    <a:pt x="13" y="88"/>
                    <a:pt x="9" y="96"/>
                  </a:cubicBezTo>
                  <a:cubicBezTo>
                    <a:pt x="5" y="105"/>
                    <a:pt x="7" y="108"/>
                    <a:pt x="16" y="109"/>
                  </a:cubicBezTo>
                  <a:cubicBezTo>
                    <a:pt x="35" y="110"/>
                    <a:pt x="54" y="110"/>
                    <a:pt x="73" y="110"/>
                  </a:cubicBezTo>
                  <a:cubicBezTo>
                    <a:pt x="75" y="111"/>
                    <a:pt x="78" y="111"/>
                    <a:pt x="80" y="111"/>
                  </a:cubicBezTo>
                  <a:cubicBezTo>
                    <a:pt x="81" y="111"/>
                    <a:pt x="83" y="112"/>
                    <a:pt x="84" y="112"/>
                  </a:cubicBezTo>
                  <a:cubicBezTo>
                    <a:pt x="82" y="114"/>
                    <a:pt x="80" y="118"/>
                    <a:pt x="78" y="118"/>
                  </a:cubicBezTo>
                  <a:cubicBezTo>
                    <a:pt x="62" y="119"/>
                    <a:pt x="47" y="119"/>
                    <a:pt x="31" y="119"/>
                  </a:cubicBezTo>
                  <a:cubicBezTo>
                    <a:pt x="26" y="119"/>
                    <a:pt x="20" y="118"/>
                    <a:pt x="15" y="117"/>
                  </a:cubicBezTo>
                  <a:cubicBezTo>
                    <a:pt x="3" y="115"/>
                    <a:pt x="0" y="110"/>
                    <a:pt x="5" y="98"/>
                  </a:cubicBezTo>
                  <a:cubicBezTo>
                    <a:pt x="9" y="90"/>
                    <a:pt x="13" y="81"/>
                    <a:pt x="18" y="73"/>
                  </a:cubicBezTo>
                  <a:cubicBezTo>
                    <a:pt x="27" y="60"/>
                    <a:pt x="31" y="45"/>
                    <a:pt x="30" y="29"/>
                  </a:cubicBezTo>
                  <a:cubicBezTo>
                    <a:pt x="30" y="20"/>
                    <a:pt x="30" y="1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8"/>
            <p:cNvSpPr>
              <a:spLocks/>
            </p:cNvSpPr>
            <p:nvPr/>
          </p:nvSpPr>
          <p:spPr bwMode="auto">
            <a:xfrm>
              <a:off x="1638300" y="3328988"/>
              <a:ext cx="663575" cy="36512"/>
            </a:xfrm>
            <a:custGeom>
              <a:avLst/>
              <a:gdLst>
                <a:gd name="T0" fmla="*/ 0 w 175"/>
                <a:gd name="T1" fmla="*/ 0 h 10"/>
                <a:gd name="T2" fmla="*/ 68 w 175"/>
                <a:gd name="T3" fmla="*/ 0 h 10"/>
                <a:gd name="T4" fmla="*/ 167 w 175"/>
                <a:gd name="T5" fmla="*/ 2 h 10"/>
                <a:gd name="T6" fmla="*/ 175 w 175"/>
                <a:gd name="T7" fmla="*/ 7 h 10"/>
                <a:gd name="T8" fmla="*/ 167 w 175"/>
                <a:gd name="T9" fmla="*/ 10 h 10"/>
                <a:gd name="T10" fmla="*/ 6 w 175"/>
                <a:gd name="T11" fmla="*/ 6 h 10"/>
                <a:gd name="T12" fmla="*/ 0 w 175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10">
                  <a:moveTo>
                    <a:pt x="0" y="0"/>
                  </a:moveTo>
                  <a:cubicBezTo>
                    <a:pt x="23" y="0"/>
                    <a:pt x="46" y="0"/>
                    <a:pt x="68" y="0"/>
                  </a:cubicBezTo>
                  <a:cubicBezTo>
                    <a:pt x="101" y="1"/>
                    <a:pt x="134" y="1"/>
                    <a:pt x="167" y="2"/>
                  </a:cubicBezTo>
                  <a:cubicBezTo>
                    <a:pt x="170" y="2"/>
                    <a:pt x="172" y="5"/>
                    <a:pt x="175" y="7"/>
                  </a:cubicBezTo>
                  <a:cubicBezTo>
                    <a:pt x="172" y="8"/>
                    <a:pt x="169" y="10"/>
                    <a:pt x="167" y="10"/>
                  </a:cubicBezTo>
                  <a:cubicBezTo>
                    <a:pt x="113" y="9"/>
                    <a:pt x="60" y="8"/>
                    <a:pt x="6" y="6"/>
                  </a:cubicBezTo>
                  <a:cubicBezTo>
                    <a:pt x="0" y="6"/>
                    <a:pt x="0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9"/>
            <p:cNvSpPr>
              <a:spLocks/>
            </p:cNvSpPr>
            <p:nvPr/>
          </p:nvSpPr>
          <p:spPr bwMode="auto">
            <a:xfrm>
              <a:off x="2509838" y="2811463"/>
              <a:ext cx="90488" cy="257175"/>
            </a:xfrm>
            <a:custGeom>
              <a:avLst/>
              <a:gdLst>
                <a:gd name="T0" fmla="*/ 23 w 24"/>
                <a:gd name="T1" fmla="*/ 68 h 68"/>
                <a:gd name="T2" fmla="*/ 14 w 24"/>
                <a:gd name="T3" fmla="*/ 66 h 68"/>
                <a:gd name="T4" fmla="*/ 19 w 24"/>
                <a:gd name="T5" fmla="*/ 62 h 68"/>
                <a:gd name="T6" fmla="*/ 3 w 24"/>
                <a:gd name="T7" fmla="*/ 56 h 68"/>
                <a:gd name="T8" fmla="*/ 11 w 24"/>
                <a:gd name="T9" fmla="*/ 53 h 68"/>
                <a:gd name="T10" fmla="*/ 0 w 24"/>
                <a:gd name="T11" fmla="*/ 42 h 68"/>
                <a:gd name="T12" fmla="*/ 7 w 24"/>
                <a:gd name="T13" fmla="*/ 6 h 68"/>
                <a:gd name="T14" fmla="*/ 16 w 24"/>
                <a:gd name="T15" fmla="*/ 0 h 68"/>
                <a:gd name="T16" fmla="*/ 24 w 24"/>
                <a:gd name="T17" fmla="*/ 67 h 68"/>
                <a:gd name="T18" fmla="*/ 23 w 24"/>
                <a:gd name="T1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68">
                  <a:moveTo>
                    <a:pt x="23" y="68"/>
                  </a:moveTo>
                  <a:cubicBezTo>
                    <a:pt x="20" y="67"/>
                    <a:pt x="17" y="67"/>
                    <a:pt x="14" y="66"/>
                  </a:cubicBezTo>
                  <a:cubicBezTo>
                    <a:pt x="15" y="65"/>
                    <a:pt x="17" y="64"/>
                    <a:pt x="19" y="62"/>
                  </a:cubicBezTo>
                  <a:cubicBezTo>
                    <a:pt x="14" y="60"/>
                    <a:pt x="9" y="58"/>
                    <a:pt x="3" y="56"/>
                  </a:cubicBezTo>
                  <a:cubicBezTo>
                    <a:pt x="7" y="55"/>
                    <a:pt x="9" y="54"/>
                    <a:pt x="11" y="53"/>
                  </a:cubicBezTo>
                  <a:cubicBezTo>
                    <a:pt x="2" y="55"/>
                    <a:pt x="0" y="48"/>
                    <a:pt x="0" y="42"/>
                  </a:cubicBezTo>
                  <a:cubicBezTo>
                    <a:pt x="1" y="30"/>
                    <a:pt x="4" y="18"/>
                    <a:pt x="7" y="6"/>
                  </a:cubicBezTo>
                  <a:cubicBezTo>
                    <a:pt x="7" y="4"/>
                    <a:pt x="12" y="3"/>
                    <a:pt x="16" y="0"/>
                  </a:cubicBezTo>
                  <a:cubicBezTo>
                    <a:pt x="17" y="25"/>
                    <a:pt x="10" y="47"/>
                    <a:pt x="24" y="67"/>
                  </a:cubicBezTo>
                  <a:cubicBezTo>
                    <a:pt x="23" y="68"/>
                    <a:pt x="23" y="68"/>
                    <a:pt x="23" y="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10"/>
            <p:cNvSpPr>
              <a:spLocks/>
            </p:cNvSpPr>
            <p:nvPr/>
          </p:nvSpPr>
          <p:spPr bwMode="auto">
            <a:xfrm>
              <a:off x="1949450" y="2486025"/>
              <a:ext cx="49213" cy="333375"/>
            </a:xfrm>
            <a:custGeom>
              <a:avLst/>
              <a:gdLst>
                <a:gd name="T0" fmla="*/ 0 w 13"/>
                <a:gd name="T1" fmla="*/ 86 h 88"/>
                <a:gd name="T2" fmla="*/ 8 w 13"/>
                <a:gd name="T3" fmla="*/ 0 h 88"/>
                <a:gd name="T4" fmla="*/ 11 w 13"/>
                <a:gd name="T5" fmla="*/ 0 h 88"/>
                <a:gd name="T6" fmla="*/ 12 w 13"/>
                <a:gd name="T7" fmla="*/ 3 h 88"/>
                <a:gd name="T8" fmla="*/ 13 w 13"/>
                <a:gd name="T9" fmla="*/ 77 h 88"/>
                <a:gd name="T10" fmla="*/ 0 w 13"/>
                <a:gd name="T11" fmla="*/ 8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88">
                  <a:moveTo>
                    <a:pt x="0" y="86"/>
                  </a:moveTo>
                  <a:cubicBezTo>
                    <a:pt x="3" y="58"/>
                    <a:pt x="5" y="29"/>
                    <a:pt x="8" y="0"/>
                  </a:cubicBezTo>
                  <a:cubicBezTo>
                    <a:pt x="9" y="0"/>
                    <a:pt x="10" y="0"/>
                    <a:pt x="11" y="0"/>
                  </a:cubicBezTo>
                  <a:cubicBezTo>
                    <a:pt x="11" y="1"/>
                    <a:pt x="12" y="2"/>
                    <a:pt x="12" y="3"/>
                  </a:cubicBezTo>
                  <a:cubicBezTo>
                    <a:pt x="13" y="28"/>
                    <a:pt x="13" y="53"/>
                    <a:pt x="13" y="77"/>
                  </a:cubicBezTo>
                  <a:cubicBezTo>
                    <a:pt x="13" y="85"/>
                    <a:pt x="9" y="88"/>
                    <a:pt x="0" y="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auto">
            <a:xfrm>
              <a:off x="1865313" y="2335213"/>
              <a:ext cx="152400" cy="38100"/>
            </a:xfrm>
            <a:custGeom>
              <a:avLst/>
              <a:gdLst>
                <a:gd name="T0" fmla="*/ 34 w 40"/>
                <a:gd name="T1" fmla="*/ 0 h 10"/>
                <a:gd name="T2" fmla="*/ 40 w 40"/>
                <a:gd name="T3" fmla="*/ 7 h 10"/>
                <a:gd name="T4" fmla="*/ 39 w 40"/>
                <a:gd name="T5" fmla="*/ 10 h 10"/>
                <a:gd name="T6" fmla="*/ 2 w 40"/>
                <a:gd name="T7" fmla="*/ 10 h 10"/>
                <a:gd name="T8" fmla="*/ 7 w 40"/>
                <a:gd name="T9" fmla="*/ 0 h 10"/>
                <a:gd name="T10" fmla="*/ 7 w 40"/>
                <a:gd name="T11" fmla="*/ 0 h 10"/>
                <a:gd name="T12" fmla="*/ 7 w 40"/>
                <a:gd name="T13" fmla="*/ 1 h 10"/>
                <a:gd name="T14" fmla="*/ 35 w 40"/>
                <a:gd name="T15" fmla="*/ 1 h 10"/>
                <a:gd name="T16" fmla="*/ 34 w 4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0">
                  <a:moveTo>
                    <a:pt x="34" y="0"/>
                  </a:moveTo>
                  <a:cubicBezTo>
                    <a:pt x="36" y="3"/>
                    <a:pt x="38" y="5"/>
                    <a:pt x="40" y="7"/>
                  </a:cubicBezTo>
                  <a:cubicBezTo>
                    <a:pt x="40" y="8"/>
                    <a:pt x="39" y="9"/>
                    <a:pt x="39" y="10"/>
                  </a:cubicBezTo>
                  <a:cubicBezTo>
                    <a:pt x="26" y="10"/>
                    <a:pt x="14" y="10"/>
                    <a:pt x="2" y="10"/>
                  </a:cubicBezTo>
                  <a:cubicBezTo>
                    <a:pt x="0" y="4"/>
                    <a:pt x="1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1"/>
                  </a:cubicBezTo>
                  <a:cubicBezTo>
                    <a:pt x="16" y="1"/>
                    <a:pt x="25" y="1"/>
                    <a:pt x="35" y="1"/>
                  </a:cubicBezTo>
                  <a:cubicBezTo>
                    <a:pt x="35" y="0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2597150" y="3063875"/>
              <a:ext cx="68263" cy="158750"/>
            </a:xfrm>
            <a:custGeom>
              <a:avLst/>
              <a:gdLst>
                <a:gd name="T0" fmla="*/ 13 w 18"/>
                <a:gd name="T1" fmla="*/ 42 h 42"/>
                <a:gd name="T2" fmla="*/ 6 w 18"/>
                <a:gd name="T3" fmla="*/ 41 h 42"/>
                <a:gd name="T4" fmla="*/ 11 w 18"/>
                <a:gd name="T5" fmla="*/ 26 h 42"/>
                <a:gd name="T6" fmla="*/ 0 w 18"/>
                <a:gd name="T7" fmla="*/ 1 h 42"/>
                <a:gd name="T8" fmla="*/ 1 w 18"/>
                <a:gd name="T9" fmla="*/ 0 h 42"/>
                <a:gd name="T10" fmla="*/ 17 w 18"/>
                <a:gd name="T11" fmla="*/ 33 h 42"/>
                <a:gd name="T12" fmla="*/ 13 w 18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2">
                  <a:moveTo>
                    <a:pt x="13" y="42"/>
                  </a:moveTo>
                  <a:cubicBezTo>
                    <a:pt x="11" y="42"/>
                    <a:pt x="8" y="42"/>
                    <a:pt x="6" y="41"/>
                  </a:cubicBezTo>
                  <a:cubicBezTo>
                    <a:pt x="14" y="38"/>
                    <a:pt x="15" y="33"/>
                    <a:pt x="11" y="26"/>
                  </a:cubicBezTo>
                  <a:cubicBezTo>
                    <a:pt x="6" y="18"/>
                    <a:pt x="3" y="9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6" y="11"/>
                    <a:pt x="12" y="22"/>
                    <a:pt x="17" y="33"/>
                  </a:cubicBezTo>
                  <a:cubicBezTo>
                    <a:pt x="18" y="35"/>
                    <a:pt x="14" y="39"/>
                    <a:pt x="13" y="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1974850" y="2905125"/>
              <a:ext cx="125413" cy="23812"/>
            </a:xfrm>
            <a:custGeom>
              <a:avLst/>
              <a:gdLst>
                <a:gd name="T0" fmla="*/ 33 w 33"/>
                <a:gd name="T1" fmla="*/ 0 h 6"/>
                <a:gd name="T2" fmla="*/ 0 w 33"/>
                <a:gd name="T3" fmla="*/ 0 h 6"/>
                <a:gd name="T4" fmla="*/ 32 w 33"/>
                <a:gd name="T5" fmla="*/ 0 h 6"/>
                <a:gd name="T6" fmla="*/ 33 w 33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6">
                  <a:moveTo>
                    <a:pt x="33" y="0"/>
                  </a:moveTo>
                  <a:cubicBezTo>
                    <a:pt x="25" y="5"/>
                    <a:pt x="7" y="6"/>
                    <a:pt x="0" y="0"/>
                  </a:cubicBezTo>
                  <a:cubicBezTo>
                    <a:pt x="12" y="0"/>
                    <a:pt x="22" y="0"/>
                    <a:pt x="32" y="0"/>
                  </a:cubicBezTo>
                  <a:cubicBezTo>
                    <a:pt x="32" y="0"/>
                    <a:pt x="33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42" name="Grupo 41"/>
          <p:cNvGrpSpPr/>
          <p:nvPr/>
        </p:nvGrpSpPr>
        <p:grpSpPr>
          <a:xfrm>
            <a:off x="6622740" y="2082977"/>
            <a:ext cx="1042988" cy="1408112"/>
            <a:chOff x="1622425" y="1957388"/>
            <a:chExt cx="1042988" cy="1408112"/>
          </a:xfrm>
          <a:solidFill>
            <a:schemeClr val="tx1"/>
          </a:solidFill>
        </p:grpSpPr>
        <p:sp>
          <p:nvSpPr>
            <p:cNvPr id="43" name="Freeform 5"/>
            <p:cNvSpPr>
              <a:spLocks/>
            </p:cNvSpPr>
            <p:nvPr/>
          </p:nvSpPr>
          <p:spPr bwMode="auto">
            <a:xfrm>
              <a:off x="1622425" y="2482850"/>
              <a:ext cx="682625" cy="846137"/>
            </a:xfrm>
            <a:custGeom>
              <a:avLst/>
              <a:gdLst>
                <a:gd name="T0" fmla="*/ 125 w 180"/>
                <a:gd name="T1" fmla="*/ 112 h 224"/>
                <a:gd name="T2" fmla="*/ 123 w 180"/>
                <a:gd name="T3" fmla="*/ 105 h 224"/>
                <a:gd name="T4" fmla="*/ 97 w 180"/>
                <a:gd name="T5" fmla="*/ 101 h 224"/>
                <a:gd name="T6" fmla="*/ 89 w 180"/>
                <a:gd name="T7" fmla="*/ 93 h 224"/>
                <a:gd name="T8" fmla="*/ 101 w 180"/>
                <a:gd name="T9" fmla="*/ 85 h 224"/>
                <a:gd name="T10" fmla="*/ 110 w 180"/>
                <a:gd name="T11" fmla="*/ 87 h 224"/>
                <a:gd name="T12" fmla="*/ 141 w 180"/>
                <a:gd name="T13" fmla="*/ 138 h 224"/>
                <a:gd name="T14" fmla="*/ 137 w 180"/>
                <a:gd name="T15" fmla="*/ 165 h 224"/>
                <a:gd name="T16" fmla="*/ 135 w 180"/>
                <a:gd name="T17" fmla="*/ 172 h 224"/>
                <a:gd name="T18" fmla="*/ 142 w 180"/>
                <a:gd name="T19" fmla="*/ 167 h 224"/>
                <a:gd name="T20" fmla="*/ 144 w 180"/>
                <a:gd name="T21" fmla="*/ 175 h 224"/>
                <a:gd name="T22" fmla="*/ 144 w 180"/>
                <a:gd name="T23" fmla="*/ 191 h 224"/>
                <a:gd name="T24" fmla="*/ 153 w 180"/>
                <a:gd name="T25" fmla="*/ 197 h 224"/>
                <a:gd name="T26" fmla="*/ 156 w 180"/>
                <a:gd name="T27" fmla="*/ 197 h 224"/>
                <a:gd name="T28" fmla="*/ 160 w 180"/>
                <a:gd name="T29" fmla="*/ 175 h 224"/>
                <a:gd name="T30" fmla="*/ 180 w 180"/>
                <a:gd name="T31" fmla="*/ 224 h 224"/>
                <a:gd name="T32" fmla="*/ 0 w 180"/>
                <a:gd name="T33" fmla="*/ 221 h 224"/>
                <a:gd name="T34" fmla="*/ 23 w 180"/>
                <a:gd name="T35" fmla="*/ 168 h 224"/>
                <a:gd name="T36" fmla="*/ 32 w 180"/>
                <a:gd name="T37" fmla="*/ 169 h 224"/>
                <a:gd name="T38" fmla="*/ 91 w 180"/>
                <a:gd name="T39" fmla="*/ 200 h 224"/>
                <a:gd name="T40" fmla="*/ 28 w 180"/>
                <a:gd name="T41" fmla="*/ 151 h 224"/>
                <a:gd name="T42" fmla="*/ 62 w 180"/>
                <a:gd name="T43" fmla="*/ 86 h 224"/>
                <a:gd name="T44" fmla="*/ 72 w 180"/>
                <a:gd name="T45" fmla="*/ 84 h 224"/>
                <a:gd name="T46" fmla="*/ 72 w 180"/>
                <a:gd name="T47" fmla="*/ 3 h 224"/>
                <a:gd name="T48" fmla="*/ 87 w 180"/>
                <a:gd name="T49" fmla="*/ 15 h 224"/>
                <a:gd name="T50" fmla="*/ 84 w 180"/>
                <a:gd name="T51" fmla="*/ 49 h 224"/>
                <a:gd name="T52" fmla="*/ 83 w 180"/>
                <a:gd name="T53" fmla="*/ 100 h 224"/>
                <a:gd name="T54" fmla="*/ 45 w 180"/>
                <a:gd name="T55" fmla="*/ 102 h 224"/>
                <a:gd name="T56" fmla="*/ 45 w 180"/>
                <a:gd name="T57" fmla="*/ 106 h 224"/>
                <a:gd name="T58" fmla="*/ 89 w 180"/>
                <a:gd name="T59" fmla="*/ 113 h 224"/>
                <a:gd name="T60" fmla="*/ 89 w 180"/>
                <a:gd name="T61" fmla="*/ 117 h 224"/>
                <a:gd name="T62" fmla="*/ 42 w 180"/>
                <a:gd name="T63" fmla="*/ 112 h 224"/>
                <a:gd name="T64" fmla="*/ 68 w 180"/>
                <a:gd name="T65" fmla="*/ 191 h 224"/>
                <a:gd name="T66" fmla="*/ 101 w 180"/>
                <a:gd name="T67" fmla="*/ 196 h 224"/>
                <a:gd name="T68" fmla="*/ 134 w 180"/>
                <a:gd name="T69" fmla="*/ 160 h 224"/>
                <a:gd name="T70" fmla="*/ 131 w 180"/>
                <a:gd name="T71" fmla="*/ 116 h 224"/>
                <a:gd name="T72" fmla="*/ 126 w 180"/>
                <a:gd name="T73" fmla="*/ 112 h 224"/>
                <a:gd name="T74" fmla="*/ 125 w 180"/>
                <a:gd name="T75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0" h="224">
                  <a:moveTo>
                    <a:pt x="125" y="112"/>
                  </a:moveTo>
                  <a:cubicBezTo>
                    <a:pt x="128" y="108"/>
                    <a:pt x="127" y="106"/>
                    <a:pt x="123" y="105"/>
                  </a:cubicBezTo>
                  <a:cubicBezTo>
                    <a:pt x="114" y="104"/>
                    <a:pt x="106" y="101"/>
                    <a:pt x="97" y="101"/>
                  </a:cubicBezTo>
                  <a:cubicBezTo>
                    <a:pt x="91" y="101"/>
                    <a:pt x="89" y="98"/>
                    <a:pt x="89" y="93"/>
                  </a:cubicBezTo>
                  <a:cubicBezTo>
                    <a:pt x="93" y="90"/>
                    <a:pt x="96" y="87"/>
                    <a:pt x="101" y="85"/>
                  </a:cubicBezTo>
                  <a:cubicBezTo>
                    <a:pt x="103" y="84"/>
                    <a:pt x="107" y="85"/>
                    <a:pt x="110" y="87"/>
                  </a:cubicBezTo>
                  <a:cubicBezTo>
                    <a:pt x="129" y="99"/>
                    <a:pt x="137" y="118"/>
                    <a:pt x="141" y="138"/>
                  </a:cubicBezTo>
                  <a:cubicBezTo>
                    <a:pt x="143" y="146"/>
                    <a:pt x="138" y="156"/>
                    <a:pt x="137" y="165"/>
                  </a:cubicBezTo>
                  <a:cubicBezTo>
                    <a:pt x="136" y="167"/>
                    <a:pt x="136" y="170"/>
                    <a:pt x="135" y="172"/>
                  </a:cubicBezTo>
                  <a:cubicBezTo>
                    <a:pt x="137" y="171"/>
                    <a:pt x="140" y="169"/>
                    <a:pt x="142" y="167"/>
                  </a:cubicBezTo>
                  <a:cubicBezTo>
                    <a:pt x="143" y="170"/>
                    <a:pt x="144" y="172"/>
                    <a:pt x="144" y="175"/>
                  </a:cubicBezTo>
                  <a:cubicBezTo>
                    <a:pt x="144" y="180"/>
                    <a:pt x="143" y="186"/>
                    <a:pt x="144" y="191"/>
                  </a:cubicBezTo>
                  <a:cubicBezTo>
                    <a:pt x="144" y="197"/>
                    <a:pt x="146" y="201"/>
                    <a:pt x="153" y="197"/>
                  </a:cubicBezTo>
                  <a:cubicBezTo>
                    <a:pt x="154" y="197"/>
                    <a:pt x="155" y="197"/>
                    <a:pt x="156" y="197"/>
                  </a:cubicBezTo>
                  <a:cubicBezTo>
                    <a:pt x="157" y="190"/>
                    <a:pt x="158" y="183"/>
                    <a:pt x="160" y="175"/>
                  </a:cubicBezTo>
                  <a:cubicBezTo>
                    <a:pt x="167" y="192"/>
                    <a:pt x="173" y="208"/>
                    <a:pt x="180" y="224"/>
                  </a:cubicBezTo>
                  <a:cubicBezTo>
                    <a:pt x="120" y="223"/>
                    <a:pt x="62" y="222"/>
                    <a:pt x="0" y="221"/>
                  </a:cubicBezTo>
                  <a:cubicBezTo>
                    <a:pt x="8" y="202"/>
                    <a:pt x="15" y="185"/>
                    <a:pt x="23" y="168"/>
                  </a:cubicBezTo>
                  <a:cubicBezTo>
                    <a:pt x="26" y="162"/>
                    <a:pt x="30" y="165"/>
                    <a:pt x="32" y="169"/>
                  </a:cubicBezTo>
                  <a:cubicBezTo>
                    <a:pt x="46" y="193"/>
                    <a:pt x="64" y="203"/>
                    <a:pt x="91" y="200"/>
                  </a:cubicBezTo>
                  <a:cubicBezTo>
                    <a:pt x="59" y="197"/>
                    <a:pt x="33" y="184"/>
                    <a:pt x="28" y="151"/>
                  </a:cubicBezTo>
                  <a:cubicBezTo>
                    <a:pt x="24" y="124"/>
                    <a:pt x="38" y="101"/>
                    <a:pt x="62" y="86"/>
                  </a:cubicBezTo>
                  <a:cubicBezTo>
                    <a:pt x="65" y="84"/>
                    <a:pt x="69" y="85"/>
                    <a:pt x="72" y="84"/>
                  </a:cubicBezTo>
                  <a:cubicBezTo>
                    <a:pt x="72" y="58"/>
                    <a:pt x="72" y="31"/>
                    <a:pt x="72" y="3"/>
                  </a:cubicBezTo>
                  <a:cubicBezTo>
                    <a:pt x="86" y="0"/>
                    <a:pt x="87" y="0"/>
                    <a:pt x="87" y="15"/>
                  </a:cubicBezTo>
                  <a:cubicBezTo>
                    <a:pt x="87" y="26"/>
                    <a:pt x="84" y="38"/>
                    <a:pt x="84" y="49"/>
                  </a:cubicBezTo>
                  <a:cubicBezTo>
                    <a:pt x="83" y="66"/>
                    <a:pt x="83" y="82"/>
                    <a:pt x="83" y="100"/>
                  </a:cubicBezTo>
                  <a:cubicBezTo>
                    <a:pt x="71" y="100"/>
                    <a:pt x="58" y="101"/>
                    <a:pt x="45" y="102"/>
                  </a:cubicBezTo>
                  <a:cubicBezTo>
                    <a:pt x="45" y="104"/>
                    <a:pt x="45" y="105"/>
                    <a:pt x="45" y="106"/>
                  </a:cubicBezTo>
                  <a:cubicBezTo>
                    <a:pt x="58" y="115"/>
                    <a:pt x="74" y="111"/>
                    <a:pt x="89" y="113"/>
                  </a:cubicBezTo>
                  <a:cubicBezTo>
                    <a:pt x="89" y="114"/>
                    <a:pt x="89" y="115"/>
                    <a:pt x="89" y="117"/>
                  </a:cubicBezTo>
                  <a:cubicBezTo>
                    <a:pt x="73" y="115"/>
                    <a:pt x="58" y="114"/>
                    <a:pt x="42" y="112"/>
                  </a:cubicBezTo>
                  <a:cubicBezTo>
                    <a:pt x="20" y="139"/>
                    <a:pt x="33" y="181"/>
                    <a:pt x="68" y="191"/>
                  </a:cubicBezTo>
                  <a:cubicBezTo>
                    <a:pt x="78" y="194"/>
                    <a:pt x="90" y="197"/>
                    <a:pt x="101" y="196"/>
                  </a:cubicBezTo>
                  <a:cubicBezTo>
                    <a:pt x="122" y="195"/>
                    <a:pt x="129" y="177"/>
                    <a:pt x="134" y="160"/>
                  </a:cubicBezTo>
                  <a:cubicBezTo>
                    <a:pt x="139" y="145"/>
                    <a:pt x="138" y="130"/>
                    <a:pt x="131" y="116"/>
                  </a:cubicBezTo>
                  <a:cubicBezTo>
                    <a:pt x="130" y="115"/>
                    <a:pt x="127" y="114"/>
                    <a:pt x="126" y="112"/>
                  </a:cubicBezTo>
                  <a:lnTo>
                    <a:pt x="125" y="1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6"/>
            <p:cNvSpPr>
              <a:spLocks noEditPoints="1"/>
            </p:cNvSpPr>
            <p:nvPr/>
          </p:nvSpPr>
          <p:spPr bwMode="auto">
            <a:xfrm>
              <a:off x="1884363" y="1957388"/>
              <a:ext cx="715963" cy="1268412"/>
            </a:xfrm>
            <a:custGeom>
              <a:avLst/>
              <a:gdLst>
                <a:gd name="T0" fmla="*/ 84 w 189"/>
                <a:gd name="T1" fmla="*/ 336 h 336"/>
                <a:gd name="T2" fmla="*/ 76 w 189"/>
                <a:gd name="T3" fmla="*/ 141 h 336"/>
                <a:gd name="T4" fmla="*/ 33 w 189"/>
                <a:gd name="T5" fmla="*/ 137 h 336"/>
                <a:gd name="T6" fmla="*/ 0 w 189"/>
                <a:gd name="T7" fmla="*/ 132 h 336"/>
                <a:gd name="T8" fmla="*/ 15 w 189"/>
                <a:gd name="T9" fmla="*/ 126 h 336"/>
                <a:gd name="T10" fmla="*/ 29 w 189"/>
                <a:gd name="T11" fmla="*/ 112 h 336"/>
                <a:gd name="T12" fmla="*/ 61 w 189"/>
                <a:gd name="T13" fmla="*/ 127 h 336"/>
                <a:gd name="T14" fmla="*/ 76 w 189"/>
                <a:gd name="T15" fmla="*/ 59 h 336"/>
                <a:gd name="T16" fmla="*/ 29 w 189"/>
                <a:gd name="T17" fmla="*/ 100 h 336"/>
                <a:gd name="T18" fmla="*/ 2 w 189"/>
                <a:gd name="T19" fmla="*/ 100 h 336"/>
                <a:gd name="T20" fmla="*/ 21 w 189"/>
                <a:gd name="T21" fmla="*/ 84 h 336"/>
                <a:gd name="T22" fmla="*/ 78 w 189"/>
                <a:gd name="T23" fmla="*/ 51 h 336"/>
                <a:gd name="T24" fmla="*/ 83 w 189"/>
                <a:gd name="T25" fmla="*/ 0 h 336"/>
                <a:gd name="T26" fmla="*/ 86 w 189"/>
                <a:gd name="T27" fmla="*/ 51 h 336"/>
                <a:gd name="T28" fmla="*/ 164 w 189"/>
                <a:gd name="T29" fmla="*/ 91 h 336"/>
                <a:gd name="T30" fmla="*/ 178 w 189"/>
                <a:gd name="T31" fmla="*/ 108 h 336"/>
                <a:gd name="T32" fmla="*/ 182 w 189"/>
                <a:gd name="T33" fmla="*/ 188 h 336"/>
                <a:gd name="T34" fmla="*/ 181 w 189"/>
                <a:gd name="T35" fmla="*/ 216 h 336"/>
                <a:gd name="T36" fmla="*/ 151 w 189"/>
                <a:gd name="T37" fmla="*/ 224 h 336"/>
                <a:gd name="T38" fmla="*/ 149 w 189"/>
                <a:gd name="T39" fmla="*/ 218 h 336"/>
                <a:gd name="T40" fmla="*/ 173 w 189"/>
                <a:gd name="T41" fmla="*/ 218 h 336"/>
                <a:gd name="T42" fmla="*/ 173 w 189"/>
                <a:gd name="T43" fmla="*/ 214 h 336"/>
                <a:gd name="T44" fmla="*/ 179 w 189"/>
                <a:gd name="T45" fmla="*/ 192 h 336"/>
                <a:gd name="T46" fmla="*/ 152 w 189"/>
                <a:gd name="T47" fmla="*/ 181 h 336"/>
                <a:gd name="T48" fmla="*/ 140 w 189"/>
                <a:gd name="T49" fmla="*/ 169 h 336"/>
                <a:gd name="T50" fmla="*/ 176 w 189"/>
                <a:gd name="T51" fmla="*/ 154 h 336"/>
                <a:gd name="T52" fmla="*/ 157 w 189"/>
                <a:gd name="T53" fmla="*/ 150 h 336"/>
                <a:gd name="T54" fmla="*/ 150 w 189"/>
                <a:gd name="T55" fmla="*/ 126 h 336"/>
                <a:gd name="T56" fmla="*/ 172 w 189"/>
                <a:gd name="T57" fmla="*/ 111 h 336"/>
                <a:gd name="T58" fmla="*/ 160 w 189"/>
                <a:gd name="T59" fmla="*/ 109 h 336"/>
                <a:gd name="T60" fmla="*/ 130 w 189"/>
                <a:gd name="T61" fmla="*/ 120 h 336"/>
                <a:gd name="T62" fmla="*/ 158 w 189"/>
                <a:gd name="T63" fmla="*/ 93 h 336"/>
                <a:gd name="T64" fmla="*/ 97 w 189"/>
                <a:gd name="T65" fmla="*/ 55 h 336"/>
                <a:gd name="T66" fmla="*/ 85 w 189"/>
                <a:gd name="T67" fmla="*/ 119 h 336"/>
                <a:gd name="T68" fmla="*/ 174 w 189"/>
                <a:gd name="T69" fmla="*/ 126 h 336"/>
                <a:gd name="T70" fmla="*/ 146 w 189"/>
                <a:gd name="T71" fmla="*/ 142 h 336"/>
                <a:gd name="T72" fmla="*/ 174 w 189"/>
                <a:gd name="T73" fmla="*/ 126 h 336"/>
                <a:gd name="T74" fmla="*/ 155 w 189"/>
                <a:gd name="T75" fmla="*/ 98 h 336"/>
                <a:gd name="T76" fmla="*/ 138 w 189"/>
                <a:gd name="T77" fmla="*/ 116 h 336"/>
                <a:gd name="T78" fmla="*/ 159 w 189"/>
                <a:gd name="T79" fmla="*/ 103 h 336"/>
                <a:gd name="T80" fmla="*/ 175 w 189"/>
                <a:gd name="T81" fmla="*/ 165 h 336"/>
                <a:gd name="T82" fmla="*/ 173 w 189"/>
                <a:gd name="T83" fmla="*/ 174 h 336"/>
                <a:gd name="T84" fmla="*/ 157 w 189"/>
                <a:gd name="T85" fmla="*/ 191 h 336"/>
                <a:gd name="T86" fmla="*/ 173 w 189"/>
                <a:gd name="T87" fmla="*/ 174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9" h="336">
                  <a:moveTo>
                    <a:pt x="87" y="336"/>
                  </a:moveTo>
                  <a:cubicBezTo>
                    <a:pt x="86" y="336"/>
                    <a:pt x="85" y="336"/>
                    <a:pt x="84" y="336"/>
                  </a:cubicBezTo>
                  <a:cubicBezTo>
                    <a:pt x="82" y="333"/>
                    <a:pt x="77" y="331"/>
                    <a:pt x="77" y="328"/>
                  </a:cubicBezTo>
                  <a:cubicBezTo>
                    <a:pt x="76" y="266"/>
                    <a:pt x="76" y="203"/>
                    <a:pt x="76" y="141"/>
                  </a:cubicBezTo>
                  <a:cubicBezTo>
                    <a:pt x="76" y="140"/>
                    <a:pt x="76" y="139"/>
                    <a:pt x="77" y="137"/>
                  </a:cubicBezTo>
                  <a:cubicBezTo>
                    <a:pt x="62" y="132"/>
                    <a:pt x="48" y="131"/>
                    <a:pt x="33" y="137"/>
                  </a:cubicBezTo>
                  <a:cubicBezTo>
                    <a:pt x="24" y="140"/>
                    <a:pt x="14" y="139"/>
                    <a:pt x="4" y="139"/>
                  </a:cubicBezTo>
                  <a:cubicBezTo>
                    <a:pt x="2" y="139"/>
                    <a:pt x="0" y="134"/>
                    <a:pt x="0" y="132"/>
                  </a:cubicBezTo>
                  <a:cubicBezTo>
                    <a:pt x="0" y="126"/>
                    <a:pt x="2" y="119"/>
                    <a:pt x="2" y="113"/>
                  </a:cubicBezTo>
                  <a:cubicBezTo>
                    <a:pt x="14" y="110"/>
                    <a:pt x="12" y="120"/>
                    <a:pt x="15" y="126"/>
                  </a:cubicBezTo>
                  <a:cubicBezTo>
                    <a:pt x="24" y="125"/>
                    <a:pt x="16" y="118"/>
                    <a:pt x="19" y="114"/>
                  </a:cubicBezTo>
                  <a:cubicBezTo>
                    <a:pt x="22" y="113"/>
                    <a:pt x="25" y="113"/>
                    <a:pt x="29" y="112"/>
                  </a:cubicBezTo>
                  <a:cubicBezTo>
                    <a:pt x="29" y="117"/>
                    <a:pt x="29" y="121"/>
                    <a:pt x="29" y="125"/>
                  </a:cubicBezTo>
                  <a:cubicBezTo>
                    <a:pt x="39" y="126"/>
                    <a:pt x="50" y="126"/>
                    <a:pt x="61" y="127"/>
                  </a:cubicBezTo>
                  <a:cubicBezTo>
                    <a:pt x="73" y="127"/>
                    <a:pt x="76" y="124"/>
                    <a:pt x="76" y="113"/>
                  </a:cubicBezTo>
                  <a:cubicBezTo>
                    <a:pt x="76" y="95"/>
                    <a:pt x="76" y="78"/>
                    <a:pt x="76" y="59"/>
                  </a:cubicBezTo>
                  <a:cubicBezTo>
                    <a:pt x="51" y="62"/>
                    <a:pt x="32" y="73"/>
                    <a:pt x="22" y="97"/>
                  </a:cubicBezTo>
                  <a:cubicBezTo>
                    <a:pt x="24" y="98"/>
                    <a:pt x="27" y="99"/>
                    <a:pt x="29" y="100"/>
                  </a:cubicBezTo>
                  <a:cubicBezTo>
                    <a:pt x="29" y="100"/>
                    <a:pt x="29" y="100"/>
                    <a:pt x="29" y="100"/>
                  </a:cubicBezTo>
                  <a:cubicBezTo>
                    <a:pt x="20" y="100"/>
                    <a:pt x="11" y="100"/>
                    <a:pt x="2" y="100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14" y="100"/>
                    <a:pt x="17" y="92"/>
                    <a:pt x="21" y="84"/>
                  </a:cubicBezTo>
                  <a:cubicBezTo>
                    <a:pt x="33" y="66"/>
                    <a:pt x="49" y="55"/>
                    <a:pt x="71" y="52"/>
                  </a:cubicBezTo>
                  <a:cubicBezTo>
                    <a:pt x="72" y="52"/>
                    <a:pt x="74" y="51"/>
                    <a:pt x="78" y="51"/>
                  </a:cubicBezTo>
                  <a:cubicBezTo>
                    <a:pt x="78" y="37"/>
                    <a:pt x="78" y="23"/>
                    <a:pt x="78" y="9"/>
                  </a:cubicBezTo>
                  <a:cubicBezTo>
                    <a:pt x="78" y="6"/>
                    <a:pt x="81" y="0"/>
                    <a:pt x="83" y="0"/>
                  </a:cubicBezTo>
                  <a:cubicBezTo>
                    <a:pt x="89" y="0"/>
                    <a:pt x="89" y="5"/>
                    <a:pt x="89" y="10"/>
                  </a:cubicBezTo>
                  <a:cubicBezTo>
                    <a:pt x="88" y="23"/>
                    <a:pt x="87" y="36"/>
                    <a:pt x="86" y="51"/>
                  </a:cubicBezTo>
                  <a:cubicBezTo>
                    <a:pt x="105" y="48"/>
                    <a:pt x="122" y="52"/>
                    <a:pt x="137" y="59"/>
                  </a:cubicBezTo>
                  <a:cubicBezTo>
                    <a:pt x="151" y="66"/>
                    <a:pt x="158" y="77"/>
                    <a:pt x="164" y="91"/>
                  </a:cubicBezTo>
                  <a:cubicBezTo>
                    <a:pt x="166" y="93"/>
                    <a:pt x="167" y="96"/>
                    <a:pt x="169" y="98"/>
                  </a:cubicBezTo>
                  <a:cubicBezTo>
                    <a:pt x="172" y="102"/>
                    <a:pt x="177" y="105"/>
                    <a:pt x="178" y="108"/>
                  </a:cubicBezTo>
                  <a:cubicBezTo>
                    <a:pt x="180" y="124"/>
                    <a:pt x="189" y="141"/>
                    <a:pt x="182" y="157"/>
                  </a:cubicBezTo>
                  <a:cubicBezTo>
                    <a:pt x="178" y="168"/>
                    <a:pt x="182" y="178"/>
                    <a:pt x="182" y="188"/>
                  </a:cubicBezTo>
                  <a:cubicBezTo>
                    <a:pt x="181" y="196"/>
                    <a:pt x="182" y="203"/>
                    <a:pt x="182" y="210"/>
                  </a:cubicBezTo>
                  <a:cubicBezTo>
                    <a:pt x="182" y="212"/>
                    <a:pt x="180" y="215"/>
                    <a:pt x="181" y="216"/>
                  </a:cubicBezTo>
                  <a:cubicBezTo>
                    <a:pt x="189" y="227"/>
                    <a:pt x="181" y="226"/>
                    <a:pt x="173" y="226"/>
                  </a:cubicBezTo>
                  <a:cubicBezTo>
                    <a:pt x="166" y="226"/>
                    <a:pt x="159" y="225"/>
                    <a:pt x="151" y="224"/>
                  </a:cubicBezTo>
                  <a:cubicBezTo>
                    <a:pt x="151" y="224"/>
                    <a:pt x="151" y="224"/>
                    <a:pt x="151" y="224"/>
                  </a:cubicBezTo>
                  <a:cubicBezTo>
                    <a:pt x="151" y="222"/>
                    <a:pt x="150" y="220"/>
                    <a:pt x="149" y="218"/>
                  </a:cubicBezTo>
                  <a:cubicBezTo>
                    <a:pt x="157" y="219"/>
                    <a:pt x="165" y="220"/>
                    <a:pt x="172" y="221"/>
                  </a:cubicBezTo>
                  <a:cubicBezTo>
                    <a:pt x="172" y="220"/>
                    <a:pt x="172" y="219"/>
                    <a:pt x="173" y="218"/>
                  </a:cubicBezTo>
                  <a:cubicBezTo>
                    <a:pt x="170" y="217"/>
                    <a:pt x="167" y="216"/>
                    <a:pt x="164" y="215"/>
                  </a:cubicBezTo>
                  <a:cubicBezTo>
                    <a:pt x="167" y="215"/>
                    <a:pt x="171" y="216"/>
                    <a:pt x="173" y="214"/>
                  </a:cubicBezTo>
                  <a:cubicBezTo>
                    <a:pt x="175" y="212"/>
                    <a:pt x="176" y="208"/>
                    <a:pt x="177" y="204"/>
                  </a:cubicBezTo>
                  <a:cubicBezTo>
                    <a:pt x="178" y="201"/>
                    <a:pt x="178" y="197"/>
                    <a:pt x="179" y="192"/>
                  </a:cubicBezTo>
                  <a:cubicBezTo>
                    <a:pt x="169" y="197"/>
                    <a:pt x="160" y="205"/>
                    <a:pt x="152" y="196"/>
                  </a:cubicBezTo>
                  <a:cubicBezTo>
                    <a:pt x="149" y="194"/>
                    <a:pt x="151" y="186"/>
                    <a:pt x="152" y="181"/>
                  </a:cubicBezTo>
                  <a:cubicBezTo>
                    <a:pt x="152" y="180"/>
                    <a:pt x="152" y="179"/>
                    <a:pt x="151" y="179"/>
                  </a:cubicBezTo>
                  <a:cubicBezTo>
                    <a:pt x="146" y="177"/>
                    <a:pt x="138" y="176"/>
                    <a:pt x="140" y="169"/>
                  </a:cubicBezTo>
                  <a:cubicBezTo>
                    <a:pt x="142" y="163"/>
                    <a:pt x="148" y="158"/>
                    <a:pt x="154" y="156"/>
                  </a:cubicBezTo>
                  <a:cubicBezTo>
                    <a:pt x="160" y="154"/>
                    <a:pt x="167" y="155"/>
                    <a:pt x="176" y="154"/>
                  </a:cubicBezTo>
                  <a:cubicBezTo>
                    <a:pt x="177" y="150"/>
                    <a:pt x="178" y="144"/>
                    <a:pt x="179" y="138"/>
                  </a:cubicBezTo>
                  <a:cubicBezTo>
                    <a:pt x="171" y="143"/>
                    <a:pt x="164" y="147"/>
                    <a:pt x="157" y="150"/>
                  </a:cubicBezTo>
                  <a:cubicBezTo>
                    <a:pt x="149" y="153"/>
                    <a:pt x="143" y="152"/>
                    <a:pt x="139" y="144"/>
                  </a:cubicBezTo>
                  <a:cubicBezTo>
                    <a:pt x="137" y="138"/>
                    <a:pt x="142" y="128"/>
                    <a:pt x="150" y="126"/>
                  </a:cubicBezTo>
                  <a:cubicBezTo>
                    <a:pt x="157" y="124"/>
                    <a:pt x="165" y="123"/>
                    <a:pt x="173" y="122"/>
                  </a:cubicBezTo>
                  <a:cubicBezTo>
                    <a:pt x="173" y="118"/>
                    <a:pt x="173" y="114"/>
                    <a:pt x="172" y="111"/>
                  </a:cubicBezTo>
                  <a:cubicBezTo>
                    <a:pt x="171" y="109"/>
                    <a:pt x="168" y="106"/>
                    <a:pt x="166" y="106"/>
                  </a:cubicBezTo>
                  <a:cubicBezTo>
                    <a:pt x="164" y="105"/>
                    <a:pt x="162" y="107"/>
                    <a:pt x="160" y="109"/>
                  </a:cubicBezTo>
                  <a:cubicBezTo>
                    <a:pt x="155" y="114"/>
                    <a:pt x="151" y="120"/>
                    <a:pt x="145" y="123"/>
                  </a:cubicBezTo>
                  <a:cubicBezTo>
                    <a:pt x="141" y="125"/>
                    <a:pt x="133" y="123"/>
                    <a:pt x="130" y="120"/>
                  </a:cubicBezTo>
                  <a:cubicBezTo>
                    <a:pt x="125" y="115"/>
                    <a:pt x="129" y="109"/>
                    <a:pt x="134" y="106"/>
                  </a:cubicBezTo>
                  <a:cubicBezTo>
                    <a:pt x="141" y="101"/>
                    <a:pt x="148" y="98"/>
                    <a:pt x="158" y="93"/>
                  </a:cubicBezTo>
                  <a:cubicBezTo>
                    <a:pt x="157" y="85"/>
                    <a:pt x="151" y="77"/>
                    <a:pt x="144" y="72"/>
                  </a:cubicBezTo>
                  <a:cubicBezTo>
                    <a:pt x="131" y="62"/>
                    <a:pt x="116" y="53"/>
                    <a:pt x="97" y="55"/>
                  </a:cubicBezTo>
                  <a:cubicBezTo>
                    <a:pt x="90" y="56"/>
                    <a:pt x="86" y="58"/>
                    <a:pt x="86" y="66"/>
                  </a:cubicBezTo>
                  <a:cubicBezTo>
                    <a:pt x="86" y="84"/>
                    <a:pt x="85" y="101"/>
                    <a:pt x="85" y="119"/>
                  </a:cubicBezTo>
                  <a:cubicBezTo>
                    <a:pt x="86" y="191"/>
                    <a:pt x="86" y="263"/>
                    <a:pt x="87" y="336"/>
                  </a:cubicBezTo>
                  <a:close/>
                  <a:moveTo>
                    <a:pt x="174" y="126"/>
                  </a:moveTo>
                  <a:cubicBezTo>
                    <a:pt x="164" y="129"/>
                    <a:pt x="156" y="130"/>
                    <a:pt x="149" y="133"/>
                  </a:cubicBezTo>
                  <a:cubicBezTo>
                    <a:pt x="147" y="134"/>
                    <a:pt x="147" y="139"/>
                    <a:pt x="146" y="142"/>
                  </a:cubicBezTo>
                  <a:cubicBezTo>
                    <a:pt x="148" y="143"/>
                    <a:pt x="151" y="144"/>
                    <a:pt x="153" y="144"/>
                  </a:cubicBezTo>
                  <a:cubicBezTo>
                    <a:pt x="163" y="144"/>
                    <a:pt x="170" y="140"/>
                    <a:pt x="174" y="126"/>
                  </a:cubicBezTo>
                  <a:close/>
                  <a:moveTo>
                    <a:pt x="159" y="103"/>
                  </a:moveTo>
                  <a:cubicBezTo>
                    <a:pt x="158" y="102"/>
                    <a:pt x="157" y="100"/>
                    <a:pt x="155" y="98"/>
                  </a:cubicBezTo>
                  <a:cubicBezTo>
                    <a:pt x="150" y="102"/>
                    <a:pt x="144" y="105"/>
                    <a:pt x="139" y="109"/>
                  </a:cubicBezTo>
                  <a:cubicBezTo>
                    <a:pt x="138" y="110"/>
                    <a:pt x="139" y="114"/>
                    <a:pt x="138" y="116"/>
                  </a:cubicBezTo>
                  <a:cubicBezTo>
                    <a:pt x="141" y="116"/>
                    <a:pt x="145" y="118"/>
                    <a:pt x="146" y="117"/>
                  </a:cubicBezTo>
                  <a:cubicBezTo>
                    <a:pt x="151" y="113"/>
                    <a:pt x="155" y="108"/>
                    <a:pt x="159" y="103"/>
                  </a:cubicBezTo>
                  <a:close/>
                  <a:moveTo>
                    <a:pt x="149" y="174"/>
                  </a:moveTo>
                  <a:cubicBezTo>
                    <a:pt x="158" y="171"/>
                    <a:pt x="166" y="168"/>
                    <a:pt x="175" y="165"/>
                  </a:cubicBezTo>
                  <a:cubicBezTo>
                    <a:pt x="164" y="156"/>
                    <a:pt x="152" y="159"/>
                    <a:pt x="149" y="174"/>
                  </a:cubicBezTo>
                  <a:close/>
                  <a:moveTo>
                    <a:pt x="173" y="174"/>
                  </a:moveTo>
                  <a:cubicBezTo>
                    <a:pt x="168" y="177"/>
                    <a:pt x="163" y="180"/>
                    <a:pt x="159" y="183"/>
                  </a:cubicBezTo>
                  <a:cubicBezTo>
                    <a:pt x="158" y="185"/>
                    <a:pt x="158" y="188"/>
                    <a:pt x="157" y="191"/>
                  </a:cubicBezTo>
                  <a:cubicBezTo>
                    <a:pt x="160" y="192"/>
                    <a:pt x="163" y="193"/>
                    <a:pt x="165" y="192"/>
                  </a:cubicBezTo>
                  <a:cubicBezTo>
                    <a:pt x="173" y="189"/>
                    <a:pt x="174" y="183"/>
                    <a:pt x="173" y="1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7"/>
            <p:cNvSpPr>
              <a:spLocks/>
            </p:cNvSpPr>
            <p:nvPr/>
          </p:nvSpPr>
          <p:spPr bwMode="auto">
            <a:xfrm>
              <a:off x="2343150" y="2803525"/>
              <a:ext cx="317500" cy="449262"/>
            </a:xfrm>
            <a:custGeom>
              <a:avLst/>
              <a:gdLst>
                <a:gd name="T0" fmla="*/ 30 w 84"/>
                <a:gd name="T1" fmla="*/ 0 h 119"/>
                <a:gd name="T2" fmla="*/ 42 w 84"/>
                <a:gd name="T3" fmla="*/ 5 h 119"/>
                <a:gd name="T4" fmla="*/ 39 w 84"/>
                <a:gd name="T5" fmla="*/ 56 h 119"/>
                <a:gd name="T6" fmla="*/ 45 w 84"/>
                <a:gd name="T7" fmla="*/ 59 h 119"/>
                <a:gd name="T8" fmla="*/ 27 w 84"/>
                <a:gd name="T9" fmla="*/ 61 h 119"/>
                <a:gd name="T10" fmla="*/ 27 w 84"/>
                <a:gd name="T11" fmla="*/ 64 h 119"/>
                <a:gd name="T12" fmla="*/ 50 w 84"/>
                <a:gd name="T13" fmla="*/ 69 h 119"/>
                <a:gd name="T14" fmla="*/ 50 w 84"/>
                <a:gd name="T15" fmla="*/ 70 h 119"/>
                <a:gd name="T16" fmla="*/ 32 w 84"/>
                <a:gd name="T17" fmla="*/ 68 h 119"/>
                <a:gd name="T18" fmla="*/ 21 w 84"/>
                <a:gd name="T19" fmla="*/ 73 h 119"/>
                <a:gd name="T20" fmla="*/ 9 w 84"/>
                <a:gd name="T21" fmla="*/ 96 h 119"/>
                <a:gd name="T22" fmla="*/ 16 w 84"/>
                <a:gd name="T23" fmla="*/ 109 h 119"/>
                <a:gd name="T24" fmla="*/ 73 w 84"/>
                <a:gd name="T25" fmla="*/ 110 h 119"/>
                <a:gd name="T26" fmla="*/ 80 w 84"/>
                <a:gd name="T27" fmla="*/ 111 h 119"/>
                <a:gd name="T28" fmla="*/ 84 w 84"/>
                <a:gd name="T29" fmla="*/ 112 h 119"/>
                <a:gd name="T30" fmla="*/ 78 w 84"/>
                <a:gd name="T31" fmla="*/ 118 h 119"/>
                <a:gd name="T32" fmla="*/ 31 w 84"/>
                <a:gd name="T33" fmla="*/ 119 h 119"/>
                <a:gd name="T34" fmla="*/ 15 w 84"/>
                <a:gd name="T35" fmla="*/ 117 h 119"/>
                <a:gd name="T36" fmla="*/ 5 w 84"/>
                <a:gd name="T37" fmla="*/ 98 h 119"/>
                <a:gd name="T38" fmla="*/ 18 w 84"/>
                <a:gd name="T39" fmla="*/ 73 h 119"/>
                <a:gd name="T40" fmla="*/ 30 w 84"/>
                <a:gd name="T41" fmla="*/ 29 h 119"/>
                <a:gd name="T42" fmla="*/ 30 w 84"/>
                <a:gd name="T43" fmla="*/ 0 h 119"/>
                <a:gd name="T44" fmla="*/ 30 w 84"/>
                <a:gd name="T4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4" h="119">
                  <a:moveTo>
                    <a:pt x="30" y="0"/>
                  </a:moveTo>
                  <a:cubicBezTo>
                    <a:pt x="35" y="2"/>
                    <a:pt x="39" y="4"/>
                    <a:pt x="42" y="5"/>
                  </a:cubicBezTo>
                  <a:cubicBezTo>
                    <a:pt x="41" y="22"/>
                    <a:pt x="40" y="39"/>
                    <a:pt x="39" y="56"/>
                  </a:cubicBezTo>
                  <a:cubicBezTo>
                    <a:pt x="39" y="56"/>
                    <a:pt x="41" y="57"/>
                    <a:pt x="45" y="59"/>
                  </a:cubicBezTo>
                  <a:cubicBezTo>
                    <a:pt x="38" y="60"/>
                    <a:pt x="32" y="60"/>
                    <a:pt x="27" y="61"/>
                  </a:cubicBezTo>
                  <a:cubicBezTo>
                    <a:pt x="27" y="62"/>
                    <a:pt x="27" y="63"/>
                    <a:pt x="27" y="64"/>
                  </a:cubicBezTo>
                  <a:cubicBezTo>
                    <a:pt x="35" y="66"/>
                    <a:pt x="43" y="67"/>
                    <a:pt x="50" y="69"/>
                  </a:cubicBezTo>
                  <a:cubicBezTo>
                    <a:pt x="50" y="69"/>
                    <a:pt x="50" y="70"/>
                    <a:pt x="50" y="70"/>
                  </a:cubicBezTo>
                  <a:cubicBezTo>
                    <a:pt x="44" y="70"/>
                    <a:pt x="38" y="70"/>
                    <a:pt x="32" y="68"/>
                  </a:cubicBezTo>
                  <a:cubicBezTo>
                    <a:pt x="27" y="67"/>
                    <a:pt x="24" y="67"/>
                    <a:pt x="21" y="73"/>
                  </a:cubicBezTo>
                  <a:cubicBezTo>
                    <a:pt x="18" y="81"/>
                    <a:pt x="13" y="88"/>
                    <a:pt x="9" y="96"/>
                  </a:cubicBezTo>
                  <a:cubicBezTo>
                    <a:pt x="5" y="105"/>
                    <a:pt x="7" y="108"/>
                    <a:pt x="16" y="109"/>
                  </a:cubicBezTo>
                  <a:cubicBezTo>
                    <a:pt x="35" y="110"/>
                    <a:pt x="54" y="110"/>
                    <a:pt x="73" y="110"/>
                  </a:cubicBezTo>
                  <a:cubicBezTo>
                    <a:pt x="75" y="111"/>
                    <a:pt x="78" y="111"/>
                    <a:pt x="80" y="111"/>
                  </a:cubicBezTo>
                  <a:cubicBezTo>
                    <a:pt x="81" y="111"/>
                    <a:pt x="83" y="112"/>
                    <a:pt x="84" y="112"/>
                  </a:cubicBezTo>
                  <a:cubicBezTo>
                    <a:pt x="82" y="114"/>
                    <a:pt x="80" y="118"/>
                    <a:pt x="78" y="118"/>
                  </a:cubicBezTo>
                  <a:cubicBezTo>
                    <a:pt x="62" y="119"/>
                    <a:pt x="47" y="119"/>
                    <a:pt x="31" y="119"/>
                  </a:cubicBezTo>
                  <a:cubicBezTo>
                    <a:pt x="26" y="119"/>
                    <a:pt x="20" y="118"/>
                    <a:pt x="15" y="117"/>
                  </a:cubicBezTo>
                  <a:cubicBezTo>
                    <a:pt x="3" y="115"/>
                    <a:pt x="0" y="110"/>
                    <a:pt x="5" y="98"/>
                  </a:cubicBezTo>
                  <a:cubicBezTo>
                    <a:pt x="9" y="90"/>
                    <a:pt x="13" y="81"/>
                    <a:pt x="18" y="73"/>
                  </a:cubicBezTo>
                  <a:cubicBezTo>
                    <a:pt x="27" y="60"/>
                    <a:pt x="31" y="45"/>
                    <a:pt x="30" y="29"/>
                  </a:cubicBezTo>
                  <a:cubicBezTo>
                    <a:pt x="30" y="20"/>
                    <a:pt x="30" y="1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8"/>
            <p:cNvSpPr>
              <a:spLocks/>
            </p:cNvSpPr>
            <p:nvPr/>
          </p:nvSpPr>
          <p:spPr bwMode="auto">
            <a:xfrm>
              <a:off x="1638300" y="3328988"/>
              <a:ext cx="663575" cy="36512"/>
            </a:xfrm>
            <a:custGeom>
              <a:avLst/>
              <a:gdLst>
                <a:gd name="T0" fmla="*/ 0 w 175"/>
                <a:gd name="T1" fmla="*/ 0 h 10"/>
                <a:gd name="T2" fmla="*/ 68 w 175"/>
                <a:gd name="T3" fmla="*/ 0 h 10"/>
                <a:gd name="T4" fmla="*/ 167 w 175"/>
                <a:gd name="T5" fmla="*/ 2 h 10"/>
                <a:gd name="T6" fmla="*/ 175 w 175"/>
                <a:gd name="T7" fmla="*/ 7 h 10"/>
                <a:gd name="T8" fmla="*/ 167 w 175"/>
                <a:gd name="T9" fmla="*/ 10 h 10"/>
                <a:gd name="T10" fmla="*/ 6 w 175"/>
                <a:gd name="T11" fmla="*/ 6 h 10"/>
                <a:gd name="T12" fmla="*/ 0 w 175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10">
                  <a:moveTo>
                    <a:pt x="0" y="0"/>
                  </a:moveTo>
                  <a:cubicBezTo>
                    <a:pt x="23" y="0"/>
                    <a:pt x="46" y="0"/>
                    <a:pt x="68" y="0"/>
                  </a:cubicBezTo>
                  <a:cubicBezTo>
                    <a:pt x="101" y="1"/>
                    <a:pt x="134" y="1"/>
                    <a:pt x="167" y="2"/>
                  </a:cubicBezTo>
                  <a:cubicBezTo>
                    <a:pt x="170" y="2"/>
                    <a:pt x="172" y="5"/>
                    <a:pt x="175" y="7"/>
                  </a:cubicBezTo>
                  <a:cubicBezTo>
                    <a:pt x="172" y="8"/>
                    <a:pt x="169" y="10"/>
                    <a:pt x="167" y="10"/>
                  </a:cubicBezTo>
                  <a:cubicBezTo>
                    <a:pt x="113" y="9"/>
                    <a:pt x="60" y="8"/>
                    <a:pt x="6" y="6"/>
                  </a:cubicBezTo>
                  <a:cubicBezTo>
                    <a:pt x="0" y="6"/>
                    <a:pt x="0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9"/>
            <p:cNvSpPr>
              <a:spLocks/>
            </p:cNvSpPr>
            <p:nvPr/>
          </p:nvSpPr>
          <p:spPr bwMode="auto">
            <a:xfrm>
              <a:off x="2509838" y="2811463"/>
              <a:ext cx="90488" cy="257175"/>
            </a:xfrm>
            <a:custGeom>
              <a:avLst/>
              <a:gdLst>
                <a:gd name="T0" fmla="*/ 23 w 24"/>
                <a:gd name="T1" fmla="*/ 68 h 68"/>
                <a:gd name="T2" fmla="*/ 14 w 24"/>
                <a:gd name="T3" fmla="*/ 66 h 68"/>
                <a:gd name="T4" fmla="*/ 19 w 24"/>
                <a:gd name="T5" fmla="*/ 62 h 68"/>
                <a:gd name="T6" fmla="*/ 3 w 24"/>
                <a:gd name="T7" fmla="*/ 56 h 68"/>
                <a:gd name="T8" fmla="*/ 11 w 24"/>
                <a:gd name="T9" fmla="*/ 53 h 68"/>
                <a:gd name="T10" fmla="*/ 0 w 24"/>
                <a:gd name="T11" fmla="*/ 42 h 68"/>
                <a:gd name="T12" fmla="*/ 7 w 24"/>
                <a:gd name="T13" fmla="*/ 6 h 68"/>
                <a:gd name="T14" fmla="*/ 16 w 24"/>
                <a:gd name="T15" fmla="*/ 0 h 68"/>
                <a:gd name="T16" fmla="*/ 24 w 24"/>
                <a:gd name="T17" fmla="*/ 67 h 68"/>
                <a:gd name="T18" fmla="*/ 23 w 24"/>
                <a:gd name="T1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68">
                  <a:moveTo>
                    <a:pt x="23" y="68"/>
                  </a:moveTo>
                  <a:cubicBezTo>
                    <a:pt x="20" y="67"/>
                    <a:pt x="17" y="67"/>
                    <a:pt x="14" y="66"/>
                  </a:cubicBezTo>
                  <a:cubicBezTo>
                    <a:pt x="15" y="65"/>
                    <a:pt x="17" y="64"/>
                    <a:pt x="19" y="62"/>
                  </a:cubicBezTo>
                  <a:cubicBezTo>
                    <a:pt x="14" y="60"/>
                    <a:pt x="9" y="58"/>
                    <a:pt x="3" y="56"/>
                  </a:cubicBezTo>
                  <a:cubicBezTo>
                    <a:pt x="7" y="55"/>
                    <a:pt x="9" y="54"/>
                    <a:pt x="11" y="53"/>
                  </a:cubicBezTo>
                  <a:cubicBezTo>
                    <a:pt x="2" y="55"/>
                    <a:pt x="0" y="48"/>
                    <a:pt x="0" y="42"/>
                  </a:cubicBezTo>
                  <a:cubicBezTo>
                    <a:pt x="1" y="30"/>
                    <a:pt x="4" y="18"/>
                    <a:pt x="7" y="6"/>
                  </a:cubicBezTo>
                  <a:cubicBezTo>
                    <a:pt x="7" y="4"/>
                    <a:pt x="12" y="3"/>
                    <a:pt x="16" y="0"/>
                  </a:cubicBezTo>
                  <a:cubicBezTo>
                    <a:pt x="17" y="25"/>
                    <a:pt x="10" y="47"/>
                    <a:pt x="24" y="67"/>
                  </a:cubicBezTo>
                  <a:cubicBezTo>
                    <a:pt x="23" y="68"/>
                    <a:pt x="23" y="68"/>
                    <a:pt x="23" y="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10"/>
            <p:cNvSpPr>
              <a:spLocks/>
            </p:cNvSpPr>
            <p:nvPr/>
          </p:nvSpPr>
          <p:spPr bwMode="auto">
            <a:xfrm>
              <a:off x="1949450" y="2486025"/>
              <a:ext cx="49213" cy="333375"/>
            </a:xfrm>
            <a:custGeom>
              <a:avLst/>
              <a:gdLst>
                <a:gd name="T0" fmla="*/ 0 w 13"/>
                <a:gd name="T1" fmla="*/ 86 h 88"/>
                <a:gd name="T2" fmla="*/ 8 w 13"/>
                <a:gd name="T3" fmla="*/ 0 h 88"/>
                <a:gd name="T4" fmla="*/ 11 w 13"/>
                <a:gd name="T5" fmla="*/ 0 h 88"/>
                <a:gd name="T6" fmla="*/ 12 w 13"/>
                <a:gd name="T7" fmla="*/ 3 h 88"/>
                <a:gd name="T8" fmla="*/ 13 w 13"/>
                <a:gd name="T9" fmla="*/ 77 h 88"/>
                <a:gd name="T10" fmla="*/ 0 w 13"/>
                <a:gd name="T11" fmla="*/ 8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88">
                  <a:moveTo>
                    <a:pt x="0" y="86"/>
                  </a:moveTo>
                  <a:cubicBezTo>
                    <a:pt x="3" y="58"/>
                    <a:pt x="5" y="29"/>
                    <a:pt x="8" y="0"/>
                  </a:cubicBezTo>
                  <a:cubicBezTo>
                    <a:pt x="9" y="0"/>
                    <a:pt x="10" y="0"/>
                    <a:pt x="11" y="0"/>
                  </a:cubicBezTo>
                  <a:cubicBezTo>
                    <a:pt x="11" y="1"/>
                    <a:pt x="12" y="2"/>
                    <a:pt x="12" y="3"/>
                  </a:cubicBezTo>
                  <a:cubicBezTo>
                    <a:pt x="13" y="28"/>
                    <a:pt x="13" y="53"/>
                    <a:pt x="13" y="77"/>
                  </a:cubicBezTo>
                  <a:cubicBezTo>
                    <a:pt x="13" y="85"/>
                    <a:pt x="9" y="88"/>
                    <a:pt x="0" y="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11"/>
            <p:cNvSpPr>
              <a:spLocks/>
            </p:cNvSpPr>
            <p:nvPr/>
          </p:nvSpPr>
          <p:spPr bwMode="auto">
            <a:xfrm>
              <a:off x="1865313" y="2335213"/>
              <a:ext cx="152400" cy="38100"/>
            </a:xfrm>
            <a:custGeom>
              <a:avLst/>
              <a:gdLst>
                <a:gd name="T0" fmla="*/ 34 w 40"/>
                <a:gd name="T1" fmla="*/ 0 h 10"/>
                <a:gd name="T2" fmla="*/ 40 w 40"/>
                <a:gd name="T3" fmla="*/ 7 h 10"/>
                <a:gd name="T4" fmla="*/ 39 w 40"/>
                <a:gd name="T5" fmla="*/ 10 h 10"/>
                <a:gd name="T6" fmla="*/ 2 w 40"/>
                <a:gd name="T7" fmla="*/ 10 h 10"/>
                <a:gd name="T8" fmla="*/ 7 w 40"/>
                <a:gd name="T9" fmla="*/ 0 h 10"/>
                <a:gd name="T10" fmla="*/ 7 w 40"/>
                <a:gd name="T11" fmla="*/ 0 h 10"/>
                <a:gd name="T12" fmla="*/ 7 w 40"/>
                <a:gd name="T13" fmla="*/ 1 h 10"/>
                <a:gd name="T14" fmla="*/ 35 w 40"/>
                <a:gd name="T15" fmla="*/ 1 h 10"/>
                <a:gd name="T16" fmla="*/ 34 w 4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0">
                  <a:moveTo>
                    <a:pt x="34" y="0"/>
                  </a:moveTo>
                  <a:cubicBezTo>
                    <a:pt x="36" y="3"/>
                    <a:pt x="38" y="5"/>
                    <a:pt x="40" y="7"/>
                  </a:cubicBezTo>
                  <a:cubicBezTo>
                    <a:pt x="40" y="8"/>
                    <a:pt x="39" y="9"/>
                    <a:pt x="39" y="10"/>
                  </a:cubicBezTo>
                  <a:cubicBezTo>
                    <a:pt x="26" y="10"/>
                    <a:pt x="14" y="10"/>
                    <a:pt x="2" y="10"/>
                  </a:cubicBezTo>
                  <a:cubicBezTo>
                    <a:pt x="0" y="4"/>
                    <a:pt x="1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1"/>
                  </a:cubicBezTo>
                  <a:cubicBezTo>
                    <a:pt x="16" y="1"/>
                    <a:pt x="25" y="1"/>
                    <a:pt x="35" y="1"/>
                  </a:cubicBezTo>
                  <a:cubicBezTo>
                    <a:pt x="35" y="0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12"/>
            <p:cNvSpPr>
              <a:spLocks/>
            </p:cNvSpPr>
            <p:nvPr/>
          </p:nvSpPr>
          <p:spPr bwMode="auto">
            <a:xfrm>
              <a:off x="2597150" y="3063875"/>
              <a:ext cx="68263" cy="158750"/>
            </a:xfrm>
            <a:custGeom>
              <a:avLst/>
              <a:gdLst>
                <a:gd name="T0" fmla="*/ 13 w 18"/>
                <a:gd name="T1" fmla="*/ 42 h 42"/>
                <a:gd name="T2" fmla="*/ 6 w 18"/>
                <a:gd name="T3" fmla="*/ 41 h 42"/>
                <a:gd name="T4" fmla="*/ 11 w 18"/>
                <a:gd name="T5" fmla="*/ 26 h 42"/>
                <a:gd name="T6" fmla="*/ 0 w 18"/>
                <a:gd name="T7" fmla="*/ 1 h 42"/>
                <a:gd name="T8" fmla="*/ 1 w 18"/>
                <a:gd name="T9" fmla="*/ 0 h 42"/>
                <a:gd name="T10" fmla="*/ 17 w 18"/>
                <a:gd name="T11" fmla="*/ 33 h 42"/>
                <a:gd name="T12" fmla="*/ 13 w 18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2">
                  <a:moveTo>
                    <a:pt x="13" y="42"/>
                  </a:moveTo>
                  <a:cubicBezTo>
                    <a:pt x="11" y="42"/>
                    <a:pt x="8" y="42"/>
                    <a:pt x="6" y="41"/>
                  </a:cubicBezTo>
                  <a:cubicBezTo>
                    <a:pt x="14" y="38"/>
                    <a:pt x="15" y="33"/>
                    <a:pt x="11" y="26"/>
                  </a:cubicBezTo>
                  <a:cubicBezTo>
                    <a:pt x="6" y="18"/>
                    <a:pt x="3" y="9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6" y="11"/>
                    <a:pt x="12" y="22"/>
                    <a:pt x="17" y="33"/>
                  </a:cubicBezTo>
                  <a:cubicBezTo>
                    <a:pt x="18" y="35"/>
                    <a:pt x="14" y="39"/>
                    <a:pt x="13" y="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13"/>
            <p:cNvSpPr>
              <a:spLocks/>
            </p:cNvSpPr>
            <p:nvPr/>
          </p:nvSpPr>
          <p:spPr bwMode="auto">
            <a:xfrm>
              <a:off x="1974850" y="2905125"/>
              <a:ext cx="125413" cy="23812"/>
            </a:xfrm>
            <a:custGeom>
              <a:avLst/>
              <a:gdLst>
                <a:gd name="T0" fmla="*/ 33 w 33"/>
                <a:gd name="T1" fmla="*/ 0 h 6"/>
                <a:gd name="T2" fmla="*/ 0 w 33"/>
                <a:gd name="T3" fmla="*/ 0 h 6"/>
                <a:gd name="T4" fmla="*/ 32 w 33"/>
                <a:gd name="T5" fmla="*/ 0 h 6"/>
                <a:gd name="T6" fmla="*/ 33 w 33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6">
                  <a:moveTo>
                    <a:pt x="33" y="0"/>
                  </a:moveTo>
                  <a:cubicBezTo>
                    <a:pt x="25" y="5"/>
                    <a:pt x="7" y="6"/>
                    <a:pt x="0" y="0"/>
                  </a:cubicBezTo>
                  <a:cubicBezTo>
                    <a:pt x="12" y="0"/>
                    <a:pt x="22" y="0"/>
                    <a:pt x="32" y="0"/>
                  </a:cubicBezTo>
                  <a:cubicBezTo>
                    <a:pt x="32" y="0"/>
                    <a:pt x="33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01356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47" name="Arrow: Right 46">
            <a:extLst>
              <a:ext uri="{FF2B5EF4-FFF2-40B4-BE49-F238E27FC236}">
                <a16:creationId xmlns:a16="http://schemas.microsoft.com/office/drawing/2014/main" id="{E38287EC-10EB-4009-8B3E-53314FB19ECD}"/>
              </a:ext>
            </a:extLst>
          </p:cNvPr>
          <p:cNvSpPr/>
          <p:nvPr/>
        </p:nvSpPr>
        <p:spPr>
          <a:xfrm>
            <a:off x="2361688" y="1990178"/>
            <a:ext cx="626885" cy="310513"/>
          </a:xfrm>
          <a:prstGeom prst="rightArrow">
            <a:avLst>
              <a:gd name="adj1" fmla="val 50000"/>
              <a:gd name="adj2" fmla="val 8120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006ABD46-F77B-4688-9E6E-3AAE7EFB27BA}"/>
              </a:ext>
            </a:extLst>
          </p:cNvPr>
          <p:cNvSpPr/>
          <p:nvPr/>
        </p:nvSpPr>
        <p:spPr>
          <a:xfrm rot="10800000">
            <a:off x="6283144" y="1990178"/>
            <a:ext cx="626885" cy="310513"/>
          </a:xfrm>
          <a:prstGeom prst="rightArrow">
            <a:avLst>
              <a:gd name="adj1" fmla="val 50000"/>
              <a:gd name="adj2" fmla="val 8120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9" name="타원 14">
            <a:extLst>
              <a:ext uri="{FF2B5EF4-FFF2-40B4-BE49-F238E27FC236}">
                <a16:creationId xmlns:a16="http://schemas.microsoft.com/office/drawing/2014/main" id="{82D8E5D8-14BB-44D7-82FA-C61401B6EED7}"/>
              </a:ext>
            </a:extLst>
          </p:cNvPr>
          <p:cNvSpPr/>
          <p:nvPr/>
        </p:nvSpPr>
        <p:spPr>
          <a:xfrm>
            <a:off x="743924" y="3310332"/>
            <a:ext cx="291378" cy="291378"/>
          </a:xfrm>
          <a:prstGeom prst="ellipse">
            <a:avLst/>
          </a:prstGeom>
          <a:solidFill>
            <a:srgbClr val="EDC7A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</a:rPr>
              <a:t>2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sp>
        <p:nvSpPr>
          <p:cNvPr id="50" name="타원 18">
            <a:extLst>
              <a:ext uri="{FF2B5EF4-FFF2-40B4-BE49-F238E27FC236}">
                <a16:creationId xmlns:a16="http://schemas.microsoft.com/office/drawing/2014/main" id="{B1A15E47-24DA-4D51-B78A-2913D354D8EB}"/>
              </a:ext>
            </a:extLst>
          </p:cNvPr>
          <p:cNvSpPr/>
          <p:nvPr/>
        </p:nvSpPr>
        <p:spPr>
          <a:xfrm>
            <a:off x="3754613" y="3532146"/>
            <a:ext cx="291378" cy="291378"/>
          </a:xfrm>
          <a:prstGeom prst="ellipse">
            <a:avLst/>
          </a:prstGeom>
          <a:solidFill>
            <a:srgbClr val="EDC7A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</a:rPr>
              <a:t>1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sp>
        <p:nvSpPr>
          <p:cNvPr id="51" name="타원 21">
            <a:extLst>
              <a:ext uri="{FF2B5EF4-FFF2-40B4-BE49-F238E27FC236}">
                <a16:creationId xmlns:a16="http://schemas.microsoft.com/office/drawing/2014/main" id="{0AF86696-9232-44CA-98B0-28D8B347DAAE}"/>
              </a:ext>
            </a:extLst>
          </p:cNvPr>
          <p:cNvSpPr/>
          <p:nvPr/>
        </p:nvSpPr>
        <p:spPr>
          <a:xfrm>
            <a:off x="6777849" y="3310332"/>
            <a:ext cx="291378" cy="291378"/>
          </a:xfrm>
          <a:prstGeom prst="ellipse">
            <a:avLst/>
          </a:prstGeom>
          <a:solidFill>
            <a:srgbClr val="EDC7A0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</a:rPr>
              <a:t>3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sp>
        <p:nvSpPr>
          <p:cNvPr id="52" name="텍스트 개체 틀 11">
            <a:extLst>
              <a:ext uri="{FF2B5EF4-FFF2-40B4-BE49-F238E27FC236}">
                <a16:creationId xmlns:a16="http://schemas.microsoft.com/office/drawing/2014/main" id="{75C45625-979B-495A-8015-2C6325BDCD1E}"/>
              </a:ext>
            </a:extLst>
          </p:cNvPr>
          <p:cNvSpPr txBox="1">
            <a:spLocks/>
          </p:cNvSpPr>
          <p:nvPr/>
        </p:nvSpPr>
        <p:spPr>
          <a:xfrm>
            <a:off x="1037343" y="3321006"/>
            <a:ext cx="1392947" cy="27003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b="1" dirty="0"/>
              <a:t>CONTENTS HERE</a:t>
            </a:r>
            <a:endParaRPr lang="ko-KR" altLang="en-US" sz="1400" b="1" dirty="0"/>
          </a:p>
        </p:txBody>
      </p:sp>
      <p:sp>
        <p:nvSpPr>
          <p:cNvPr id="53" name="텍스트 개체 틀 14">
            <a:extLst>
              <a:ext uri="{FF2B5EF4-FFF2-40B4-BE49-F238E27FC236}">
                <a16:creationId xmlns:a16="http://schemas.microsoft.com/office/drawing/2014/main" id="{6AA7E8B0-0F98-49A6-B587-1DB96F3FDB16}"/>
              </a:ext>
            </a:extLst>
          </p:cNvPr>
          <p:cNvSpPr txBox="1">
            <a:spLocks/>
          </p:cNvSpPr>
          <p:nvPr/>
        </p:nvSpPr>
        <p:spPr>
          <a:xfrm>
            <a:off x="4062322" y="3542820"/>
            <a:ext cx="1380920" cy="27003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b="1"/>
              <a:t>CONTENTS HERE</a:t>
            </a:r>
            <a:endParaRPr lang="ko-KR" altLang="en-US" sz="1400" b="1" dirty="0"/>
          </a:p>
        </p:txBody>
      </p:sp>
      <p:sp>
        <p:nvSpPr>
          <p:cNvPr id="54" name="텍스트 개체 틀 18">
            <a:extLst>
              <a:ext uri="{FF2B5EF4-FFF2-40B4-BE49-F238E27FC236}">
                <a16:creationId xmlns:a16="http://schemas.microsoft.com/office/drawing/2014/main" id="{A6409896-8E3C-4923-8938-318D4A18556D}"/>
              </a:ext>
            </a:extLst>
          </p:cNvPr>
          <p:cNvSpPr txBox="1">
            <a:spLocks/>
          </p:cNvSpPr>
          <p:nvPr/>
        </p:nvSpPr>
        <p:spPr>
          <a:xfrm>
            <a:off x="7085556" y="3321006"/>
            <a:ext cx="1366797" cy="27003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b="1"/>
              <a:t>CONTENTS HERE</a:t>
            </a:r>
            <a:endParaRPr lang="ko-KR" altLang="en-US" sz="1400" b="1" dirty="0"/>
          </a:p>
        </p:txBody>
      </p:sp>
      <p:sp>
        <p:nvSpPr>
          <p:cNvPr id="55" name="자유형 11">
            <a:extLst>
              <a:ext uri="{FF2B5EF4-FFF2-40B4-BE49-F238E27FC236}">
                <a16:creationId xmlns:a16="http://schemas.microsoft.com/office/drawing/2014/main" id="{98DCB2FD-E08E-4A78-AB65-7CA941DB7463}"/>
              </a:ext>
            </a:extLst>
          </p:cNvPr>
          <p:cNvSpPr/>
          <p:nvPr/>
        </p:nvSpPr>
        <p:spPr>
          <a:xfrm flipV="1">
            <a:off x="984564" y="4028002"/>
            <a:ext cx="7020000" cy="34985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3200" b="1"/>
          </a:p>
        </p:txBody>
      </p:sp>
      <p:sp>
        <p:nvSpPr>
          <p:cNvPr id="56" name="자유형 11">
            <a:extLst>
              <a:ext uri="{FF2B5EF4-FFF2-40B4-BE49-F238E27FC236}">
                <a16:creationId xmlns:a16="http://schemas.microsoft.com/office/drawing/2014/main" id="{CFAC6F33-FF6E-4D9D-85F6-F514E2F60432}"/>
              </a:ext>
            </a:extLst>
          </p:cNvPr>
          <p:cNvSpPr/>
          <p:nvPr/>
        </p:nvSpPr>
        <p:spPr>
          <a:xfrm flipV="1">
            <a:off x="984564" y="4514056"/>
            <a:ext cx="7020000" cy="34985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3200" b="1"/>
          </a:p>
        </p:txBody>
      </p:sp>
      <p:sp>
        <p:nvSpPr>
          <p:cNvPr id="57" name="텍스트 개체 틀 9">
            <a:extLst>
              <a:ext uri="{FF2B5EF4-FFF2-40B4-BE49-F238E27FC236}">
                <a16:creationId xmlns:a16="http://schemas.microsoft.com/office/drawing/2014/main" id="{71EC8BDC-8DC8-4BE3-8EBF-AB77B64CE328}"/>
              </a:ext>
            </a:extLst>
          </p:cNvPr>
          <p:cNvSpPr txBox="1">
            <a:spLocks/>
          </p:cNvSpPr>
          <p:nvPr/>
        </p:nvSpPr>
        <p:spPr>
          <a:xfrm>
            <a:off x="984564" y="4123519"/>
            <a:ext cx="7222749" cy="370742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100" b="1" dirty="0"/>
              <a:t>Example Text : Get a modern PowerPoint  Presentation that is beautifully designed. I hope and I believe that this Template will your Time, Money and Reputation. Easy to change colors, photos and Text.</a:t>
            </a:r>
            <a:endParaRPr lang="ko-KR" altLang="en-US" sz="11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63" y="1168642"/>
            <a:ext cx="1790662" cy="194974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541" y="1733084"/>
            <a:ext cx="1333313" cy="132980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4706" y="1998129"/>
            <a:ext cx="796412" cy="91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80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Freeform 5"/>
          <p:cNvSpPr>
            <a:spLocks/>
          </p:cNvSpPr>
          <p:nvPr/>
        </p:nvSpPr>
        <p:spPr bwMode="auto">
          <a:xfrm>
            <a:off x="335247" y="46268"/>
            <a:ext cx="8504238" cy="874713"/>
          </a:xfrm>
          <a:custGeom>
            <a:avLst/>
            <a:gdLst>
              <a:gd name="T0" fmla="*/ 3651 w 3715"/>
              <a:gd name="T1" fmla="*/ 379 h 379"/>
              <a:gd name="T2" fmla="*/ 64 w 3715"/>
              <a:gd name="T3" fmla="*/ 379 h 379"/>
              <a:gd name="T4" fmla="*/ 0 w 3715"/>
              <a:gd name="T5" fmla="*/ 315 h 379"/>
              <a:gd name="T6" fmla="*/ 0 w 3715"/>
              <a:gd name="T7" fmla="*/ 64 h 379"/>
              <a:gd name="T8" fmla="*/ 64 w 3715"/>
              <a:gd name="T9" fmla="*/ 0 h 379"/>
              <a:gd name="T10" fmla="*/ 3651 w 3715"/>
              <a:gd name="T11" fmla="*/ 0 h 379"/>
              <a:gd name="T12" fmla="*/ 3715 w 3715"/>
              <a:gd name="T13" fmla="*/ 64 h 379"/>
              <a:gd name="T14" fmla="*/ 3715 w 3715"/>
              <a:gd name="T15" fmla="*/ 315 h 379"/>
              <a:gd name="T16" fmla="*/ 3651 w 3715"/>
              <a:gd name="T17" fmla="*/ 379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15" h="379">
                <a:moveTo>
                  <a:pt x="3651" y="379"/>
                </a:moveTo>
                <a:cubicBezTo>
                  <a:pt x="64" y="379"/>
                  <a:pt x="64" y="379"/>
                  <a:pt x="64" y="379"/>
                </a:cubicBezTo>
                <a:cubicBezTo>
                  <a:pt x="29" y="379"/>
                  <a:pt x="0" y="350"/>
                  <a:pt x="0" y="315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29"/>
                  <a:pt x="29" y="0"/>
                  <a:pt x="64" y="0"/>
                </a:cubicBezTo>
                <a:cubicBezTo>
                  <a:pt x="3651" y="0"/>
                  <a:pt x="3651" y="0"/>
                  <a:pt x="3651" y="0"/>
                </a:cubicBezTo>
                <a:cubicBezTo>
                  <a:pt x="3686" y="0"/>
                  <a:pt x="3715" y="29"/>
                  <a:pt x="3715" y="64"/>
                </a:cubicBezTo>
                <a:cubicBezTo>
                  <a:pt x="3715" y="315"/>
                  <a:pt x="3715" y="315"/>
                  <a:pt x="3715" y="315"/>
                </a:cubicBezTo>
                <a:cubicBezTo>
                  <a:pt x="3715" y="350"/>
                  <a:pt x="3686" y="379"/>
                  <a:pt x="3651" y="3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0" y="227997"/>
            <a:ext cx="9144000" cy="576064"/>
          </a:xfrm>
        </p:spPr>
        <p:txBody>
          <a:bodyPr>
            <a:noAutofit/>
          </a:bodyPr>
          <a:lstStyle/>
          <a:p>
            <a:r>
              <a:rPr lang="en-US" altLang="ko-KR" sz="5400" b="1" dirty="0">
                <a:solidFill>
                  <a:schemeClr val="tx1"/>
                </a:solidFill>
              </a:rPr>
              <a:t>Chart Style</a:t>
            </a:r>
            <a:endParaRPr lang="ko-KR" altLang="en-US" sz="5400" b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77936" y="1028855"/>
            <a:ext cx="3974061" cy="287337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altLang="ko-KR" dirty="0">
                <a:solidFill>
                  <a:schemeClr val="bg1"/>
                </a:solidFill>
              </a:rPr>
              <a:t>Insert the title of your subtitle Here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02618" y="1347831"/>
            <a:ext cx="971004" cy="2557380"/>
            <a:chOff x="798294" y="1135284"/>
            <a:chExt cx="1366873" cy="3600000"/>
          </a:xfrm>
          <a:solidFill>
            <a:schemeClr val="accent1"/>
          </a:solidFill>
        </p:grpSpPr>
        <p:sp>
          <p:nvSpPr>
            <p:cNvPr id="5" name="Round Same Side Corner Rectangle 8"/>
            <p:cNvSpPr>
              <a:spLocks noChangeAspect="1"/>
            </p:cNvSpPr>
            <p:nvPr/>
          </p:nvSpPr>
          <p:spPr>
            <a:xfrm>
              <a:off x="1172247" y="1135284"/>
              <a:ext cx="618968" cy="360000"/>
            </a:xfrm>
            <a:custGeom>
              <a:avLst/>
              <a:gdLst/>
              <a:ahLst/>
              <a:cxnLst/>
              <a:rect l="l" t="t" r="r" b="b"/>
              <a:pathLst>
                <a:path w="618968" h="360000">
                  <a:moveTo>
                    <a:pt x="309484" y="0"/>
                  </a:moveTo>
                  <a:cubicBezTo>
                    <a:pt x="480408" y="0"/>
                    <a:pt x="618968" y="138560"/>
                    <a:pt x="618968" y="309483"/>
                  </a:cubicBezTo>
                  <a:lnTo>
                    <a:pt x="613875" y="360000"/>
                  </a:lnTo>
                  <a:lnTo>
                    <a:pt x="5093" y="360000"/>
                  </a:lnTo>
                  <a:cubicBezTo>
                    <a:pt x="1413" y="343670"/>
                    <a:pt x="0" y="326742"/>
                    <a:pt x="0" y="309483"/>
                  </a:cubicBezTo>
                  <a:cubicBezTo>
                    <a:pt x="0" y="138560"/>
                    <a:pt x="138561" y="0"/>
                    <a:pt x="30948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6" name="Round Same Side Corner Rectangle 8"/>
            <p:cNvSpPr>
              <a:spLocks noChangeAspect="1"/>
            </p:cNvSpPr>
            <p:nvPr/>
          </p:nvSpPr>
          <p:spPr>
            <a:xfrm>
              <a:off x="935085" y="1495284"/>
              <a:ext cx="1093290" cy="360000"/>
            </a:xfrm>
            <a:custGeom>
              <a:avLst/>
              <a:gdLst/>
              <a:ahLst/>
              <a:cxnLst/>
              <a:rect l="l" t="t" r="r" b="b"/>
              <a:pathLst>
                <a:path w="1093290" h="360000">
                  <a:moveTo>
                    <a:pt x="120297" y="328818"/>
                  </a:moveTo>
                  <a:lnTo>
                    <a:pt x="972993" y="328818"/>
                  </a:lnTo>
                  <a:cubicBezTo>
                    <a:pt x="1016682" y="328818"/>
                    <a:pt x="1057826" y="339716"/>
                    <a:pt x="1093290" y="360000"/>
                  </a:cubicBezTo>
                  <a:lnTo>
                    <a:pt x="0" y="360000"/>
                  </a:lnTo>
                  <a:cubicBezTo>
                    <a:pt x="35464" y="339716"/>
                    <a:pt x="76608" y="328818"/>
                    <a:pt x="120297" y="328818"/>
                  </a:cubicBezTo>
                  <a:close/>
                  <a:moveTo>
                    <a:pt x="242255" y="0"/>
                  </a:moveTo>
                  <a:lnTo>
                    <a:pt x="851037" y="0"/>
                  </a:lnTo>
                  <a:cubicBezTo>
                    <a:pt x="827819" y="146975"/>
                    <a:pt x="700311" y="258967"/>
                    <a:pt x="546646" y="258967"/>
                  </a:cubicBezTo>
                  <a:cubicBezTo>
                    <a:pt x="392981" y="258967"/>
                    <a:pt x="265473" y="146975"/>
                    <a:pt x="24225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7" name="Round Same Side Corner Rectangle 8"/>
            <p:cNvSpPr>
              <a:spLocks noChangeAspect="1"/>
            </p:cNvSpPr>
            <p:nvPr/>
          </p:nvSpPr>
          <p:spPr>
            <a:xfrm>
              <a:off x="798294" y="185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36791" y="0"/>
                  </a:moveTo>
                  <a:lnTo>
                    <a:pt x="1230081" y="0"/>
                  </a:lnTo>
                  <a:cubicBezTo>
                    <a:pt x="1311706" y="42198"/>
                    <a:pt x="1366872" y="127610"/>
                    <a:pt x="1366872" y="225906"/>
                  </a:cubicBezTo>
                  <a:lnTo>
                    <a:pt x="1366872" y="360000"/>
                  </a:lnTo>
                  <a:lnTo>
                    <a:pt x="0" y="360000"/>
                  </a:lnTo>
                  <a:lnTo>
                    <a:pt x="0" y="225906"/>
                  </a:lnTo>
                  <a:cubicBezTo>
                    <a:pt x="0" y="127610"/>
                    <a:pt x="55166" y="42198"/>
                    <a:pt x="13679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8" name="Round Same Side Corner Rectangle 8"/>
            <p:cNvSpPr>
              <a:spLocks noChangeAspect="1"/>
            </p:cNvSpPr>
            <p:nvPr/>
          </p:nvSpPr>
          <p:spPr>
            <a:xfrm>
              <a:off x="798294" y="2215284"/>
              <a:ext cx="1366873" cy="360000"/>
            </a:xfrm>
            <a:custGeom>
              <a:avLst/>
              <a:gdLst/>
              <a:ahLst/>
              <a:cxnLst/>
              <a:rect l="l" t="t" r="r" b="b"/>
              <a:pathLst>
                <a:path w="1366873" h="360000">
                  <a:moveTo>
                    <a:pt x="0" y="0"/>
                  </a:moveTo>
                  <a:lnTo>
                    <a:pt x="1366872" y="0"/>
                  </a:lnTo>
                  <a:lnTo>
                    <a:pt x="1366872" y="106805"/>
                  </a:lnTo>
                  <a:lnTo>
                    <a:pt x="1366873" y="106805"/>
                  </a:lnTo>
                  <a:lnTo>
                    <a:pt x="1366873" y="360000"/>
                  </a:lnTo>
                  <a:lnTo>
                    <a:pt x="1102603" y="360000"/>
                  </a:lnTo>
                  <a:lnTo>
                    <a:pt x="1102603" y="195949"/>
                  </a:lnTo>
                  <a:lnTo>
                    <a:pt x="1063282" y="195949"/>
                  </a:lnTo>
                  <a:lnTo>
                    <a:pt x="1062792" y="360000"/>
                  </a:lnTo>
                  <a:lnTo>
                    <a:pt x="303100" y="360000"/>
                  </a:lnTo>
                  <a:cubicBezTo>
                    <a:pt x="303263" y="305317"/>
                    <a:pt x="303426" y="250633"/>
                    <a:pt x="303590" y="195949"/>
                  </a:cubicBezTo>
                  <a:lnTo>
                    <a:pt x="264271" y="195949"/>
                  </a:lnTo>
                  <a:lnTo>
                    <a:pt x="264271" y="360000"/>
                  </a:lnTo>
                  <a:lnTo>
                    <a:pt x="1" y="360000"/>
                  </a:lnTo>
                  <a:lnTo>
                    <a:pt x="1" y="195949"/>
                  </a:lnTo>
                  <a:lnTo>
                    <a:pt x="0" y="1959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9" name="Round Same Side Corner Rectangle 8"/>
            <p:cNvSpPr>
              <a:spLocks noChangeAspect="1"/>
            </p:cNvSpPr>
            <p:nvPr/>
          </p:nvSpPr>
          <p:spPr>
            <a:xfrm>
              <a:off x="798295" y="257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360000"/>
                  </a:lnTo>
                  <a:lnTo>
                    <a:pt x="1102602" y="360000"/>
                  </a:lnTo>
                  <a:close/>
                  <a:moveTo>
                    <a:pt x="303099" y="0"/>
                  </a:moveTo>
                  <a:lnTo>
                    <a:pt x="1062791" y="0"/>
                  </a:lnTo>
                  <a:lnTo>
                    <a:pt x="1061715" y="360000"/>
                  </a:lnTo>
                  <a:lnTo>
                    <a:pt x="302023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360000"/>
                  </a:lnTo>
                  <a:lnTo>
                    <a:pt x="0" y="36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10" name="Round Same Side Corner Rectangle 8"/>
            <p:cNvSpPr>
              <a:spLocks noChangeAspect="1"/>
            </p:cNvSpPr>
            <p:nvPr/>
          </p:nvSpPr>
          <p:spPr>
            <a:xfrm>
              <a:off x="798295" y="293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93634"/>
                  </a:lnTo>
                  <a:cubicBezTo>
                    <a:pt x="1366872" y="166610"/>
                    <a:pt x="1307713" y="225768"/>
                    <a:pt x="1234737" y="225768"/>
                  </a:cubicBezTo>
                  <a:cubicBezTo>
                    <a:pt x="1161761" y="225768"/>
                    <a:pt x="1102602" y="166610"/>
                    <a:pt x="1102602" y="93634"/>
                  </a:cubicBezTo>
                  <a:close/>
                  <a:moveTo>
                    <a:pt x="302023" y="0"/>
                  </a:moveTo>
                  <a:lnTo>
                    <a:pt x="1061715" y="0"/>
                  </a:lnTo>
                  <a:lnTo>
                    <a:pt x="1060639" y="360000"/>
                  </a:lnTo>
                  <a:lnTo>
                    <a:pt x="726527" y="360000"/>
                  </a:lnTo>
                  <a:lnTo>
                    <a:pt x="726527" y="314913"/>
                  </a:lnTo>
                  <a:lnTo>
                    <a:pt x="627437" y="314913"/>
                  </a:lnTo>
                  <a:lnTo>
                    <a:pt x="627437" y="360000"/>
                  </a:lnTo>
                  <a:lnTo>
                    <a:pt x="300947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93634"/>
                  </a:lnTo>
                  <a:cubicBezTo>
                    <a:pt x="264270" y="166610"/>
                    <a:pt x="205112" y="225768"/>
                    <a:pt x="132135" y="225768"/>
                  </a:cubicBezTo>
                  <a:cubicBezTo>
                    <a:pt x="59159" y="225768"/>
                    <a:pt x="0" y="166610"/>
                    <a:pt x="0" y="9363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11" name="Round Same Side Corner Rectangle 8"/>
            <p:cNvSpPr>
              <a:spLocks noChangeAspect="1"/>
            </p:cNvSpPr>
            <p:nvPr/>
          </p:nvSpPr>
          <p:spPr>
            <a:xfrm>
              <a:off x="1098166" y="3295284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6656" y="0"/>
                  </a:moveTo>
                  <a:lnTo>
                    <a:pt x="760768" y="0"/>
                  </a:lnTo>
                  <a:lnTo>
                    <a:pt x="759691" y="360000"/>
                  </a:lnTo>
                  <a:lnTo>
                    <a:pt x="426656" y="360000"/>
                  </a:lnTo>
                  <a:close/>
                  <a:moveTo>
                    <a:pt x="1076" y="0"/>
                  </a:moveTo>
                  <a:lnTo>
                    <a:pt x="327566" y="0"/>
                  </a:lnTo>
                  <a:lnTo>
                    <a:pt x="327566" y="360000"/>
                  </a:lnTo>
                  <a:lnTo>
                    <a:pt x="0" y="36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12" name="Round Same Side Corner Rectangle 8"/>
            <p:cNvSpPr>
              <a:spLocks noChangeAspect="1"/>
            </p:cNvSpPr>
            <p:nvPr/>
          </p:nvSpPr>
          <p:spPr>
            <a:xfrm>
              <a:off x="1097090" y="3655284"/>
              <a:ext cx="760767" cy="360000"/>
            </a:xfrm>
            <a:custGeom>
              <a:avLst/>
              <a:gdLst/>
              <a:ahLst/>
              <a:cxnLst/>
              <a:rect l="l" t="t" r="r" b="b"/>
              <a:pathLst>
                <a:path w="760767" h="360000">
                  <a:moveTo>
                    <a:pt x="427732" y="0"/>
                  </a:moveTo>
                  <a:lnTo>
                    <a:pt x="760767" y="0"/>
                  </a:lnTo>
                  <a:lnTo>
                    <a:pt x="759691" y="360000"/>
                  </a:lnTo>
                  <a:lnTo>
                    <a:pt x="427732" y="360000"/>
                  </a:lnTo>
                  <a:close/>
                  <a:moveTo>
                    <a:pt x="1076" y="0"/>
                  </a:moveTo>
                  <a:lnTo>
                    <a:pt x="328642" y="0"/>
                  </a:lnTo>
                  <a:lnTo>
                    <a:pt x="328642" y="360000"/>
                  </a:lnTo>
                  <a:lnTo>
                    <a:pt x="0" y="36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13" name="Round Same Side Corner Rectangle 8"/>
            <p:cNvSpPr>
              <a:spLocks noChangeAspect="1"/>
            </p:cNvSpPr>
            <p:nvPr/>
          </p:nvSpPr>
          <p:spPr>
            <a:xfrm>
              <a:off x="1096013" y="4015284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8809" y="0"/>
                  </a:moveTo>
                  <a:lnTo>
                    <a:pt x="760768" y="0"/>
                  </a:lnTo>
                  <a:lnTo>
                    <a:pt x="759692" y="360000"/>
                  </a:lnTo>
                  <a:lnTo>
                    <a:pt x="428809" y="360000"/>
                  </a:lnTo>
                  <a:close/>
                  <a:moveTo>
                    <a:pt x="1077" y="0"/>
                  </a:moveTo>
                  <a:lnTo>
                    <a:pt x="329719" y="0"/>
                  </a:lnTo>
                  <a:lnTo>
                    <a:pt x="329719" y="360000"/>
                  </a:lnTo>
                  <a:lnTo>
                    <a:pt x="0" y="36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14" name="Round Same Side Corner Rectangle 8"/>
            <p:cNvSpPr>
              <a:spLocks noChangeAspect="1"/>
            </p:cNvSpPr>
            <p:nvPr/>
          </p:nvSpPr>
          <p:spPr>
            <a:xfrm>
              <a:off x="1095431" y="4375284"/>
              <a:ext cx="760274" cy="360000"/>
            </a:xfrm>
            <a:custGeom>
              <a:avLst/>
              <a:gdLst/>
              <a:ahLst/>
              <a:cxnLst/>
              <a:rect l="l" t="t" r="r" b="b"/>
              <a:pathLst>
                <a:path w="760274" h="360000">
                  <a:moveTo>
                    <a:pt x="429391" y="0"/>
                  </a:moveTo>
                  <a:lnTo>
                    <a:pt x="760274" y="0"/>
                  </a:lnTo>
                  <a:cubicBezTo>
                    <a:pt x="760080" y="64950"/>
                    <a:pt x="759886" y="129900"/>
                    <a:pt x="759692" y="194850"/>
                  </a:cubicBezTo>
                  <a:cubicBezTo>
                    <a:pt x="759692" y="286060"/>
                    <a:pt x="685751" y="360000"/>
                    <a:pt x="594541" y="360000"/>
                  </a:cubicBezTo>
                  <a:cubicBezTo>
                    <a:pt x="503331" y="360000"/>
                    <a:pt x="429391" y="286060"/>
                    <a:pt x="429391" y="194850"/>
                  </a:cubicBezTo>
                  <a:close/>
                  <a:moveTo>
                    <a:pt x="583" y="0"/>
                  </a:moveTo>
                  <a:lnTo>
                    <a:pt x="330301" y="0"/>
                  </a:lnTo>
                  <a:lnTo>
                    <a:pt x="330301" y="194849"/>
                  </a:lnTo>
                  <a:cubicBezTo>
                    <a:pt x="330301" y="286059"/>
                    <a:pt x="256361" y="359999"/>
                    <a:pt x="165151" y="359999"/>
                  </a:cubicBezTo>
                  <a:cubicBezTo>
                    <a:pt x="73941" y="359999"/>
                    <a:pt x="0" y="286059"/>
                    <a:pt x="0" y="19484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400830" y="1347831"/>
            <a:ext cx="971004" cy="2557380"/>
            <a:chOff x="798294" y="1135284"/>
            <a:chExt cx="1366873" cy="3600000"/>
          </a:xfrm>
          <a:solidFill>
            <a:schemeClr val="accent1"/>
          </a:solidFill>
        </p:grpSpPr>
        <p:sp>
          <p:nvSpPr>
            <p:cNvPr id="17" name="Round Same Side Corner Rectangle 8"/>
            <p:cNvSpPr>
              <a:spLocks noChangeAspect="1"/>
            </p:cNvSpPr>
            <p:nvPr/>
          </p:nvSpPr>
          <p:spPr>
            <a:xfrm>
              <a:off x="1172247" y="1135284"/>
              <a:ext cx="618968" cy="360000"/>
            </a:xfrm>
            <a:custGeom>
              <a:avLst/>
              <a:gdLst/>
              <a:ahLst/>
              <a:cxnLst/>
              <a:rect l="l" t="t" r="r" b="b"/>
              <a:pathLst>
                <a:path w="618968" h="360000">
                  <a:moveTo>
                    <a:pt x="309484" y="0"/>
                  </a:moveTo>
                  <a:cubicBezTo>
                    <a:pt x="480408" y="0"/>
                    <a:pt x="618968" y="138560"/>
                    <a:pt x="618968" y="309483"/>
                  </a:cubicBezTo>
                  <a:lnTo>
                    <a:pt x="613875" y="360000"/>
                  </a:lnTo>
                  <a:lnTo>
                    <a:pt x="5093" y="360000"/>
                  </a:lnTo>
                  <a:cubicBezTo>
                    <a:pt x="1413" y="343670"/>
                    <a:pt x="0" y="326742"/>
                    <a:pt x="0" y="309483"/>
                  </a:cubicBezTo>
                  <a:cubicBezTo>
                    <a:pt x="0" y="138560"/>
                    <a:pt x="138561" y="0"/>
                    <a:pt x="30948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18" name="Round Same Side Corner Rectangle 8"/>
            <p:cNvSpPr>
              <a:spLocks noChangeAspect="1"/>
            </p:cNvSpPr>
            <p:nvPr/>
          </p:nvSpPr>
          <p:spPr>
            <a:xfrm>
              <a:off x="935085" y="1495284"/>
              <a:ext cx="1093290" cy="360000"/>
            </a:xfrm>
            <a:custGeom>
              <a:avLst/>
              <a:gdLst/>
              <a:ahLst/>
              <a:cxnLst/>
              <a:rect l="l" t="t" r="r" b="b"/>
              <a:pathLst>
                <a:path w="1093290" h="360000">
                  <a:moveTo>
                    <a:pt x="120297" y="328818"/>
                  </a:moveTo>
                  <a:lnTo>
                    <a:pt x="972993" y="328818"/>
                  </a:lnTo>
                  <a:cubicBezTo>
                    <a:pt x="1016682" y="328818"/>
                    <a:pt x="1057826" y="339716"/>
                    <a:pt x="1093290" y="360000"/>
                  </a:cubicBezTo>
                  <a:lnTo>
                    <a:pt x="0" y="360000"/>
                  </a:lnTo>
                  <a:cubicBezTo>
                    <a:pt x="35464" y="339716"/>
                    <a:pt x="76608" y="328818"/>
                    <a:pt x="120297" y="328818"/>
                  </a:cubicBezTo>
                  <a:close/>
                  <a:moveTo>
                    <a:pt x="242255" y="0"/>
                  </a:moveTo>
                  <a:lnTo>
                    <a:pt x="851037" y="0"/>
                  </a:lnTo>
                  <a:cubicBezTo>
                    <a:pt x="827819" y="146975"/>
                    <a:pt x="700311" y="258967"/>
                    <a:pt x="546646" y="258967"/>
                  </a:cubicBezTo>
                  <a:cubicBezTo>
                    <a:pt x="392981" y="258967"/>
                    <a:pt x="265473" y="146975"/>
                    <a:pt x="2422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19" name="Round Same Side Corner Rectangle 8"/>
            <p:cNvSpPr>
              <a:spLocks noChangeAspect="1"/>
            </p:cNvSpPr>
            <p:nvPr/>
          </p:nvSpPr>
          <p:spPr>
            <a:xfrm>
              <a:off x="798294" y="185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36791" y="0"/>
                  </a:moveTo>
                  <a:lnTo>
                    <a:pt x="1230081" y="0"/>
                  </a:lnTo>
                  <a:cubicBezTo>
                    <a:pt x="1311706" y="42198"/>
                    <a:pt x="1366872" y="127610"/>
                    <a:pt x="1366872" y="225906"/>
                  </a:cubicBezTo>
                  <a:lnTo>
                    <a:pt x="1366872" y="360000"/>
                  </a:lnTo>
                  <a:lnTo>
                    <a:pt x="0" y="360000"/>
                  </a:lnTo>
                  <a:lnTo>
                    <a:pt x="0" y="225906"/>
                  </a:lnTo>
                  <a:cubicBezTo>
                    <a:pt x="0" y="127610"/>
                    <a:pt x="55166" y="42198"/>
                    <a:pt x="13679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20" name="Round Same Side Corner Rectangle 8"/>
            <p:cNvSpPr>
              <a:spLocks noChangeAspect="1"/>
            </p:cNvSpPr>
            <p:nvPr/>
          </p:nvSpPr>
          <p:spPr>
            <a:xfrm>
              <a:off x="798294" y="2215284"/>
              <a:ext cx="1366873" cy="360000"/>
            </a:xfrm>
            <a:custGeom>
              <a:avLst/>
              <a:gdLst/>
              <a:ahLst/>
              <a:cxnLst/>
              <a:rect l="l" t="t" r="r" b="b"/>
              <a:pathLst>
                <a:path w="1366873" h="360000">
                  <a:moveTo>
                    <a:pt x="0" y="0"/>
                  </a:moveTo>
                  <a:lnTo>
                    <a:pt x="1366872" y="0"/>
                  </a:lnTo>
                  <a:lnTo>
                    <a:pt x="1366872" y="106805"/>
                  </a:lnTo>
                  <a:lnTo>
                    <a:pt x="1366873" y="106805"/>
                  </a:lnTo>
                  <a:lnTo>
                    <a:pt x="1366873" y="360000"/>
                  </a:lnTo>
                  <a:lnTo>
                    <a:pt x="1102603" y="360000"/>
                  </a:lnTo>
                  <a:lnTo>
                    <a:pt x="1102603" y="195949"/>
                  </a:lnTo>
                  <a:lnTo>
                    <a:pt x="1063282" y="195949"/>
                  </a:lnTo>
                  <a:lnTo>
                    <a:pt x="1062792" y="360000"/>
                  </a:lnTo>
                  <a:lnTo>
                    <a:pt x="303100" y="360000"/>
                  </a:lnTo>
                  <a:cubicBezTo>
                    <a:pt x="303263" y="305317"/>
                    <a:pt x="303426" y="250633"/>
                    <a:pt x="303590" y="195949"/>
                  </a:cubicBezTo>
                  <a:lnTo>
                    <a:pt x="264271" y="195949"/>
                  </a:lnTo>
                  <a:lnTo>
                    <a:pt x="264271" y="360000"/>
                  </a:lnTo>
                  <a:lnTo>
                    <a:pt x="1" y="360000"/>
                  </a:lnTo>
                  <a:lnTo>
                    <a:pt x="1" y="195949"/>
                  </a:lnTo>
                  <a:lnTo>
                    <a:pt x="0" y="1959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21" name="Round Same Side Corner Rectangle 8"/>
            <p:cNvSpPr>
              <a:spLocks noChangeAspect="1"/>
            </p:cNvSpPr>
            <p:nvPr/>
          </p:nvSpPr>
          <p:spPr>
            <a:xfrm>
              <a:off x="798295" y="257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360000"/>
                  </a:lnTo>
                  <a:lnTo>
                    <a:pt x="1102602" y="360000"/>
                  </a:lnTo>
                  <a:close/>
                  <a:moveTo>
                    <a:pt x="303099" y="0"/>
                  </a:moveTo>
                  <a:lnTo>
                    <a:pt x="1062791" y="0"/>
                  </a:lnTo>
                  <a:lnTo>
                    <a:pt x="1061715" y="360000"/>
                  </a:lnTo>
                  <a:lnTo>
                    <a:pt x="302023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360000"/>
                  </a:lnTo>
                  <a:lnTo>
                    <a:pt x="0" y="36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22" name="Round Same Side Corner Rectangle 8"/>
            <p:cNvSpPr>
              <a:spLocks noChangeAspect="1"/>
            </p:cNvSpPr>
            <p:nvPr/>
          </p:nvSpPr>
          <p:spPr>
            <a:xfrm>
              <a:off x="798295" y="293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93634"/>
                  </a:lnTo>
                  <a:cubicBezTo>
                    <a:pt x="1366872" y="166610"/>
                    <a:pt x="1307713" y="225768"/>
                    <a:pt x="1234737" y="225768"/>
                  </a:cubicBezTo>
                  <a:cubicBezTo>
                    <a:pt x="1161761" y="225768"/>
                    <a:pt x="1102602" y="166610"/>
                    <a:pt x="1102602" y="93634"/>
                  </a:cubicBezTo>
                  <a:close/>
                  <a:moveTo>
                    <a:pt x="302023" y="0"/>
                  </a:moveTo>
                  <a:lnTo>
                    <a:pt x="1061715" y="0"/>
                  </a:lnTo>
                  <a:lnTo>
                    <a:pt x="1060639" y="360000"/>
                  </a:lnTo>
                  <a:lnTo>
                    <a:pt x="726527" y="360000"/>
                  </a:lnTo>
                  <a:lnTo>
                    <a:pt x="726527" y="314913"/>
                  </a:lnTo>
                  <a:lnTo>
                    <a:pt x="627437" y="314913"/>
                  </a:lnTo>
                  <a:lnTo>
                    <a:pt x="627437" y="360000"/>
                  </a:lnTo>
                  <a:lnTo>
                    <a:pt x="300947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93634"/>
                  </a:lnTo>
                  <a:cubicBezTo>
                    <a:pt x="264270" y="166610"/>
                    <a:pt x="205112" y="225768"/>
                    <a:pt x="132135" y="225768"/>
                  </a:cubicBezTo>
                  <a:cubicBezTo>
                    <a:pt x="59159" y="225768"/>
                    <a:pt x="0" y="166610"/>
                    <a:pt x="0" y="9363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23" name="Round Same Side Corner Rectangle 8"/>
            <p:cNvSpPr>
              <a:spLocks noChangeAspect="1"/>
            </p:cNvSpPr>
            <p:nvPr/>
          </p:nvSpPr>
          <p:spPr>
            <a:xfrm>
              <a:off x="1098166" y="3295284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6656" y="0"/>
                  </a:moveTo>
                  <a:lnTo>
                    <a:pt x="760768" y="0"/>
                  </a:lnTo>
                  <a:lnTo>
                    <a:pt x="759691" y="360000"/>
                  </a:lnTo>
                  <a:lnTo>
                    <a:pt x="426656" y="360000"/>
                  </a:lnTo>
                  <a:close/>
                  <a:moveTo>
                    <a:pt x="1076" y="0"/>
                  </a:moveTo>
                  <a:lnTo>
                    <a:pt x="327566" y="0"/>
                  </a:lnTo>
                  <a:lnTo>
                    <a:pt x="327566" y="360000"/>
                  </a:lnTo>
                  <a:lnTo>
                    <a:pt x="0" y="36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24" name="Round Same Side Corner Rectangle 8"/>
            <p:cNvSpPr>
              <a:spLocks noChangeAspect="1"/>
            </p:cNvSpPr>
            <p:nvPr/>
          </p:nvSpPr>
          <p:spPr>
            <a:xfrm>
              <a:off x="1097090" y="3655284"/>
              <a:ext cx="760767" cy="360000"/>
            </a:xfrm>
            <a:custGeom>
              <a:avLst/>
              <a:gdLst/>
              <a:ahLst/>
              <a:cxnLst/>
              <a:rect l="l" t="t" r="r" b="b"/>
              <a:pathLst>
                <a:path w="760767" h="360000">
                  <a:moveTo>
                    <a:pt x="427732" y="0"/>
                  </a:moveTo>
                  <a:lnTo>
                    <a:pt x="760767" y="0"/>
                  </a:lnTo>
                  <a:lnTo>
                    <a:pt x="759691" y="360000"/>
                  </a:lnTo>
                  <a:lnTo>
                    <a:pt x="427732" y="360000"/>
                  </a:lnTo>
                  <a:close/>
                  <a:moveTo>
                    <a:pt x="1076" y="0"/>
                  </a:moveTo>
                  <a:lnTo>
                    <a:pt x="328642" y="0"/>
                  </a:lnTo>
                  <a:lnTo>
                    <a:pt x="328642" y="360000"/>
                  </a:lnTo>
                  <a:lnTo>
                    <a:pt x="0" y="36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25" name="Round Same Side Corner Rectangle 8"/>
            <p:cNvSpPr>
              <a:spLocks noChangeAspect="1"/>
            </p:cNvSpPr>
            <p:nvPr/>
          </p:nvSpPr>
          <p:spPr>
            <a:xfrm>
              <a:off x="1096013" y="4015284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8809" y="0"/>
                  </a:moveTo>
                  <a:lnTo>
                    <a:pt x="760768" y="0"/>
                  </a:lnTo>
                  <a:lnTo>
                    <a:pt x="759692" y="360000"/>
                  </a:lnTo>
                  <a:lnTo>
                    <a:pt x="428809" y="360000"/>
                  </a:lnTo>
                  <a:close/>
                  <a:moveTo>
                    <a:pt x="1077" y="0"/>
                  </a:moveTo>
                  <a:lnTo>
                    <a:pt x="329719" y="0"/>
                  </a:lnTo>
                  <a:lnTo>
                    <a:pt x="329719" y="360000"/>
                  </a:lnTo>
                  <a:lnTo>
                    <a:pt x="0" y="36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26" name="Round Same Side Corner Rectangle 8"/>
            <p:cNvSpPr>
              <a:spLocks noChangeAspect="1"/>
            </p:cNvSpPr>
            <p:nvPr/>
          </p:nvSpPr>
          <p:spPr>
            <a:xfrm>
              <a:off x="1095431" y="4375284"/>
              <a:ext cx="760274" cy="360000"/>
            </a:xfrm>
            <a:custGeom>
              <a:avLst/>
              <a:gdLst/>
              <a:ahLst/>
              <a:cxnLst/>
              <a:rect l="l" t="t" r="r" b="b"/>
              <a:pathLst>
                <a:path w="760274" h="360000">
                  <a:moveTo>
                    <a:pt x="429391" y="0"/>
                  </a:moveTo>
                  <a:lnTo>
                    <a:pt x="760274" y="0"/>
                  </a:lnTo>
                  <a:cubicBezTo>
                    <a:pt x="760080" y="64950"/>
                    <a:pt x="759886" y="129900"/>
                    <a:pt x="759692" y="194850"/>
                  </a:cubicBezTo>
                  <a:cubicBezTo>
                    <a:pt x="759692" y="286060"/>
                    <a:pt x="685751" y="360000"/>
                    <a:pt x="594541" y="360000"/>
                  </a:cubicBezTo>
                  <a:cubicBezTo>
                    <a:pt x="503331" y="360000"/>
                    <a:pt x="429391" y="286060"/>
                    <a:pt x="429391" y="194850"/>
                  </a:cubicBezTo>
                  <a:close/>
                  <a:moveTo>
                    <a:pt x="583" y="0"/>
                  </a:moveTo>
                  <a:lnTo>
                    <a:pt x="330301" y="0"/>
                  </a:lnTo>
                  <a:lnTo>
                    <a:pt x="330301" y="194849"/>
                  </a:lnTo>
                  <a:cubicBezTo>
                    <a:pt x="330301" y="286059"/>
                    <a:pt x="256361" y="359999"/>
                    <a:pt x="165151" y="359999"/>
                  </a:cubicBezTo>
                  <a:cubicBezTo>
                    <a:pt x="73941" y="359999"/>
                    <a:pt x="0" y="286059"/>
                    <a:pt x="0" y="19484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051724" y="1347831"/>
            <a:ext cx="971004" cy="2557380"/>
            <a:chOff x="798294" y="1135284"/>
            <a:chExt cx="1366873" cy="3600000"/>
          </a:xfrm>
        </p:grpSpPr>
        <p:sp>
          <p:nvSpPr>
            <p:cNvPr id="28" name="Round Same Side Corner Rectangle 8"/>
            <p:cNvSpPr>
              <a:spLocks noChangeAspect="1"/>
            </p:cNvSpPr>
            <p:nvPr/>
          </p:nvSpPr>
          <p:spPr>
            <a:xfrm>
              <a:off x="1172247" y="1135284"/>
              <a:ext cx="618968" cy="360000"/>
            </a:xfrm>
            <a:custGeom>
              <a:avLst/>
              <a:gdLst/>
              <a:ahLst/>
              <a:cxnLst/>
              <a:rect l="l" t="t" r="r" b="b"/>
              <a:pathLst>
                <a:path w="618968" h="360000">
                  <a:moveTo>
                    <a:pt x="309484" y="0"/>
                  </a:moveTo>
                  <a:cubicBezTo>
                    <a:pt x="480408" y="0"/>
                    <a:pt x="618968" y="138560"/>
                    <a:pt x="618968" y="309483"/>
                  </a:cubicBezTo>
                  <a:lnTo>
                    <a:pt x="613875" y="360000"/>
                  </a:lnTo>
                  <a:lnTo>
                    <a:pt x="5093" y="360000"/>
                  </a:lnTo>
                  <a:cubicBezTo>
                    <a:pt x="1413" y="343670"/>
                    <a:pt x="0" y="326742"/>
                    <a:pt x="0" y="309483"/>
                  </a:cubicBezTo>
                  <a:cubicBezTo>
                    <a:pt x="0" y="138560"/>
                    <a:pt x="138561" y="0"/>
                    <a:pt x="30948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29" name="Round Same Side Corner Rectangle 8"/>
            <p:cNvSpPr>
              <a:spLocks noChangeAspect="1"/>
            </p:cNvSpPr>
            <p:nvPr/>
          </p:nvSpPr>
          <p:spPr>
            <a:xfrm>
              <a:off x="935085" y="1495284"/>
              <a:ext cx="1093290" cy="360000"/>
            </a:xfrm>
            <a:custGeom>
              <a:avLst/>
              <a:gdLst/>
              <a:ahLst/>
              <a:cxnLst/>
              <a:rect l="l" t="t" r="r" b="b"/>
              <a:pathLst>
                <a:path w="1093290" h="360000">
                  <a:moveTo>
                    <a:pt x="120297" y="328818"/>
                  </a:moveTo>
                  <a:lnTo>
                    <a:pt x="972993" y="328818"/>
                  </a:lnTo>
                  <a:cubicBezTo>
                    <a:pt x="1016682" y="328818"/>
                    <a:pt x="1057826" y="339716"/>
                    <a:pt x="1093290" y="360000"/>
                  </a:cubicBezTo>
                  <a:lnTo>
                    <a:pt x="0" y="360000"/>
                  </a:lnTo>
                  <a:cubicBezTo>
                    <a:pt x="35464" y="339716"/>
                    <a:pt x="76608" y="328818"/>
                    <a:pt x="120297" y="328818"/>
                  </a:cubicBezTo>
                  <a:close/>
                  <a:moveTo>
                    <a:pt x="242255" y="0"/>
                  </a:moveTo>
                  <a:lnTo>
                    <a:pt x="851037" y="0"/>
                  </a:lnTo>
                  <a:cubicBezTo>
                    <a:pt x="827819" y="146975"/>
                    <a:pt x="700311" y="258967"/>
                    <a:pt x="546646" y="258967"/>
                  </a:cubicBezTo>
                  <a:cubicBezTo>
                    <a:pt x="392981" y="258967"/>
                    <a:pt x="265473" y="146975"/>
                    <a:pt x="2422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30" name="Round Same Side Corner Rectangle 8"/>
            <p:cNvSpPr>
              <a:spLocks noChangeAspect="1"/>
            </p:cNvSpPr>
            <p:nvPr/>
          </p:nvSpPr>
          <p:spPr>
            <a:xfrm>
              <a:off x="798294" y="185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36791" y="0"/>
                  </a:moveTo>
                  <a:lnTo>
                    <a:pt x="1230081" y="0"/>
                  </a:lnTo>
                  <a:cubicBezTo>
                    <a:pt x="1311706" y="42198"/>
                    <a:pt x="1366872" y="127610"/>
                    <a:pt x="1366872" y="225906"/>
                  </a:cubicBezTo>
                  <a:lnTo>
                    <a:pt x="1366872" y="360000"/>
                  </a:lnTo>
                  <a:lnTo>
                    <a:pt x="0" y="360000"/>
                  </a:lnTo>
                  <a:lnTo>
                    <a:pt x="0" y="225906"/>
                  </a:lnTo>
                  <a:cubicBezTo>
                    <a:pt x="0" y="127610"/>
                    <a:pt x="55166" y="42198"/>
                    <a:pt x="1367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31" name="Round Same Side Corner Rectangle 8"/>
            <p:cNvSpPr>
              <a:spLocks noChangeAspect="1"/>
            </p:cNvSpPr>
            <p:nvPr/>
          </p:nvSpPr>
          <p:spPr>
            <a:xfrm>
              <a:off x="798294" y="2215284"/>
              <a:ext cx="1366873" cy="360000"/>
            </a:xfrm>
            <a:custGeom>
              <a:avLst/>
              <a:gdLst/>
              <a:ahLst/>
              <a:cxnLst/>
              <a:rect l="l" t="t" r="r" b="b"/>
              <a:pathLst>
                <a:path w="1366873" h="360000">
                  <a:moveTo>
                    <a:pt x="0" y="0"/>
                  </a:moveTo>
                  <a:lnTo>
                    <a:pt x="1366872" y="0"/>
                  </a:lnTo>
                  <a:lnTo>
                    <a:pt x="1366872" y="106805"/>
                  </a:lnTo>
                  <a:lnTo>
                    <a:pt x="1366873" y="106805"/>
                  </a:lnTo>
                  <a:lnTo>
                    <a:pt x="1366873" y="360000"/>
                  </a:lnTo>
                  <a:lnTo>
                    <a:pt x="1102603" y="360000"/>
                  </a:lnTo>
                  <a:lnTo>
                    <a:pt x="1102603" y="195949"/>
                  </a:lnTo>
                  <a:lnTo>
                    <a:pt x="1063282" y="195949"/>
                  </a:lnTo>
                  <a:lnTo>
                    <a:pt x="1062792" y="360000"/>
                  </a:lnTo>
                  <a:lnTo>
                    <a:pt x="303100" y="360000"/>
                  </a:lnTo>
                  <a:cubicBezTo>
                    <a:pt x="303263" y="305317"/>
                    <a:pt x="303426" y="250633"/>
                    <a:pt x="303590" y="195949"/>
                  </a:cubicBezTo>
                  <a:lnTo>
                    <a:pt x="264271" y="195949"/>
                  </a:lnTo>
                  <a:lnTo>
                    <a:pt x="264271" y="360000"/>
                  </a:lnTo>
                  <a:lnTo>
                    <a:pt x="1" y="360000"/>
                  </a:lnTo>
                  <a:lnTo>
                    <a:pt x="1" y="195949"/>
                  </a:lnTo>
                  <a:lnTo>
                    <a:pt x="0" y="19594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32" name="Round Same Side Corner Rectangle 8"/>
            <p:cNvSpPr>
              <a:spLocks noChangeAspect="1"/>
            </p:cNvSpPr>
            <p:nvPr/>
          </p:nvSpPr>
          <p:spPr>
            <a:xfrm>
              <a:off x="798295" y="257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360000"/>
                  </a:lnTo>
                  <a:lnTo>
                    <a:pt x="1102602" y="360000"/>
                  </a:lnTo>
                  <a:close/>
                  <a:moveTo>
                    <a:pt x="303099" y="0"/>
                  </a:moveTo>
                  <a:lnTo>
                    <a:pt x="1062791" y="0"/>
                  </a:lnTo>
                  <a:lnTo>
                    <a:pt x="1061715" y="360000"/>
                  </a:lnTo>
                  <a:lnTo>
                    <a:pt x="302023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33" name="Round Same Side Corner Rectangle 8"/>
            <p:cNvSpPr>
              <a:spLocks noChangeAspect="1"/>
            </p:cNvSpPr>
            <p:nvPr/>
          </p:nvSpPr>
          <p:spPr>
            <a:xfrm>
              <a:off x="798295" y="293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93634"/>
                  </a:lnTo>
                  <a:cubicBezTo>
                    <a:pt x="1366872" y="166610"/>
                    <a:pt x="1307713" y="225768"/>
                    <a:pt x="1234737" y="225768"/>
                  </a:cubicBezTo>
                  <a:cubicBezTo>
                    <a:pt x="1161761" y="225768"/>
                    <a:pt x="1102602" y="166610"/>
                    <a:pt x="1102602" y="93634"/>
                  </a:cubicBezTo>
                  <a:close/>
                  <a:moveTo>
                    <a:pt x="302023" y="0"/>
                  </a:moveTo>
                  <a:lnTo>
                    <a:pt x="1061715" y="0"/>
                  </a:lnTo>
                  <a:lnTo>
                    <a:pt x="1060639" y="360000"/>
                  </a:lnTo>
                  <a:lnTo>
                    <a:pt x="726527" y="360000"/>
                  </a:lnTo>
                  <a:lnTo>
                    <a:pt x="726527" y="314913"/>
                  </a:lnTo>
                  <a:lnTo>
                    <a:pt x="627437" y="314913"/>
                  </a:lnTo>
                  <a:lnTo>
                    <a:pt x="627437" y="360000"/>
                  </a:lnTo>
                  <a:lnTo>
                    <a:pt x="300947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93634"/>
                  </a:lnTo>
                  <a:cubicBezTo>
                    <a:pt x="264270" y="166610"/>
                    <a:pt x="205112" y="225768"/>
                    <a:pt x="132135" y="225768"/>
                  </a:cubicBezTo>
                  <a:cubicBezTo>
                    <a:pt x="59159" y="225768"/>
                    <a:pt x="0" y="166610"/>
                    <a:pt x="0" y="936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34" name="Round Same Side Corner Rectangle 8"/>
            <p:cNvSpPr>
              <a:spLocks noChangeAspect="1"/>
            </p:cNvSpPr>
            <p:nvPr/>
          </p:nvSpPr>
          <p:spPr>
            <a:xfrm>
              <a:off x="1098166" y="3295284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6656" y="0"/>
                  </a:moveTo>
                  <a:lnTo>
                    <a:pt x="760768" y="0"/>
                  </a:lnTo>
                  <a:lnTo>
                    <a:pt x="759691" y="360000"/>
                  </a:lnTo>
                  <a:lnTo>
                    <a:pt x="426656" y="360000"/>
                  </a:lnTo>
                  <a:close/>
                  <a:moveTo>
                    <a:pt x="1076" y="0"/>
                  </a:moveTo>
                  <a:lnTo>
                    <a:pt x="327566" y="0"/>
                  </a:lnTo>
                  <a:lnTo>
                    <a:pt x="327566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35" name="Round Same Side Corner Rectangle 8"/>
            <p:cNvSpPr>
              <a:spLocks noChangeAspect="1"/>
            </p:cNvSpPr>
            <p:nvPr/>
          </p:nvSpPr>
          <p:spPr>
            <a:xfrm>
              <a:off x="1097090" y="3655284"/>
              <a:ext cx="760767" cy="360000"/>
            </a:xfrm>
            <a:custGeom>
              <a:avLst/>
              <a:gdLst/>
              <a:ahLst/>
              <a:cxnLst/>
              <a:rect l="l" t="t" r="r" b="b"/>
              <a:pathLst>
                <a:path w="760767" h="360000">
                  <a:moveTo>
                    <a:pt x="427732" y="0"/>
                  </a:moveTo>
                  <a:lnTo>
                    <a:pt x="760767" y="0"/>
                  </a:lnTo>
                  <a:lnTo>
                    <a:pt x="759691" y="360000"/>
                  </a:lnTo>
                  <a:lnTo>
                    <a:pt x="427732" y="360000"/>
                  </a:lnTo>
                  <a:close/>
                  <a:moveTo>
                    <a:pt x="1076" y="0"/>
                  </a:moveTo>
                  <a:lnTo>
                    <a:pt x="328642" y="0"/>
                  </a:lnTo>
                  <a:lnTo>
                    <a:pt x="328642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36" name="Round Same Side Corner Rectangle 8"/>
            <p:cNvSpPr>
              <a:spLocks noChangeAspect="1"/>
            </p:cNvSpPr>
            <p:nvPr/>
          </p:nvSpPr>
          <p:spPr>
            <a:xfrm>
              <a:off x="1096013" y="4015284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8809" y="0"/>
                  </a:moveTo>
                  <a:lnTo>
                    <a:pt x="760768" y="0"/>
                  </a:lnTo>
                  <a:lnTo>
                    <a:pt x="759692" y="360000"/>
                  </a:lnTo>
                  <a:lnTo>
                    <a:pt x="428809" y="360000"/>
                  </a:lnTo>
                  <a:close/>
                  <a:moveTo>
                    <a:pt x="1077" y="0"/>
                  </a:moveTo>
                  <a:lnTo>
                    <a:pt x="329719" y="0"/>
                  </a:lnTo>
                  <a:lnTo>
                    <a:pt x="329719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37" name="Round Same Side Corner Rectangle 8"/>
            <p:cNvSpPr>
              <a:spLocks noChangeAspect="1"/>
            </p:cNvSpPr>
            <p:nvPr/>
          </p:nvSpPr>
          <p:spPr>
            <a:xfrm>
              <a:off x="1095431" y="4375284"/>
              <a:ext cx="760274" cy="360000"/>
            </a:xfrm>
            <a:custGeom>
              <a:avLst/>
              <a:gdLst/>
              <a:ahLst/>
              <a:cxnLst/>
              <a:rect l="l" t="t" r="r" b="b"/>
              <a:pathLst>
                <a:path w="760274" h="360000">
                  <a:moveTo>
                    <a:pt x="429391" y="0"/>
                  </a:moveTo>
                  <a:lnTo>
                    <a:pt x="760274" y="0"/>
                  </a:lnTo>
                  <a:cubicBezTo>
                    <a:pt x="760080" y="64950"/>
                    <a:pt x="759886" y="129900"/>
                    <a:pt x="759692" y="194850"/>
                  </a:cubicBezTo>
                  <a:cubicBezTo>
                    <a:pt x="759692" y="286060"/>
                    <a:pt x="685751" y="360000"/>
                    <a:pt x="594541" y="360000"/>
                  </a:cubicBezTo>
                  <a:cubicBezTo>
                    <a:pt x="503331" y="360000"/>
                    <a:pt x="429391" y="286060"/>
                    <a:pt x="429391" y="194850"/>
                  </a:cubicBezTo>
                  <a:close/>
                  <a:moveTo>
                    <a:pt x="583" y="0"/>
                  </a:moveTo>
                  <a:lnTo>
                    <a:pt x="330301" y="0"/>
                  </a:lnTo>
                  <a:lnTo>
                    <a:pt x="330301" y="194849"/>
                  </a:lnTo>
                  <a:cubicBezTo>
                    <a:pt x="330301" y="286059"/>
                    <a:pt x="256361" y="359999"/>
                    <a:pt x="165151" y="359999"/>
                  </a:cubicBezTo>
                  <a:cubicBezTo>
                    <a:pt x="73941" y="359999"/>
                    <a:pt x="0" y="286059"/>
                    <a:pt x="0" y="19484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749936" y="1347831"/>
            <a:ext cx="971004" cy="2557380"/>
            <a:chOff x="798294" y="1135284"/>
            <a:chExt cx="1366873" cy="3600000"/>
          </a:xfrm>
          <a:solidFill>
            <a:schemeClr val="bg1">
              <a:alpha val="40000"/>
            </a:schemeClr>
          </a:solidFill>
        </p:grpSpPr>
        <p:sp>
          <p:nvSpPr>
            <p:cNvPr id="39" name="Round Same Side Corner Rectangle 8"/>
            <p:cNvSpPr>
              <a:spLocks noChangeAspect="1"/>
            </p:cNvSpPr>
            <p:nvPr/>
          </p:nvSpPr>
          <p:spPr>
            <a:xfrm>
              <a:off x="1172247" y="1135284"/>
              <a:ext cx="618968" cy="360000"/>
            </a:xfrm>
            <a:custGeom>
              <a:avLst/>
              <a:gdLst/>
              <a:ahLst/>
              <a:cxnLst/>
              <a:rect l="l" t="t" r="r" b="b"/>
              <a:pathLst>
                <a:path w="618968" h="360000">
                  <a:moveTo>
                    <a:pt x="309484" y="0"/>
                  </a:moveTo>
                  <a:cubicBezTo>
                    <a:pt x="480408" y="0"/>
                    <a:pt x="618968" y="138560"/>
                    <a:pt x="618968" y="309483"/>
                  </a:cubicBezTo>
                  <a:lnTo>
                    <a:pt x="613875" y="360000"/>
                  </a:lnTo>
                  <a:lnTo>
                    <a:pt x="5093" y="360000"/>
                  </a:lnTo>
                  <a:cubicBezTo>
                    <a:pt x="1413" y="343670"/>
                    <a:pt x="0" y="326742"/>
                    <a:pt x="0" y="309483"/>
                  </a:cubicBezTo>
                  <a:cubicBezTo>
                    <a:pt x="0" y="138560"/>
                    <a:pt x="138561" y="0"/>
                    <a:pt x="30948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40" name="Round Same Side Corner Rectangle 8"/>
            <p:cNvSpPr>
              <a:spLocks noChangeAspect="1"/>
            </p:cNvSpPr>
            <p:nvPr/>
          </p:nvSpPr>
          <p:spPr>
            <a:xfrm>
              <a:off x="935085" y="1495284"/>
              <a:ext cx="1093290" cy="360000"/>
            </a:xfrm>
            <a:custGeom>
              <a:avLst/>
              <a:gdLst/>
              <a:ahLst/>
              <a:cxnLst/>
              <a:rect l="l" t="t" r="r" b="b"/>
              <a:pathLst>
                <a:path w="1093290" h="360000">
                  <a:moveTo>
                    <a:pt x="120297" y="328818"/>
                  </a:moveTo>
                  <a:lnTo>
                    <a:pt x="972993" y="328818"/>
                  </a:lnTo>
                  <a:cubicBezTo>
                    <a:pt x="1016682" y="328818"/>
                    <a:pt x="1057826" y="339716"/>
                    <a:pt x="1093290" y="360000"/>
                  </a:cubicBezTo>
                  <a:lnTo>
                    <a:pt x="0" y="360000"/>
                  </a:lnTo>
                  <a:cubicBezTo>
                    <a:pt x="35464" y="339716"/>
                    <a:pt x="76608" y="328818"/>
                    <a:pt x="120297" y="328818"/>
                  </a:cubicBezTo>
                  <a:close/>
                  <a:moveTo>
                    <a:pt x="242255" y="0"/>
                  </a:moveTo>
                  <a:lnTo>
                    <a:pt x="851037" y="0"/>
                  </a:lnTo>
                  <a:cubicBezTo>
                    <a:pt x="827819" y="146975"/>
                    <a:pt x="700311" y="258967"/>
                    <a:pt x="546646" y="258967"/>
                  </a:cubicBezTo>
                  <a:cubicBezTo>
                    <a:pt x="392981" y="258967"/>
                    <a:pt x="265473" y="146975"/>
                    <a:pt x="2422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41" name="Round Same Side Corner Rectangle 8"/>
            <p:cNvSpPr>
              <a:spLocks noChangeAspect="1"/>
            </p:cNvSpPr>
            <p:nvPr/>
          </p:nvSpPr>
          <p:spPr>
            <a:xfrm>
              <a:off x="798294" y="185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36791" y="0"/>
                  </a:moveTo>
                  <a:lnTo>
                    <a:pt x="1230081" y="0"/>
                  </a:lnTo>
                  <a:cubicBezTo>
                    <a:pt x="1311706" y="42198"/>
                    <a:pt x="1366872" y="127610"/>
                    <a:pt x="1366872" y="225906"/>
                  </a:cubicBezTo>
                  <a:lnTo>
                    <a:pt x="1366872" y="360000"/>
                  </a:lnTo>
                  <a:lnTo>
                    <a:pt x="0" y="360000"/>
                  </a:lnTo>
                  <a:lnTo>
                    <a:pt x="0" y="225906"/>
                  </a:lnTo>
                  <a:cubicBezTo>
                    <a:pt x="0" y="127610"/>
                    <a:pt x="55166" y="42198"/>
                    <a:pt x="13679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42" name="Round Same Side Corner Rectangle 8"/>
            <p:cNvSpPr>
              <a:spLocks noChangeAspect="1"/>
            </p:cNvSpPr>
            <p:nvPr/>
          </p:nvSpPr>
          <p:spPr>
            <a:xfrm>
              <a:off x="798294" y="2215284"/>
              <a:ext cx="1366873" cy="360000"/>
            </a:xfrm>
            <a:custGeom>
              <a:avLst/>
              <a:gdLst/>
              <a:ahLst/>
              <a:cxnLst/>
              <a:rect l="l" t="t" r="r" b="b"/>
              <a:pathLst>
                <a:path w="1366873" h="360000">
                  <a:moveTo>
                    <a:pt x="0" y="0"/>
                  </a:moveTo>
                  <a:lnTo>
                    <a:pt x="1366872" y="0"/>
                  </a:lnTo>
                  <a:lnTo>
                    <a:pt x="1366872" y="106805"/>
                  </a:lnTo>
                  <a:lnTo>
                    <a:pt x="1366873" y="106805"/>
                  </a:lnTo>
                  <a:lnTo>
                    <a:pt x="1366873" y="360000"/>
                  </a:lnTo>
                  <a:lnTo>
                    <a:pt x="1102603" y="360000"/>
                  </a:lnTo>
                  <a:lnTo>
                    <a:pt x="1102603" y="195949"/>
                  </a:lnTo>
                  <a:lnTo>
                    <a:pt x="1063282" y="195949"/>
                  </a:lnTo>
                  <a:lnTo>
                    <a:pt x="1062792" y="360000"/>
                  </a:lnTo>
                  <a:lnTo>
                    <a:pt x="303100" y="360000"/>
                  </a:lnTo>
                  <a:cubicBezTo>
                    <a:pt x="303263" y="305317"/>
                    <a:pt x="303426" y="250633"/>
                    <a:pt x="303590" y="195949"/>
                  </a:cubicBezTo>
                  <a:lnTo>
                    <a:pt x="264271" y="195949"/>
                  </a:lnTo>
                  <a:lnTo>
                    <a:pt x="264271" y="360000"/>
                  </a:lnTo>
                  <a:lnTo>
                    <a:pt x="1" y="360000"/>
                  </a:lnTo>
                  <a:lnTo>
                    <a:pt x="1" y="195949"/>
                  </a:lnTo>
                  <a:lnTo>
                    <a:pt x="0" y="1959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43" name="Round Same Side Corner Rectangle 8"/>
            <p:cNvSpPr>
              <a:spLocks noChangeAspect="1"/>
            </p:cNvSpPr>
            <p:nvPr/>
          </p:nvSpPr>
          <p:spPr>
            <a:xfrm>
              <a:off x="798295" y="257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360000"/>
                  </a:lnTo>
                  <a:lnTo>
                    <a:pt x="1102602" y="360000"/>
                  </a:lnTo>
                  <a:close/>
                  <a:moveTo>
                    <a:pt x="303099" y="0"/>
                  </a:moveTo>
                  <a:lnTo>
                    <a:pt x="1062791" y="0"/>
                  </a:lnTo>
                  <a:lnTo>
                    <a:pt x="1061715" y="360000"/>
                  </a:lnTo>
                  <a:lnTo>
                    <a:pt x="302023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44" name="Round Same Side Corner Rectangle 8"/>
            <p:cNvSpPr>
              <a:spLocks noChangeAspect="1"/>
            </p:cNvSpPr>
            <p:nvPr/>
          </p:nvSpPr>
          <p:spPr>
            <a:xfrm>
              <a:off x="798295" y="293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93634"/>
                  </a:lnTo>
                  <a:cubicBezTo>
                    <a:pt x="1366872" y="166610"/>
                    <a:pt x="1307713" y="225768"/>
                    <a:pt x="1234737" y="225768"/>
                  </a:cubicBezTo>
                  <a:cubicBezTo>
                    <a:pt x="1161761" y="225768"/>
                    <a:pt x="1102602" y="166610"/>
                    <a:pt x="1102602" y="93634"/>
                  </a:cubicBezTo>
                  <a:close/>
                  <a:moveTo>
                    <a:pt x="302023" y="0"/>
                  </a:moveTo>
                  <a:lnTo>
                    <a:pt x="1061715" y="0"/>
                  </a:lnTo>
                  <a:lnTo>
                    <a:pt x="1060639" y="360000"/>
                  </a:lnTo>
                  <a:lnTo>
                    <a:pt x="726527" y="360000"/>
                  </a:lnTo>
                  <a:lnTo>
                    <a:pt x="726527" y="314913"/>
                  </a:lnTo>
                  <a:lnTo>
                    <a:pt x="627437" y="314913"/>
                  </a:lnTo>
                  <a:lnTo>
                    <a:pt x="627437" y="360000"/>
                  </a:lnTo>
                  <a:lnTo>
                    <a:pt x="300947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93634"/>
                  </a:lnTo>
                  <a:cubicBezTo>
                    <a:pt x="264270" y="166610"/>
                    <a:pt x="205112" y="225768"/>
                    <a:pt x="132135" y="225768"/>
                  </a:cubicBezTo>
                  <a:cubicBezTo>
                    <a:pt x="59159" y="225768"/>
                    <a:pt x="0" y="166610"/>
                    <a:pt x="0" y="9363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45" name="Round Same Side Corner Rectangle 8"/>
            <p:cNvSpPr>
              <a:spLocks noChangeAspect="1"/>
            </p:cNvSpPr>
            <p:nvPr/>
          </p:nvSpPr>
          <p:spPr>
            <a:xfrm>
              <a:off x="1098166" y="3295284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6656" y="0"/>
                  </a:moveTo>
                  <a:lnTo>
                    <a:pt x="760768" y="0"/>
                  </a:lnTo>
                  <a:lnTo>
                    <a:pt x="759691" y="360000"/>
                  </a:lnTo>
                  <a:lnTo>
                    <a:pt x="426656" y="360000"/>
                  </a:lnTo>
                  <a:close/>
                  <a:moveTo>
                    <a:pt x="1076" y="0"/>
                  </a:moveTo>
                  <a:lnTo>
                    <a:pt x="327566" y="0"/>
                  </a:lnTo>
                  <a:lnTo>
                    <a:pt x="327566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46" name="Round Same Side Corner Rectangle 8"/>
            <p:cNvSpPr>
              <a:spLocks noChangeAspect="1"/>
            </p:cNvSpPr>
            <p:nvPr/>
          </p:nvSpPr>
          <p:spPr>
            <a:xfrm>
              <a:off x="1097090" y="3655284"/>
              <a:ext cx="760767" cy="360000"/>
            </a:xfrm>
            <a:custGeom>
              <a:avLst/>
              <a:gdLst/>
              <a:ahLst/>
              <a:cxnLst/>
              <a:rect l="l" t="t" r="r" b="b"/>
              <a:pathLst>
                <a:path w="760767" h="360000">
                  <a:moveTo>
                    <a:pt x="427732" y="0"/>
                  </a:moveTo>
                  <a:lnTo>
                    <a:pt x="760767" y="0"/>
                  </a:lnTo>
                  <a:lnTo>
                    <a:pt x="759691" y="360000"/>
                  </a:lnTo>
                  <a:lnTo>
                    <a:pt x="427732" y="360000"/>
                  </a:lnTo>
                  <a:close/>
                  <a:moveTo>
                    <a:pt x="1076" y="0"/>
                  </a:moveTo>
                  <a:lnTo>
                    <a:pt x="328642" y="0"/>
                  </a:lnTo>
                  <a:lnTo>
                    <a:pt x="328642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47" name="Round Same Side Corner Rectangle 8"/>
            <p:cNvSpPr>
              <a:spLocks noChangeAspect="1"/>
            </p:cNvSpPr>
            <p:nvPr/>
          </p:nvSpPr>
          <p:spPr>
            <a:xfrm>
              <a:off x="1096013" y="4015284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8809" y="0"/>
                  </a:moveTo>
                  <a:lnTo>
                    <a:pt x="760768" y="0"/>
                  </a:lnTo>
                  <a:lnTo>
                    <a:pt x="759692" y="360000"/>
                  </a:lnTo>
                  <a:lnTo>
                    <a:pt x="428809" y="360000"/>
                  </a:lnTo>
                  <a:close/>
                  <a:moveTo>
                    <a:pt x="1077" y="0"/>
                  </a:moveTo>
                  <a:lnTo>
                    <a:pt x="329719" y="0"/>
                  </a:lnTo>
                  <a:lnTo>
                    <a:pt x="329719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48" name="Round Same Side Corner Rectangle 8"/>
            <p:cNvSpPr>
              <a:spLocks noChangeAspect="1"/>
            </p:cNvSpPr>
            <p:nvPr/>
          </p:nvSpPr>
          <p:spPr>
            <a:xfrm>
              <a:off x="1095431" y="4375284"/>
              <a:ext cx="760274" cy="360000"/>
            </a:xfrm>
            <a:custGeom>
              <a:avLst/>
              <a:gdLst/>
              <a:ahLst/>
              <a:cxnLst/>
              <a:rect l="l" t="t" r="r" b="b"/>
              <a:pathLst>
                <a:path w="760274" h="360000">
                  <a:moveTo>
                    <a:pt x="429391" y="0"/>
                  </a:moveTo>
                  <a:lnTo>
                    <a:pt x="760274" y="0"/>
                  </a:lnTo>
                  <a:cubicBezTo>
                    <a:pt x="760080" y="64950"/>
                    <a:pt x="759886" y="129900"/>
                    <a:pt x="759692" y="194850"/>
                  </a:cubicBezTo>
                  <a:cubicBezTo>
                    <a:pt x="759692" y="286060"/>
                    <a:pt x="685751" y="360000"/>
                    <a:pt x="594541" y="360000"/>
                  </a:cubicBezTo>
                  <a:cubicBezTo>
                    <a:pt x="503331" y="360000"/>
                    <a:pt x="429391" y="286060"/>
                    <a:pt x="429391" y="194850"/>
                  </a:cubicBezTo>
                  <a:close/>
                  <a:moveTo>
                    <a:pt x="583" y="0"/>
                  </a:moveTo>
                  <a:lnTo>
                    <a:pt x="330301" y="0"/>
                  </a:lnTo>
                  <a:lnTo>
                    <a:pt x="330301" y="194849"/>
                  </a:lnTo>
                  <a:cubicBezTo>
                    <a:pt x="330301" y="286059"/>
                    <a:pt x="256361" y="359999"/>
                    <a:pt x="165151" y="359999"/>
                  </a:cubicBezTo>
                  <a:cubicBezTo>
                    <a:pt x="73941" y="359999"/>
                    <a:pt x="0" y="286059"/>
                    <a:pt x="0" y="19484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099042" y="1347831"/>
            <a:ext cx="971004" cy="2557380"/>
            <a:chOff x="798294" y="1135284"/>
            <a:chExt cx="1366873" cy="3600000"/>
          </a:xfrm>
          <a:solidFill>
            <a:schemeClr val="bg1">
              <a:alpha val="40000"/>
            </a:schemeClr>
          </a:solidFill>
        </p:grpSpPr>
        <p:sp>
          <p:nvSpPr>
            <p:cNvPr id="50" name="Round Same Side Corner Rectangle 8"/>
            <p:cNvSpPr>
              <a:spLocks noChangeAspect="1"/>
            </p:cNvSpPr>
            <p:nvPr/>
          </p:nvSpPr>
          <p:spPr>
            <a:xfrm>
              <a:off x="1172247" y="1135284"/>
              <a:ext cx="618968" cy="360000"/>
            </a:xfrm>
            <a:custGeom>
              <a:avLst/>
              <a:gdLst/>
              <a:ahLst/>
              <a:cxnLst/>
              <a:rect l="l" t="t" r="r" b="b"/>
              <a:pathLst>
                <a:path w="618968" h="360000">
                  <a:moveTo>
                    <a:pt x="309484" y="0"/>
                  </a:moveTo>
                  <a:cubicBezTo>
                    <a:pt x="480408" y="0"/>
                    <a:pt x="618968" y="138560"/>
                    <a:pt x="618968" y="309483"/>
                  </a:cubicBezTo>
                  <a:lnTo>
                    <a:pt x="613875" y="360000"/>
                  </a:lnTo>
                  <a:lnTo>
                    <a:pt x="5093" y="360000"/>
                  </a:lnTo>
                  <a:cubicBezTo>
                    <a:pt x="1413" y="343670"/>
                    <a:pt x="0" y="326742"/>
                    <a:pt x="0" y="309483"/>
                  </a:cubicBezTo>
                  <a:cubicBezTo>
                    <a:pt x="0" y="138560"/>
                    <a:pt x="138561" y="0"/>
                    <a:pt x="30948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51" name="Round Same Side Corner Rectangle 8"/>
            <p:cNvSpPr>
              <a:spLocks noChangeAspect="1"/>
            </p:cNvSpPr>
            <p:nvPr/>
          </p:nvSpPr>
          <p:spPr>
            <a:xfrm>
              <a:off x="935085" y="1495284"/>
              <a:ext cx="1093290" cy="360000"/>
            </a:xfrm>
            <a:custGeom>
              <a:avLst/>
              <a:gdLst/>
              <a:ahLst/>
              <a:cxnLst/>
              <a:rect l="l" t="t" r="r" b="b"/>
              <a:pathLst>
                <a:path w="1093290" h="360000">
                  <a:moveTo>
                    <a:pt x="120297" y="328818"/>
                  </a:moveTo>
                  <a:lnTo>
                    <a:pt x="972993" y="328818"/>
                  </a:lnTo>
                  <a:cubicBezTo>
                    <a:pt x="1016682" y="328818"/>
                    <a:pt x="1057826" y="339716"/>
                    <a:pt x="1093290" y="360000"/>
                  </a:cubicBezTo>
                  <a:lnTo>
                    <a:pt x="0" y="360000"/>
                  </a:lnTo>
                  <a:cubicBezTo>
                    <a:pt x="35464" y="339716"/>
                    <a:pt x="76608" y="328818"/>
                    <a:pt x="120297" y="328818"/>
                  </a:cubicBezTo>
                  <a:close/>
                  <a:moveTo>
                    <a:pt x="242255" y="0"/>
                  </a:moveTo>
                  <a:lnTo>
                    <a:pt x="851037" y="0"/>
                  </a:lnTo>
                  <a:cubicBezTo>
                    <a:pt x="827819" y="146975"/>
                    <a:pt x="700311" y="258967"/>
                    <a:pt x="546646" y="258967"/>
                  </a:cubicBezTo>
                  <a:cubicBezTo>
                    <a:pt x="392981" y="258967"/>
                    <a:pt x="265473" y="146975"/>
                    <a:pt x="24225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52" name="Round Same Side Corner Rectangle 8"/>
            <p:cNvSpPr>
              <a:spLocks noChangeAspect="1"/>
            </p:cNvSpPr>
            <p:nvPr/>
          </p:nvSpPr>
          <p:spPr>
            <a:xfrm>
              <a:off x="798294" y="185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36791" y="0"/>
                  </a:moveTo>
                  <a:lnTo>
                    <a:pt x="1230081" y="0"/>
                  </a:lnTo>
                  <a:cubicBezTo>
                    <a:pt x="1311706" y="42198"/>
                    <a:pt x="1366872" y="127610"/>
                    <a:pt x="1366872" y="225906"/>
                  </a:cubicBezTo>
                  <a:lnTo>
                    <a:pt x="1366872" y="360000"/>
                  </a:lnTo>
                  <a:lnTo>
                    <a:pt x="0" y="360000"/>
                  </a:lnTo>
                  <a:lnTo>
                    <a:pt x="0" y="225906"/>
                  </a:lnTo>
                  <a:cubicBezTo>
                    <a:pt x="0" y="127610"/>
                    <a:pt x="55166" y="42198"/>
                    <a:pt x="13679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53" name="Round Same Side Corner Rectangle 8"/>
            <p:cNvSpPr>
              <a:spLocks noChangeAspect="1"/>
            </p:cNvSpPr>
            <p:nvPr/>
          </p:nvSpPr>
          <p:spPr>
            <a:xfrm>
              <a:off x="798294" y="2215284"/>
              <a:ext cx="1366873" cy="360000"/>
            </a:xfrm>
            <a:custGeom>
              <a:avLst/>
              <a:gdLst/>
              <a:ahLst/>
              <a:cxnLst/>
              <a:rect l="l" t="t" r="r" b="b"/>
              <a:pathLst>
                <a:path w="1366873" h="360000">
                  <a:moveTo>
                    <a:pt x="0" y="0"/>
                  </a:moveTo>
                  <a:lnTo>
                    <a:pt x="1366872" y="0"/>
                  </a:lnTo>
                  <a:lnTo>
                    <a:pt x="1366872" y="106805"/>
                  </a:lnTo>
                  <a:lnTo>
                    <a:pt x="1366873" y="106805"/>
                  </a:lnTo>
                  <a:lnTo>
                    <a:pt x="1366873" y="360000"/>
                  </a:lnTo>
                  <a:lnTo>
                    <a:pt x="1102603" y="360000"/>
                  </a:lnTo>
                  <a:lnTo>
                    <a:pt x="1102603" y="195949"/>
                  </a:lnTo>
                  <a:lnTo>
                    <a:pt x="1063282" y="195949"/>
                  </a:lnTo>
                  <a:lnTo>
                    <a:pt x="1062792" y="360000"/>
                  </a:lnTo>
                  <a:lnTo>
                    <a:pt x="303100" y="360000"/>
                  </a:lnTo>
                  <a:cubicBezTo>
                    <a:pt x="303263" y="305317"/>
                    <a:pt x="303426" y="250633"/>
                    <a:pt x="303590" y="195949"/>
                  </a:cubicBezTo>
                  <a:lnTo>
                    <a:pt x="264271" y="195949"/>
                  </a:lnTo>
                  <a:lnTo>
                    <a:pt x="264271" y="360000"/>
                  </a:lnTo>
                  <a:lnTo>
                    <a:pt x="1" y="360000"/>
                  </a:lnTo>
                  <a:lnTo>
                    <a:pt x="1" y="195949"/>
                  </a:lnTo>
                  <a:lnTo>
                    <a:pt x="0" y="1959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54" name="Round Same Side Corner Rectangle 8"/>
            <p:cNvSpPr>
              <a:spLocks noChangeAspect="1"/>
            </p:cNvSpPr>
            <p:nvPr/>
          </p:nvSpPr>
          <p:spPr>
            <a:xfrm>
              <a:off x="798295" y="257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360000"/>
                  </a:lnTo>
                  <a:lnTo>
                    <a:pt x="1102602" y="360000"/>
                  </a:lnTo>
                  <a:close/>
                  <a:moveTo>
                    <a:pt x="303099" y="0"/>
                  </a:moveTo>
                  <a:lnTo>
                    <a:pt x="1062791" y="0"/>
                  </a:lnTo>
                  <a:lnTo>
                    <a:pt x="1061715" y="360000"/>
                  </a:lnTo>
                  <a:lnTo>
                    <a:pt x="302023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55" name="Round Same Side Corner Rectangle 8"/>
            <p:cNvSpPr>
              <a:spLocks noChangeAspect="1"/>
            </p:cNvSpPr>
            <p:nvPr/>
          </p:nvSpPr>
          <p:spPr>
            <a:xfrm>
              <a:off x="798295" y="293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93634"/>
                  </a:lnTo>
                  <a:cubicBezTo>
                    <a:pt x="1366872" y="166610"/>
                    <a:pt x="1307713" y="225768"/>
                    <a:pt x="1234737" y="225768"/>
                  </a:cubicBezTo>
                  <a:cubicBezTo>
                    <a:pt x="1161761" y="225768"/>
                    <a:pt x="1102602" y="166610"/>
                    <a:pt x="1102602" y="93634"/>
                  </a:cubicBezTo>
                  <a:close/>
                  <a:moveTo>
                    <a:pt x="302023" y="0"/>
                  </a:moveTo>
                  <a:lnTo>
                    <a:pt x="1061715" y="0"/>
                  </a:lnTo>
                  <a:lnTo>
                    <a:pt x="1060639" y="360000"/>
                  </a:lnTo>
                  <a:lnTo>
                    <a:pt x="726527" y="360000"/>
                  </a:lnTo>
                  <a:lnTo>
                    <a:pt x="726527" y="314913"/>
                  </a:lnTo>
                  <a:lnTo>
                    <a:pt x="627437" y="314913"/>
                  </a:lnTo>
                  <a:lnTo>
                    <a:pt x="627437" y="360000"/>
                  </a:lnTo>
                  <a:lnTo>
                    <a:pt x="300947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93634"/>
                  </a:lnTo>
                  <a:cubicBezTo>
                    <a:pt x="264270" y="166610"/>
                    <a:pt x="205112" y="225768"/>
                    <a:pt x="132135" y="225768"/>
                  </a:cubicBezTo>
                  <a:cubicBezTo>
                    <a:pt x="59159" y="225768"/>
                    <a:pt x="0" y="166610"/>
                    <a:pt x="0" y="9363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56" name="Round Same Side Corner Rectangle 8"/>
            <p:cNvSpPr>
              <a:spLocks noChangeAspect="1"/>
            </p:cNvSpPr>
            <p:nvPr/>
          </p:nvSpPr>
          <p:spPr>
            <a:xfrm>
              <a:off x="1098166" y="3295284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6656" y="0"/>
                  </a:moveTo>
                  <a:lnTo>
                    <a:pt x="760768" y="0"/>
                  </a:lnTo>
                  <a:lnTo>
                    <a:pt x="759691" y="360000"/>
                  </a:lnTo>
                  <a:lnTo>
                    <a:pt x="426656" y="360000"/>
                  </a:lnTo>
                  <a:close/>
                  <a:moveTo>
                    <a:pt x="1076" y="0"/>
                  </a:moveTo>
                  <a:lnTo>
                    <a:pt x="327566" y="0"/>
                  </a:lnTo>
                  <a:lnTo>
                    <a:pt x="327566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57" name="Round Same Side Corner Rectangle 8"/>
            <p:cNvSpPr>
              <a:spLocks noChangeAspect="1"/>
            </p:cNvSpPr>
            <p:nvPr/>
          </p:nvSpPr>
          <p:spPr>
            <a:xfrm>
              <a:off x="1097090" y="3655284"/>
              <a:ext cx="760767" cy="360000"/>
            </a:xfrm>
            <a:custGeom>
              <a:avLst/>
              <a:gdLst/>
              <a:ahLst/>
              <a:cxnLst/>
              <a:rect l="l" t="t" r="r" b="b"/>
              <a:pathLst>
                <a:path w="760767" h="360000">
                  <a:moveTo>
                    <a:pt x="427732" y="0"/>
                  </a:moveTo>
                  <a:lnTo>
                    <a:pt x="760767" y="0"/>
                  </a:lnTo>
                  <a:lnTo>
                    <a:pt x="759691" y="360000"/>
                  </a:lnTo>
                  <a:lnTo>
                    <a:pt x="427732" y="360000"/>
                  </a:lnTo>
                  <a:close/>
                  <a:moveTo>
                    <a:pt x="1076" y="0"/>
                  </a:moveTo>
                  <a:lnTo>
                    <a:pt x="328642" y="0"/>
                  </a:lnTo>
                  <a:lnTo>
                    <a:pt x="328642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58" name="Round Same Side Corner Rectangle 8"/>
            <p:cNvSpPr>
              <a:spLocks noChangeAspect="1"/>
            </p:cNvSpPr>
            <p:nvPr/>
          </p:nvSpPr>
          <p:spPr>
            <a:xfrm>
              <a:off x="1096013" y="4015284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8809" y="0"/>
                  </a:moveTo>
                  <a:lnTo>
                    <a:pt x="760768" y="0"/>
                  </a:lnTo>
                  <a:lnTo>
                    <a:pt x="759692" y="360000"/>
                  </a:lnTo>
                  <a:lnTo>
                    <a:pt x="428809" y="360000"/>
                  </a:lnTo>
                  <a:close/>
                  <a:moveTo>
                    <a:pt x="1077" y="0"/>
                  </a:moveTo>
                  <a:lnTo>
                    <a:pt x="329719" y="0"/>
                  </a:lnTo>
                  <a:lnTo>
                    <a:pt x="329719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59" name="Round Same Side Corner Rectangle 8"/>
            <p:cNvSpPr>
              <a:spLocks noChangeAspect="1"/>
            </p:cNvSpPr>
            <p:nvPr/>
          </p:nvSpPr>
          <p:spPr>
            <a:xfrm>
              <a:off x="1095431" y="4375284"/>
              <a:ext cx="760274" cy="360000"/>
            </a:xfrm>
            <a:custGeom>
              <a:avLst/>
              <a:gdLst/>
              <a:ahLst/>
              <a:cxnLst/>
              <a:rect l="l" t="t" r="r" b="b"/>
              <a:pathLst>
                <a:path w="760274" h="360000">
                  <a:moveTo>
                    <a:pt x="429391" y="0"/>
                  </a:moveTo>
                  <a:lnTo>
                    <a:pt x="760274" y="0"/>
                  </a:lnTo>
                  <a:cubicBezTo>
                    <a:pt x="760080" y="64950"/>
                    <a:pt x="759886" y="129900"/>
                    <a:pt x="759692" y="194850"/>
                  </a:cubicBezTo>
                  <a:cubicBezTo>
                    <a:pt x="759692" y="286060"/>
                    <a:pt x="685751" y="360000"/>
                    <a:pt x="594541" y="360000"/>
                  </a:cubicBezTo>
                  <a:cubicBezTo>
                    <a:pt x="503331" y="360000"/>
                    <a:pt x="429391" y="286060"/>
                    <a:pt x="429391" y="194850"/>
                  </a:cubicBezTo>
                  <a:close/>
                  <a:moveTo>
                    <a:pt x="583" y="0"/>
                  </a:moveTo>
                  <a:lnTo>
                    <a:pt x="330301" y="0"/>
                  </a:lnTo>
                  <a:lnTo>
                    <a:pt x="330301" y="194849"/>
                  </a:lnTo>
                  <a:cubicBezTo>
                    <a:pt x="330301" y="286059"/>
                    <a:pt x="256361" y="359999"/>
                    <a:pt x="165151" y="359999"/>
                  </a:cubicBezTo>
                  <a:cubicBezTo>
                    <a:pt x="73941" y="359999"/>
                    <a:pt x="0" y="286059"/>
                    <a:pt x="0" y="1948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7448149" y="1347831"/>
            <a:ext cx="971004" cy="2557380"/>
            <a:chOff x="798294" y="1135284"/>
            <a:chExt cx="1366873" cy="3600000"/>
          </a:xfrm>
          <a:solidFill>
            <a:schemeClr val="bg1"/>
          </a:solidFill>
        </p:grpSpPr>
        <p:sp>
          <p:nvSpPr>
            <p:cNvPr id="72" name="Round Same Side Corner Rectangle 8"/>
            <p:cNvSpPr>
              <a:spLocks noChangeAspect="1"/>
            </p:cNvSpPr>
            <p:nvPr/>
          </p:nvSpPr>
          <p:spPr>
            <a:xfrm>
              <a:off x="1172247" y="1135284"/>
              <a:ext cx="618968" cy="360000"/>
            </a:xfrm>
            <a:custGeom>
              <a:avLst/>
              <a:gdLst/>
              <a:ahLst/>
              <a:cxnLst/>
              <a:rect l="l" t="t" r="r" b="b"/>
              <a:pathLst>
                <a:path w="618968" h="360000">
                  <a:moveTo>
                    <a:pt x="309484" y="0"/>
                  </a:moveTo>
                  <a:cubicBezTo>
                    <a:pt x="480408" y="0"/>
                    <a:pt x="618968" y="138560"/>
                    <a:pt x="618968" y="309483"/>
                  </a:cubicBezTo>
                  <a:lnTo>
                    <a:pt x="613875" y="360000"/>
                  </a:lnTo>
                  <a:lnTo>
                    <a:pt x="5093" y="360000"/>
                  </a:lnTo>
                  <a:cubicBezTo>
                    <a:pt x="1413" y="343670"/>
                    <a:pt x="0" y="326742"/>
                    <a:pt x="0" y="309483"/>
                  </a:cubicBezTo>
                  <a:cubicBezTo>
                    <a:pt x="0" y="138560"/>
                    <a:pt x="138561" y="0"/>
                    <a:pt x="30948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73" name="Round Same Side Corner Rectangle 8"/>
            <p:cNvSpPr>
              <a:spLocks noChangeAspect="1"/>
            </p:cNvSpPr>
            <p:nvPr/>
          </p:nvSpPr>
          <p:spPr>
            <a:xfrm>
              <a:off x="935085" y="1495284"/>
              <a:ext cx="1093290" cy="360000"/>
            </a:xfrm>
            <a:custGeom>
              <a:avLst/>
              <a:gdLst/>
              <a:ahLst/>
              <a:cxnLst/>
              <a:rect l="l" t="t" r="r" b="b"/>
              <a:pathLst>
                <a:path w="1093290" h="360000">
                  <a:moveTo>
                    <a:pt x="120297" y="328818"/>
                  </a:moveTo>
                  <a:lnTo>
                    <a:pt x="972993" y="328818"/>
                  </a:lnTo>
                  <a:cubicBezTo>
                    <a:pt x="1016682" y="328818"/>
                    <a:pt x="1057826" y="339716"/>
                    <a:pt x="1093290" y="360000"/>
                  </a:cubicBezTo>
                  <a:lnTo>
                    <a:pt x="0" y="360000"/>
                  </a:lnTo>
                  <a:cubicBezTo>
                    <a:pt x="35464" y="339716"/>
                    <a:pt x="76608" y="328818"/>
                    <a:pt x="120297" y="328818"/>
                  </a:cubicBezTo>
                  <a:close/>
                  <a:moveTo>
                    <a:pt x="242255" y="0"/>
                  </a:moveTo>
                  <a:lnTo>
                    <a:pt x="851037" y="0"/>
                  </a:lnTo>
                  <a:cubicBezTo>
                    <a:pt x="827819" y="146975"/>
                    <a:pt x="700311" y="258967"/>
                    <a:pt x="546646" y="258967"/>
                  </a:cubicBezTo>
                  <a:cubicBezTo>
                    <a:pt x="392981" y="258967"/>
                    <a:pt x="265473" y="146975"/>
                    <a:pt x="24225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74" name="Round Same Side Corner Rectangle 8"/>
            <p:cNvSpPr>
              <a:spLocks noChangeAspect="1"/>
            </p:cNvSpPr>
            <p:nvPr/>
          </p:nvSpPr>
          <p:spPr>
            <a:xfrm>
              <a:off x="798294" y="185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36791" y="0"/>
                  </a:moveTo>
                  <a:lnTo>
                    <a:pt x="1230081" y="0"/>
                  </a:lnTo>
                  <a:cubicBezTo>
                    <a:pt x="1311706" y="42198"/>
                    <a:pt x="1366872" y="127610"/>
                    <a:pt x="1366872" y="225906"/>
                  </a:cubicBezTo>
                  <a:lnTo>
                    <a:pt x="1366872" y="360000"/>
                  </a:lnTo>
                  <a:lnTo>
                    <a:pt x="0" y="360000"/>
                  </a:lnTo>
                  <a:lnTo>
                    <a:pt x="0" y="225906"/>
                  </a:lnTo>
                  <a:cubicBezTo>
                    <a:pt x="0" y="127610"/>
                    <a:pt x="55166" y="42198"/>
                    <a:pt x="13679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75" name="Round Same Side Corner Rectangle 8"/>
            <p:cNvSpPr>
              <a:spLocks noChangeAspect="1"/>
            </p:cNvSpPr>
            <p:nvPr/>
          </p:nvSpPr>
          <p:spPr>
            <a:xfrm>
              <a:off x="798294" y="2215284"/>
              <a:ext cx="1366873" cy="360000"/>
            </a:xfrm>
            <a:custGeom>
              <a:avLst/>
              <a:gdLst/>
              <a:ahLst/>
              <a:cxnLst/>
              <a:rect l="l" t="t" r="r" b="b"/>
              <a:pathLst>
                <a:path w="1366873" h="360000">
                  <a:moveTo>
                    <a:pt x="0" y="0"/>
                  </a:moveTo>
                  <a:lnTo>
                    <a:pt x="1366872" y="0"/>
                  </a:lnTo>
                  <a:lnTo>
                    <a:pt x="1366872" y="106805"/>
                  </a:lnTo>
                  <a:lnTo>
                    <a:pt x="1366873" y="106805"/>
                  </a:lnTo>
                  <a:lnTo>
                    <a:pt x="1366873" y="360000"/>
                  </a:lnTo>
                  <a:lnTo>
                    <a:pt x="1102603" y="360000"/>
                  </a:lnTo>
                  <a:lnTo>
                    <a:pt x="1102603" y="195949"/>
                  </a:lnTo>
                  <a:lnTo>
                    <a:pt x="1063282" y="195949"/>
                  </a:lnTo>
                  <a:lnTo>
                    <a:pt x="1062792" y="360000"/>
                  </a:lnTo>
                  <a:lnTo>
                    <a:pt x="303100" y="360000"/>
                  </a:lnTo>
                  <a:cubicBezTo>
                    <a:pt x="303263" y="305317"/>
                    <a:pt x="303426" y="250633"/>
                    <a:pt x="303590" y="195949"/>
                  </a:cubicBezTo>
                  <a:lnTo>
                    <a:pt x="264271" y="195949"/>
                  </a:lnTo>
                  <a:lnTo>
                    <a:pt x="264271" y="360000"/>
                  </a:lnTo>
                  <a:lnTo>
                    <a:pt x="1" y="360000"/>
                  </a:lnTo>
                  <a:lnTo>
                    <a:pt x="1" y="195949"/>
                  </a:lnTo>
                  <a:lnTo>
                    <a:pt x="0" y="1959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76" name="Round Same Side Corner Rectangle 8"/>
            <p:cNvSpPr>
              <a:spLocks noChangeAspect="1"/>
            </p:cNvSpPr>
            <p:nvPr/>
          </p:nvSpPr>
          <p:spPr>
            <a:xfrm>
              <a:off x="798295" y="257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360000"/>
                  </a:lnTo>
                  <a:lnTo>
                    <a:pt x="1102602" y="360000"/>
                  </a:lnTo>
                  <a:close/>
                  <a:moveTo>
                    <a:pt x="303099" y="0"/>
                  </a:moveTo>
                  <a:lnTo>
                    <a:pt x="1062791" y="0"/>
                  </a:lnTo>
                  <a:lnTo>
                    <a:pt x="1061715" y="360000"/>
                  </a:lnTo>
                  <a:lnTo>
                    <a:pt x="302023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360000"/>
                  </a:lnTo>
                  <a:lnTo>
                    <a:pt x="0" y="36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77" name="Round Same Side Corner Rectangle 8"/>
            <p:cNvSpPr>
              <a:spLocks noChangeAspect="1"/>
            </p:cNvSpPr>
            <p:nvPr/>
          </p:nvSpPr>
          <p:spPr>
            <a:xfrm>
              <a:off x="798295" y="293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93634"/>
                  </a:lnTo>
                  <a:cubicBezTo>
                    <a:pt x="1366872" y="166610"/>
                    <a:pt x="1307713" y="225768"/>
                    <a:pt x="1234737" y="225768"/>
                  </a:cubicBezTo>
                  <a:cubicBezTo>
                    <a:pt x="1161761" y="225768"/>
                    <a:pt x="1102602" y="166610"/>
                    <a:pt x="1102602" y="93634"/>
                  </a:cubicBezTo>
                  <a:close/>
                  <a:moveTo>
                    <a:pt x="302023" y="0"/>
                  </a:moveTo>
                  <a:lnTo>
                    <a:pt x="1061715" y="0"/>
                  </a:lnTo>
                  <a:lnTo>
                    <a:pt x="1060639" y="360000"/>
                  </a:lnTo>
                  <a:lnTo>
                    <a:pt x="726527" y="360000"/>
                  </a:lnTo>
                  <a:lnTo>
                    <a:pt x="726527" y="314913"/>
                  </a:lnTo>
                  <a:lnTo>
                    <a:pt x="627437" y="314913"/>
                  </a:lnTo>
                  <a:lnTo>
                    <a:pt x="627437" y="360000"/>
                  </a:lnTo>
                  <a:lnTo>
                    <a:pt x="300947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93634"/>
                  </a:lnTo>
                  <a:cubicBezTo>
                    <a:pt x="264270" y="166610"/>
                    <a:pt x="205112" y="225768"/>
                    <a:pt x="132135" y="225768"/>
                  </a:cubicBezTo>
                  <a:cubicBezTo>
                    <a:pt x="59159" y="225768"/>
                    <a:pt x="0" y="166610"/>
                    <a:pt x="0" y="9363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78" name="Round Same Side Corner Rectangle 8"/>
            <p:cNvSpPr>
              <a:spLocks noChangeAspect="1"/>
            </p:cNvSpPr>
            <p:nvPr/>
          </p:nvSpPr>
          <p:spPr>
            <a:xfrm>
              <a:off x="1098166" y="3295284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6656" y="0"/>
                  </a:moveTo>
                  <a:lnTo>
                    <a:pt x="760768" y="0"/>
                  </a:lnTo>
                  <a:lnTo>
                    <a:pt x="759691" y="360000"/>
                  </a:lnTo>
                  <a:lnTo>
                    <a:pt x="426656" y="360000"/>
                  </a:lnTo>
                  <a:close/>
                  <a:moveTo>
                    <a:pt x="1076" y="0"/>
                  </a:moveTo>
                  <a:lnTo>
                    <a:pt x="327566" y="0"/>
                  </a:lnTo>
                  <a:lnTo>
                    <a:pt x="327566" y="360000"/>
                  </a:lnTo>
                  <a:lnTo>
                    <a:pt x="0" y="36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79" name="Round Same Side Corner Rectangle 8"/>
            <p:cNvSpPr>
              <a:spLocks noChangeAspect="1"/>
            </p:cNvSpPr>
            <p:nvPr/>
          </p:nvSpPr>
          <p:spPr>
            <a:xfrm>
              <a:off x="1097090" y="3655284"/>
              <a:ext cx="760767" cy="360000"/>
            </a:xfrm>
            <a:custGeom>
              <a:avLst/>
              <a:gdLst/>
              <a:ahLst/>
              <a:cxnLst/>
              <a:rect l="l" t="t" r="r" b="b"/>
              <a:pathLst>
                <a:path w="760767" h="360000">
                  <a:moveTo>
                    <a:pt x="427732" y="0"/>
                  </a:moveTo>
                  <a:lnTo>
                    <a:pt x="760767" y="0"/>
                  </a:lnTo>
                  <a:lnTo>
                    <a:pt x="759691" y="360000"/>
                  </a:lnTo>
                  <a:lnTo>
                    <a:pt x="427732" y="360000"/>
                  </a:lnTo>
                  <a:close/>
                  <a:moveTo>
                    <a:pt x="1076" y="0"/>
                  </a:moveTo>
                  <a:lnTo>
                    <a:pt x="328642" y="0"/>
                  </a:lnTo>
                  <a:lnTo>
                    <a:pt x="328642" y="360000"/>
                  </a:lnTo>
                  <a:lnTo>
                    <a:pt x="0" y="36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80" name="Round Same Side Corner Rectangle 8"/>
            <p:cNvSpPr>
              <a:spLocks noChangeAspect="1"/>
            </p:cNvSpPr>
            <p:nvPr/>
          </p:nvSpPr>
          <p:spPr>
            <a:xfrm>
              <a:off x="1096013" y="4015284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8809" y="0"/>
                  </a:moveTo>
                  <a:lnTo>
                    <a:pt x="760768" y="0"/>
                  </a:lnTo>
                  <a:lnTo>
                    <a:pt x="759692" y="360000"/>
                  </a:lnTo>
                  <a:lnTo>
                    <a:pt x="428809" y="360000"/>
                  </a:lnTo>
                  <a:close/>
                  <a:moveTo>
                    <a:pt x="1077" y="0"/>
                  </a:moveTo>
                  <a:lnTo>
                    <a:pt x="329719" y="0"/>
                  </a:lnTo>
                  <a:lnTo>
                    <a:pt x="329719" y="360000"/>
                  </a:lnTo>
                  <a:lnTo>
                    <a:pt x="0" y="36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81" name="Round Same Side Corner Rectangle 8"/>
            <p:cNvSpPr>
              <a:spLocks noChangeAspect="1"/>
            </p:cNvSpPr>
            <p:nvPr/>
          </p:nvSpPr>
          <p:spPr>
            <a:xfrm>
              <a:off x="1095431" y="4375284"/>
              <a:ext cx="760274" cy="360000"/>
            </a:xfrm>
            <a:custGeom>
              <a:avLst/>
              <a:gdLst/>
              <a:ahLst/>
              <a:cxnLst/>
              <a:rect l="l" t="t" r="r" b="b"/>
              <a:pathLst>
                <a:path w="760274" h="360000">
                  <a:moveTo>
                    <a:pt x="429391" y="0"/>
                  </a:moveTo>
                  <a:lnTo>
                    <a:pt x="760274" y="0"/>
                  </a:lnTo>
                  <a:cubicBezTo>
                    <a:pt x="760080" y="64950"/>
                    <a:pt x="759886" y="129900"/>
                    <a:pt x="759692" y="194850"/>
                  </a:cubicBezTo>
                  <a:cubicBezTo>
                    <a:pt x="759692" y="286060"/>
                    <a:pt x="685751" y="360000"/>
                    <a:pt x="594541" y="360000"/>
                  </a:cubicBezTo>
                  <a:cubicBezTo>
                    <a:pt x="503331" y="360000"/>
                    <a:pt x="429391" y="286060"/>
                    <a:pt x="429391" y="194850"/>
                  </a:cubicBezTo>
                  <a:close/>
                  <a:moveTo>
                    <a:pt x="583" y="0"/>
                  </a:moveTo>
                  <a:lnTo>
                    <a:pt x="330301" y="0"/>
                  </a:lnTo>
                  <a:lnTo>
                    <a:pt x="330301" y="194849"/>
                  </a:lnTo>
                  <a:cubicBezTo>
                    <a:pt x="330301" y="286059"/>
                    <a:pt x="256361" y="359999"/>
                    <a:pt x="165151" y="359999"/>
                  </a:cubicBezTo>
                  <a:cubicBezTo>
                    <a:pt x="73941" y="359999"/>
                    <a:pt x="0" y="286059"/>
                    <a:pt x="0" y="19484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540048" y="3958257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889154" y="3958257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238260" y="3958257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587366" y="3958257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936472" y="3958257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285578" y="3958257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8" name="TextBox 4"/>
          <p:cNvSpPr txBox="1"/>
          <p:nvPr/>
        </p:nvSpPr>
        <p:spPr>
          <a:xfrm>
            <a:off x="4886584" y="4266034"/>
            <a:ext cx="77215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9" name="TextBox 4"/>
          <p:cNvSpPr txBox="1"/>
          <p:nvPr/>
        </p:nvSpPr>
        <p:spPr>
          <a:xfrm>
            <a:off x="2225592" y="4266034"/>
            <a:ext cx="77215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80%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0" name="TextBox 4"/>
          <p:cNvSpPr txBox="1"/>
          <p:nvPr/>
        </p:nvSpPr>
        <p:spPr>
          <a:xfrm>
            <a:off x="3556088" y="4266034"/>
            <a:ext cx="77215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1" name="TextBox 4"/>
          <p:cNvSpPr txBox="1"/>
          <p:nvPr/>
        </p:nvSpPr>
        <p:spPr>
          <a:xfrm>
            <a:off x="708991" y="4266034"/>
            <a:ext cx="95825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100%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2" name="TextBox 4"/>
          <p:cNvSpPr txBox="1"/>
          <p:nvPr/>
        </p:nvSpPr>
        <p:spPr>
          <a:xfrm>
            <a:off x="6217080" y="4266034"/>
            <a:ext cx="77215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3" name="TextBox 4"/>
          <p:cNvSpPr txBox="1"/>
          <p:nvPr/>
        </p:nvSpPr>
        <p:spPr>
          <a:xfrm>
            <a:off x="7547574" y="4266034"/>
            <a:ext cx="77215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085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tx1"/>
                </a:solidFill>
              </a:rPr>
              <a:t>Infographic Style</a:t>
            </a:r>
          </a:p>
        </p:txBody>
      </p:sp>
      <p:grpSp>
        <p:nvGrpSpPr>
          <p:cNvPr id="37" name="Grupo 36"/>
          <p:cNvGrpSpPr/>
          <p:nvPr/>
        </p:nvGrpSpPr>
        <p:grpSpPr>
          <a:xfrm>
            <a:off x="755576" y="1131590"/>
            <a:ext cx="6919282" cy="3194236"/>
            <a:chOff x="537890" y="902488"/>
            <a:chExt cx="7916258" cy="365448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D5C2BB6-EB3F-4408-96F7-7AD0AB2E430B}"/>
                </a:ext>
              </a:extLst>
            </p:cNvPr>
            <p:cNvGrpSpPr/>
            <p:nvPr/>
          </p:nvGrpSpPr>
          <p:grpSpPr>
            <a:xfrm>
              <a:off x="2843808" y="1109197"/>
              <a:ext cx="1869925" cy="2152596"/>
              <a:chOff x="3663600" y="1841546"/>
              <a:chExt cx="2493233" cy="2870128"/>
            </a:xfrm>
            <a:solidFill>
              <a:schemeClr val="bg1">
                <a:lumMod val="75000"/>
              </a:schemeClr>
            </a:solidFill>
          </p:grpSpPr>
          <p:sp>
            <p:nvSpPr>
              <p:cNvPr id="4" name="Block Arc 3">
                <a:extLst>
                  <a:ext uri="{FF2B5EF4-FFF2-40B4-BE49-F238E27FC236}">
                    <a16:creationId xmlns:a16="http://schemas.microsoft.com/office/drawing/2014/main" id="{4CFE4356-119B-467D-BCD1-CAC595466C36}"/>
                  </a:ext>
                </a:extLst>
              </p:cNvPr>
              <p:cNvSpPr/>
              <p:nvPr/>
            </p:nvSpPr>
            <p:spPr>
              <a:xfrm>
                <a:off x="3663600" y="1841546"/>
                <a:ext cx="2493233" cy="2493233"/>
              </a:xfrm>
              <a:prstGeom prst="blockArc">
                <a:avLst>
                  <a:gd name="adj1" fmla="val 10800000"/>
                  <a:gd name="adj2" fmla="val 35618"/>
                  <a:gd name="adj3" fmla="val 242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직사각형 71">
                <a:extLst>
                  <a:ext uri="{FF2B5EF4-FFF2-40B4-BE49-F238E27FC236}">
                    <a16:creationId xmlns:a16="http://schemas.microsoft.com/office/drawing/2014/main" id="{FD9FA699-2ADB-4A3D-8FB8-6C92148F1505}"/>
                  </a:ext>
                </a:extLst>
              </p:cNvPr>
              <p:cNvSpPr/>
              <p:nvPr/>
            </p:nvSpPr>
            <p:spPr>
              <a:xfrm>
                <a:off x="6092825" y="3085779"/>
                <a:ext cx="64008" cy="162589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 dirty="0"/>
              </a:p>
            </p:txBody>
          </p:sp>
          <p:sp>
            <p:nvSpPr>
              <p:cNvPr id="6" name="직사각형 71">
                <a:extLst>
                  <a:ext uri="{FF2B5EF4-FFF2-40B4-BE49-F238E27FC236}">
                    <a16:creationId xmlns:a16="http://schemas.microsoft.com/office/drawing/2014/main" id="{7B3F0418-559D-4E61-9F11-47CF7ECC79A5}"/>
                  </a:ext>
                </a:extLst>
              </p:cNvPr>
              <p:cNvSpPr/>
              <p:nvPr/>
            </p:nvSpPr>
            <p:spPr>
              <a:xfrm>
                <a:off x="3663601" y="3085779"/>
                <a:ext cx="64008" cy="162589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 dirty="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DFD3F6E-C4DD-4581-851B-5A0A9103580A}"/>
                </a:ext>
              </a:extLst>
            </p:cNvPr>
            <p:cNvGrpSpPr/>
            <p:nvPr/>
          </p:nvGrpSpPr>
          <p:grpSpPr>
            <a:xfrm rot="10800000">
              <a:off x="1021891" y="1553258"/>
              <a:ext cx="1869925" cy="2784835"/>
              <a:chOff x="3663600" y="1841546"/>
              <a:chExt cx="2493233" cy="3713113"/>
            </a:xfrm>
            <a:solidFill>
              <a:schemeClr val="bg1">
                <a:lumMod val="75000"/>
              </a:schemeClr>
            </a:solidFill>
          </p:grpSpPr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id="{56A869CB-9B00-4A42-A87B-31608A6B2AE2}"/>
                  </a:ext>
                </a:extLst>
              </p:cNvPr>
              <p:cNvSpPr/>
              <p:nvPr/>
            </p:nvSpPr>
            <p:spPr>
              <a:xfrm>
                <a:off x="3663600" y="1841546"/>
                <a:ext cx="2493233" cy="2493233"/>
              </a:xfrm>
              <a:prstGeom prst="blockArc">
                <a:avLst>
                  <a:gd name="adj1" fmla="val 10800000"/>
                  <a:gd name="adj2" fmla="val 35618"/>
                  <a:gd name="adj3" fmla="val 242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직사각형 71">
                <a:extLst>
                  <a:ext uri="{FF2B5EF4-FFF2-40B4-BE49-F238E27FC236}">
                    <a16:creationId xmlns:a16="http://schemas.microsoft.com/office/drawing/2014/main" id="{24BFA1A4-8EDA-4D0E-AE21-46E8E122B5C2}"/>
                  </a:ext>
                </a:extLst>
              </p:cNvPr>
              <p:cNvSpPr/>
              <p:nvPr/>
            </p:nvSpPr>
            <p:spPr>
              <a:xfrm>
                <a:off x="6092825" y="3085779"/>
                <a:ext cx="64008" cy="24688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 dirty="0"/>
              </a:p>
            </p:txBody>
          </p:sp>
          <p:sp>
            <p:nvSpPr>
              <p:cNvPr id="10" name="직사각형 71">
                <a:extLst>
                  <a:ext uri="{FF2B5EF4-FFF2-40B4-BE49-F238E27FC236}">
                    <a16:creationId xmlns:a16="http://schemas.microsoft.com/office/drawing/2014/main" id="{67602E18-C6B4-4905-9B5C-2E9C7AB42285}"/>
                  </a:ext>
                </a:extLst>
              </p:cNvPr>
              <p:cNvSpPr/>
              <p:nvPr/>
            </p:nvSpPr>
            <p:spPr>
              <a:xfrm>
                <a:off x="3663601" y="3085779"/>
                <a:ext cx="64008" cy="162589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 dirty="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3AA6DDE-7C7E-477E-A96B-7FC3F3AF6570}"/>
                </a:ext>
              </a:extLst>
            </p:cNvPr>
            <p:cNvGrpSpPr/>
            <p:nvPr/>
          </p:nvGrpSpPr>
          <p:grpSpPr>
            <a:xfrm rot="10800000">
              <a:off x="4665726" y="2185495"/>
              <a:ext cx="1869925" cy="2152596"/>
              <a:chOff x="3663600" y="1841546"/>
              <a:chExt cx="2493233" cy="2870128"/>
            </a:xfrm>
            <a:solidFill>
              <a:schemeClr val="bg1">
                <a:lumMod val="75000"/>
              </a:schemeClr>
            </a:solidFill>
          </p:grpSpPr>
          <p:sp>
            <p:nvSpPr>
              <p:cNvPr id="12" name="Block Arc 11">
                <a:extLst>
                  <a:ext uri="{FF2B5EF4-FFF2-40B4-BE49-F238E27FC236}">
                    <a16:creationId xmlns:a16="http://schemas.microsoft.com/office/drawing/2014/main" id="{FB01B090-3424-494C-8A74-AF9956DE1EF7}"/>
                  </a:ext>
                </a:extLst>
              </p:cNvPr>
              <p:cNvSpPr/>
              <p:nvPr/>
            </p:nvSpPr>
            <p:spPr>
              <a:xfrm>
                <a:off x="3663600" y="1841546"/>
                <a:ext cx="2493233" cy="2493233"/>
              </a:xfrm>
              <a:prstGeom prst="blockArc">
                <a:avLst>
                  <a:gd name="adj1" fmla="val 10800000"/>
                  <a:gd name="adj2" fmla="val 35618"/>
                  <a:gd name="adj3" fmla="val 242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직사각형 71">
                <a:extLst>
                  <a:ext uri="{FF2B5EF4-FFF2-40B4-BE49-F238E27FC236}">
                    <a16:creationId xmlns:a16="http://schemas.microsoft.com/office/drawing/2014/main" id="{70B90A27-C21F-4A90-8505-2ED32768028A}"/>
                  </a:ext>
                </a:extLst>
              </p:cNvPr>
              <p:cNvSpPr/>
              <p:nvPr/>
            </p:nvSpPr>
            <p:spPr>
              <a:xfrm>
                <a:off x="6092825" y="3085779"/>
                <a:ext cx="64008" cy="162589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 dirty="0"/>
              </a:p>
            </p:txBody>
          </p:sp>
          <p:sp>
            <p:nvSpPr>
              <p:cNvPr id="14" name="직사각형 71">
                <a:extLst>
                  <a:ext uri="{FF2B5EF4-FFF2-40B4-BE49-F238E27FC236}">
                    <a16:creationId xmlns:a16="http://schemas.microsoft.com/office/drawing/2014/main" id="{2B2368FD-CAC6-499B-9E1B-282C7F25FD2B}"/>
                  </a:ext>
                </a:extLst>
              </p:cNvPr>
              <p:cNvSpPr/>
              <p:nvPr/>
            </p:nvSpPr>
            <p:spPr>
              <a:xfrm>
                <a:off x="3663601" y="3085779"/>
                <a:ext cx="64008" cy="162589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C4CB03C-0CC1-4DB3-8D35-1A8496A03D5A}"/>
                </a:ext>
              </a:extLst>
            </p:cNvPr>
            <p:cNvGrpSpPr/>
            <p:nvPr/>
          </p:nvGrpSpPr>
          <p:grpSpPr>
            <a:xfrm>
              <a:off x="6487642" y="1109197"/>
              <a:ext cx="1869925" cy="2784834"/>
              <a:chOff x="3663600" y="1841546"/>
              <a:chExt cx="2493233" cy="3713112"/>
            </a:xfrm>
            <a:solidFill>
              <a:schemeClr val="bg1">
                <a:lumMod val="75000"/>
              </a:schemeClr>
            </a:solidFill>
          </p:grpSpPr>
          <p:sp>
            <p:nvSpPr>
              <p:cNvPr id="16" name="Block Arc 15">
                <a:extLst>
                  <a:ext uri="{FF2B5EF4-FFF2-40B4-BE49-F238E27FC236}">
                    <a16:creationId xmlns:a16="http://schemas.microsoft.com/office/drawing/2014/main" id="{72A0BCE8-9E83-4423-A1D5-BF068F845A9E}"/>
                  </a:ext>
                </a:extLst>
              </p:cNvPr>
              <p:cNvSpPr/>
              <p:nvPr/>
            </p:nvSpPr>
            <p:spPr>
              <a:xfrm>
                <a:off x="3663600" y="1841546"/>
                <a:ext cx="2493233" cy="2493233"/>
              </a:xfrm>
              <a:prstGeom prst="blockArc">
                <a:avLst>
                  <a:gd name="adj1" fmla="val 10800000"/>
                  <a:gd name="adj2" fmla="val 35618"/>
                  <a:gd name="adj3" fmla="val 242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직사각형 71">
                <a:extLst>
                  <a:ext uri="{FF2B5EF4-FFF2-40B4-BE49-F238E27FC236}">
                    <a16:creationId xmlns:a16="http://schemas.microsoft.com/office/drawing/2014/main" id="{8B0D22DE-210F-40B4-B87B-99F32BF3F2AA}"/>
                  </a:ext>
                </a:extLst>
              </p:cNvPr>
              <p:cNvSpPr/>
              <p:nvPr/>
            </p:nvSpPr>
            <p:spPr>
              <a:xfrm>
                <a:off x="6092825" y="3085778"/>
                <a:ext cx="64008" cy="24688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 dirty="0"/>
              </a:p>
            </p:txBody>
          </p:sp>
          <p:sp>
            <p:nvSpPr>
              <p:cNvPr id="18" name="직사각형 71">
                <a:extLst>
                  <a:ext uri="{FF2B5EF4-FFF2-40B4-BE49-F238E27FC236}">
                    <a16:creationId xmlns:a16="http://schemas.microsoft.com/office/drawing/2014/main" id="{A97AC4C8-D331-42F8-8309-B267599500A9}"/>
                  </a:ext>
                </a:extLst>
              </p:cNvPr>
              <p:cNvSpPr/>
              <p:nvPr/>
            </p:nvSpPr>
            <p:spPr>
              <a:xfrm>
                <a:off x="3663601" y="3085779"/>
                <a:ext cx="64008" cy="162589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 dirty="0"/>
              </a:p>
            </p:txBody>
          </p:sp>
        </p:grpSp>
        <p:sp>
          <p:nvSpPr>
            <p:cNvPr id="19" name="Teardrop 18">
              <a:extLst>
                <a:ext uri="{FF2B5EF4-FFF2-40B4-BE49-F238E27FC236}">
                  <a16:creationId xmlns:a16="http://schemas.microsoft.com/office/drawing/2014/main" id="{0F06FAEA-4C7F-4F74-AC15-3F052CEE16BB}"/>
                </a:ext>
              </a:extLst>
            </p:cNvPr>
            <p:cNvSpPr/>
            <p:nvPr/>
          </p:nvSpPr>
          <p:spPr>
            <a:xfrm rot="18900000">
              <a:off x="1671920" y="3987107"/>
              <a:ext cx="569865" cy="569865"/>
            </a:xfrm>
            <a:prstGeom prst="teardrop">
              <a:avLst>
                <a:gd name="adj" fmla="val 127271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Teardrop 19">
              <a:extLst>
                <a:ext uri="{FF2B5EF4-FFF2-40B4-BE49-F238E27FC236}">
                  <a16:creationId xmlns:a16="http://schemas.microsoft.com/office/drawing/2014/main" id="{3FAE8AC2-B5E7-4C58-8ACB-C32200D7BAC7}"/>
                </a:ext>
              </a:extLst>
            </p:cNvPr>
            <p:cNvSpPr/>
            <p:nvPr/>
          </p:nvSpPr>
          <p:spPr>
            <a:xfrm rot="8100000">
              <a:off x="3493838" y="902488"/>
              <a:ext cx="569865" cy="569865"/>
            </a:xfrm>
            <a:prstGeom prst="teardrop">
              <a:avLst>
                <a:gd name="adj" fmla="val 127271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Teardrop 20">
              <a:extLst>
                <a:ext uri="{FF2B5EF4-FFF2-40B4-BE49-F238E27FC236}">
                  <a16:creationId xmlns:a16="http://schemas.microsoft.com/office/drawing/2014/main" id="{5C39416D-6A6D-4024-845F-F3C35F44D953}"/>
                </a:ext>
              </a:extLst>
            </p:cNvPr>
            <p:cNvSpPr/>
            <p:nvPr/>
          </p:nvSpPr>
          <p:spPr>
            <a:xfrm rot="18900000">
              <a:off x="5315757" y="3987107"/>
              <a:ext cx="569865" cy="569865"/>
            </a:xfrm>
            <a:prstGeom prst="teardrop">
              <a:avLst>
                <a:gd name="adj" fmla="val 127271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Teardrop 21">
              <a:extLst>
                <a:ext uri="{FF2B5EF4-FFF2-40B4-BE49-F238E27FC236}">
                  <a16:creationId xmlns:a16="http://schemas.microsoft.com/office/drawing/2014/main" id="{9BFEC5AD-5D6E-4F53-8C33-DCC592C1F1AE}"/>
                </a:ext>
              </a:extLst>
            </p:cNvPr>
            <p:cNvSpPr/>
            <p:nvPr/>
          </p:nvSpPr>
          <p:spPr>
            <a:xfrm rot="8100000">
              <a:off x="7137675" y="902488"/>
              <a:ext cx="569865" cy="569865"/>
            </a:xfrm>
            <a:prstGeom prst="teardrop">
              <a:avLst>
                <a:gd name="adj" fmla="val 127271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Content Placeholder 1">
              <a:extLst>
                <a:ext uri="{FF2B5EF4-FFF2-40B4-BE49-F238E27FC236}">
                  <a16:creationId xmlns:a16="http://schemas.microsoft.com/office/drawing/2014/main" id="{FEF18A9D-FB26-48E4-9FD6-AD490FB97D74}"/>
                </a:ext>
              </a:extLst>
            </p:cNvPr>
            <p:cNvSpPr txBox="1">
              <a:spLocks/>
            </p:cNvSpPr>
            <p:nvPr/>
          </p:nvSpPr>
          <p:spPr>
            <a:xfrm>
              <a:off x="537890" y="1177578"/>
              <a:ext cx="1016007" cy="301558"/>
            </a:xfrm>
            <a:prstGeom prst="rect">
              <a:avLst/>
            </a:prstGeom>
            <a:noFill/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altLang="ko-KR" dirty="0">
                  <a:solidFill>
                    <a:srgbClr val="73503F"/>
                  </a:solidFill>
                </a:rPr>
                <a:t>START</a:t>
              </a:r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088D3570-2D76-4843-822E-51EA7F378AA6}"/>
                </a:ext>
              </a:extLst>
            </p:cNvPr>
            <p:cNvSpPr/>
            <p:nvPr/>
          </p:nvSpPr>
          <p:spPr>
            <a:xfrm rot="10800000">
              <a:off x="8212979" y="3883634"/>
              <a:ext cx="241169" cy="207905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9F8ADE6-E0FD-484F-B8D3-4EF474525F06}"/>
                </a:ext>
              </a:extLst>
            </p:cNvPr>
            <p:cNvSpPr txBox="1"/>
            <p:nvPr/>
          </p:nvSpPr>
          <p:spPr>
            <a:xfrm>
              <a:off x="3118891" y="2207867"/>
              <a:ext cx="1319755" cy="1522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cs typeface="Arial" pitchFamily="34" charset="0"/>
                </a:rPr>
                <a:t>You can simply impress your audience and add a unique zing and </a:t>
              </a:r>
              <a:r>
                <a:rPr lang="en-US" altLang="ko-KR" sz="900" dirty="0" smtClean="0">
                  <a:cs typeface="Arial" pitchFamily="34" charset="0"/>
                </a:rPr>
                <a:t>PowerPoint  </a:t>
              </a:r>
              <a:r>
                <a:rPr lang="en-US" altLang="ko-KR" sz="900" dirty="0">
                  <a:cs typeface="Arial" pitchFamily="34" charset="0"/>
                </a:rPr>
                <a:t>Presentation that is beautifully designed.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81F5E26-F486-4E1D-8A4F-D22B2CC2E857}"/>
                </a:ext>
              </a:extLst>
            </p:cNvPr>
            <p:cNvSpPr txBox="1"/>
            <p:nvPr/>
          </p:nvSpPr>
          <p:spPr>
            <a:xfrm>
              <a:off x="3118891" y="1919326"/>
              <a:ext cx="1319755" cy="331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>
                  <a:solidFill>
                    <a:srgbClr val="73503F"/>
                  </a:solidFill>
                  <a:cs typeface="Arial" pitchFamily="34" charset="0"/>
                </a:rPr>
                <a:t>Contents Title</a:t>
              </a:r>
              <a:endParaRPr lang="ko-KR" altLang="en-US" sz="11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38F3C7C-FBB2-4128-8E78-48AF71D5601A}"/>
                </a:ext>
              </a:extLst>
            </p:cNvPr>
            <p:cNvSpPr txBox="1"/>
            <p:nvPr/>
          </p:nvSpPr>
          <p:spPr>
            <a:xfrm>
              <a:off x="6762726" y="2207867"/>
              <a:ext cx="1319755" cy="1522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cs typeface="Arial" pitchFamily="34" charset="0"/>
                </a:rPr>
                <a:t>You can simply impress your audience and </a:t>
              </a:r>
              <a:r>
                <a:rPr lang="en-US" altLang="ko-KR" sz="900" dirty="0" smtClean="0">
                  <a:cs typeface="Arial" pitchFamily="34" charset="0"/>
                </a:rPr>
                <a:t>add. </a:t>
              </a:r>
              <a:r>
                <a:rPr lang="en-US" altLang="ko-KR" sz="900" dirty="0"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00D01DC-6373-456B-8E81-BBC72CEA06D3}"/>
                </a:ext>
              </a:extLst>
            </p:cNvPr>
            <p:cNvSpPr txBox="1"/>
            <p:nvPr/>
          </p:nvSpPr>
          <p:spPr>
            <a:xfrm>
              <a:off x="6762726" y="1919326"/>
              <a:ext cx="1319755" cy="331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>
                  <a:solidFill>
                    <a:srgbClr val="73503F"/>
                  </a:solidFill>
                  <a:cs typeface="Arial" pitchFamily="34" charset="0"/>
                </a:rPr>
                <a:t>Contents Title</a:t>
              </a:r>
              <a:endParaRPr lang="ko-KR" altLang="en-US" sz="11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520B1DB-9A03-4AA3-8CF1-968458671FEC}"/>
                </a:ext>
              </a:extLst>
            </p:cNvPr>
            <p:cNvSpPr txBox="1"/>
            <p:nvPr/>
          </p:nvSpPr>
          <p:spPr>
            <a:xfrm>
              <a:off x="1296974" y="2207867"/>
              <a:ext cx="1319755" cy="1698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cs typeface="Arial" pitchFamily="34" charset="0"/>
                </a:rPr>
                <a:t>You can simply impress your audience and add a unique zing </a:t>
              </a:r>
              <a:r>
                <a:rPr lang="en-US" altLang="ko-KR" sz="900" dirty="0" smtClean="0">
                  <a:cs typeface="Arial" pitchFamily="34" charset="0"/>
                </a:rPr>
                <a:t>and. </a:t>
              </a:r>
              <a:r>
                <a:rPr lang="en-US" altLang="ko-KR" sz="900" dirty="0"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E7F4688-B81B-4D1D-8356-C0D445638D61}"/>
                </a:ext>
              </a:extLst>
            </p:cNvPr>
            <p:cNvSpPr txBox="1"/>
            <p:nvPr/>
          </p:nvSpPr>
          <p:spPr>
            <a:xfrm>
              <a:off x="1296974" y="1919326"/>
              <a:ext cx="1319755" cy="331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>
                  <a:solidFill>
                    <a:srgbClr val="73503F"/>
                  </a:solidFill>
                  <a:cs typeface="Arial" pitchFamily="34" charset="0"/>
                </a:rPr>
                <a:t>Contents Title</a:t>
              </a:r>
              <a:endParaRPr lang="ko-KR" altLang="en-US" sz="11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B3E02C7-CE05-481D-866A-6015E5E2E478}"/>
                </a:ext>
              </a:extLst>
            </p:cNvPr>
            <p:cNvSpPr txBox="1"/>
            <p:nvPr/>
          </p:nvSpPr>
          <p:spPr>
            <a:xfrm>
              <a:off x="4940809" y="2207867"/>
              <a:ext cx="1319755" cy="1698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cs typeface="Arial" pitchFamily="34" charset="0"/>
                </a:rPr>
                <a:t>You can simply impress your audience and add a </a:t>
              </a:r>
              <a:r>
                <a:rPr lang="en-US" altLang="ko-KR" sz="900" dirty="0" smtClean="0">
                  <a:cs typeface="Arial" pitchFamily="34" charset="0"/>
                </a:rPr>
                <a:t>Presentations</a:t>
              </a:r>
              <a:r>
                <a:rPr lang="en-US" altLang="ko-KR" sz="900" dirty="0">
                  <a:cs typeface="Arial" pitchFamily="34" charset="0"/>
                </a:rPr>
                <a:t>. Get a modern PowerPoint  Presentation that is beautifully designed.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EAB4DFE-F32B-4B49-8848-1EEB76FE1C05}"/>
                </a:ext>
              </a:extLst>
            </p:cNvPr>
            <p:cNvSpPr txBox="1"/>
            <p:nvPr/>
          </p:nvSpPr>
          <p:spPr>
            <a:xfrm>
              <a:off x="4940809" y="1919326"/>
              <a:ext cx="1319755" cy="331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>
                  <a:solidFill>
                    <a:srgbClr val="73503F"/>
                  </a:solidFill>
                  <a:cs typeface="Arial" pitchFamily="34" charset="0"/>
                </a:rPr>
                <a:t>Contents Title</a:t>
              </a:r>
              <a:endParaRPr lang="ko-KR" altLang="en-US" sz="11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33" name="Trapezoid 3">
              <a:extLst>
                <a:ext uri="{FF2B5EF4-FFF2-40B4-BE49-F238E27FC236}">
                  <a16:creationId xmlns:a16="http://schemas.microsoft.com/office/drawing/2014/main" id="{654E3B97-8800-499A-9032-A8EA301D2C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33700" y="1024119"/>
              <a:ext cx="301141" cy="306917"/>
            </a:xfrm>
            <a:custGeom>
              <a:avLst/>
              <a:gdLst/>
              <a:ahLst/>
              <a:cxnLst/>
              <a:rect l="l" t="t" r="r" b="b"/>
              <a:pathLst>
                <a:path w="3890855" h="3965475">
                  <a:moveTo>
                    <a:pt x="513635" y="2426125"/>
                  </a:moveTo>
                  <a:lnTo>
                    <a:pt x="1518439" y="2426125"/>
                  </a:lnTo>
                  <a:cubicBezTo>
                    <a:pt x="1550976" y="2510415"/>
                    <a:pt x="1581900" y="2596962"/>
                    <a:pt x="1610725" y="2683637"/>
                  </a:cubicBezTo>
                  <a:lnTo>
                    <a:pt x="901668" y="2683637"/>
                  </a:lnTo>
                  <a:lnTo>
                    <a:pt x="559881" y="3707964"/>
                  </a:lnTo>
                  <a:lnTo>
                    <a:pt x="1917114" y="3707964"/>
                  </a:lnTo>
                  <a:cubicBezTo>
                    <a:pt x="1925031" y="3729959"/>
                    <a:pt x="1931702" y="3744180"/>
                    <a:pt x="1936944" y="3749452"/>
                  </a:cubicBezTo>
                  <a:cubicBezTo>
                    <a:pt x="1940579" y="3743065"/>
                    <a:pt x="1945876" y="3728913"/>
                    <a:pt x="1952632" y="3707964"/>
                  </a:cubicBezTo>
                  <a:lnTo>
                    <a:pt x="3330974" y="3707964"/>
                  </a:lnTo>
                  <a:lnTo>
                    <a:pt x="2989187" y="2683637"/>
                  </a:lnTo>
                  <a:lnTo>
                    <a:pt x="2271337" y="2683637"/>
                  </a:lnTo>
                  <a:cubicBezTo>
                    <a:pt x="2301469" y="2597098"/>
                    <a:pt x="2333531" y="2510572"/>
                    <a:pt x="2366939" y="2426125"/>
                  </a:cubicBezTo>
                  <a:lnTo>
                    <a:pt x="3377220" y="2426125"/>
                  </a:lnTo>
                  <a:lnTo>
                    <a:pt x="3890855" y="3965475"/>
                  </a:lnTo>
                  <a:lnTo>
                    <a:pt x="0" y="3965475"/>
                  </a:lnTo>
                  <a:close/>
                  <a:moveTo>
                    <a:pt x="1936944" y="620869"/>
                  </a:moveTo>
                  <a:cubicBezTo>
                    <a:pt x="1782578" y="620869"/>
                    <a:pt x="1657440" y="746006"/>
                    <a:pt x="1657440" y="900372"/>
                  </a:cubicBezTo>
                  <a:cubicBezTo>
                    <a:pt x="1657440" y="1054738"/>
                    <a:pt x="1782578" y="1179876"/>
                    <a:pt x="1936944" y="1179876"/>
                  </a:cubicBezTo>
                  <a:cubicBezTo>
                    <a:pt x="2091310" y="1179876"/>
                    <a:pt x="2216447" y="1054738"/>
                    <a:pt x="2216447" y="900372"/>
                  </a:cubicBezTo>
                  <a:cubicBezTo>
                    <a:pt x="2216447" y="746006"/>
                    <a:pt x="2091310" y="620869"/>
                    <a:pt x="1936944" y="620869"/>
                  </a:cubicBezTo>
                  <a:close/>
                  <a:moveTo>
                    <a:pt x="1936944" y="0"/>
                  </a:moveTo>
                  <a:cubicBezTo>
                    <a:pt x="2169175" y="0"/>
                    <a:pt x="2401406" y="88593"/>
                    <a:pt x="2578592" y="265779"/>
                  </a:cubicBezTo>
                  <a:lnTo>
                    <a:pt x="2578592" y="265780"/>
                  </a:lnTo>
                  <a:cubicBezTo>
                    <a:pt x="2932964" y="620153"/>
                    <a:pt x="2888999" y="1155622"/>
                    <a:pt x="2578592" y="1549077"/>
                  </a:cubicBezTo>
                  <a:cubicBezTo>
                    <a:pt x="2248849" y="1967039"/>
                    <a:pt x="1976153" y="3125749"/>
                    <a:pt x="1936944" y="3194660"/>
                  </a:cubicBezTo>
                  <a:cubicBezTo>
                    <a:pt x="1883033" y="3140450"/>
                    <a:pt x="1647095" y="1944983"/>
                    <a:pt x="1295295" y="1549076"/>
                  </a:cubicBezTo>
                  <a:cubicBezTo>
                    <a:pt x="962406" y="1174450"/>
                    <a:pt x="940923" y="620152"/>
                    <a:pt x="1295295" y="265779"/>
                  </a:cubicBezTo>
                  <a:cubicBezTo>
                    <a:pt x="1472481" y="88593"/>
                    <a:pt x="1704713" y="0"/>
                    <a:pt x="193694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34" name="Oval 2">
              <a:extLst>
                <a:ext uri="{FF2B5EF4-FFF2-40B4-BE49-F238E27FC236}">
                  <a16:creationId xmlns:a16="http://schemas.microsoft.com/office/drawing/2014/main" id="{6A6EE742-DFD9-4EFE-BCF6-826EF05226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80514" y="1081796"/>
              <a:ext cx="301141" cy="232694"/>
            </a:xfrm>
            <a:custGeom>
              <a:avLst/>
              <a:gdLst/>
              <a:ahLst/>
              <a:cxnLst/>
              <a:rect l="l" t="t" r="r" b="b"/>
              <a:pathLst>
                <a:path w="3949160" h="3051548">
                  <a:moveTo>
                    <a:pt x="2339911" y="638678"/>
                  </a:moveTo>
                  <a:cubicBezTo>
                    <a:pt x="3228675" y="638678"/>
                    <a:pt x="3949160" y="1138384"/>
                    <a:pt x="3949160" y="1754802"/>
                  </a:cubicBezTo>
                  <a:cubicBezTo>
                    <a:pt x="3949160" y="2075792"/>
                    <a:pt x="3753790" y="2365135"/>
                    <a:pt x="3440317" y="2567662"/>
                  </a:cubicBezTo>
                  <a:lnTo>
                    <a:pt x="3655878" y="3051548"/>
                  </a:lnTo>
                  <a:lnTo>
                    <a:pt x="2882697" y="2804439"/>
                  </a:lnTo>
                  <a:cubicBezTo>
                    <a:pt x="2713357" y="2847946"/>
                    <a:pt x="2530504" y="2870926"/>
                    <a:pt x="2339911" y="2870926"/>
                  </a:cubicBezTo>
                  <a:cubicBezTo>
                    <a:pt x="1451147" y="2870926"/>
                    <a:pt x="730662" y="2371220"/>
                    <a:pt x="730662" y="1754802"/>
                  </a:cubicBezTo>
                  <a:cubicBezTo>
                    <a:pt x="730662" y="1138384"/>
                    <a:pt x="1451147" y="638678"/>
                    <a:pt x="2339911" y="638678"/>
                  </a:cubicBezTo>
                  <a:close/>
                  <a:moveTo>
                    <a:pt x="1609249" y="0"/>
                  </a:moveTo>
                  <a:cubicBezTo>
                    <a:pt x="2214487" y="0"/>
                    <a:pt x="2741687" y="231736"/>
                    <a:pt x="3015976" y="574644"/>
                  </a:cubicBezTo>
                  <a:cubicBezTo>
                    <a:pt x="2789246" y="488504"/>
                    <a:pt x="2533611" y="440957"/>
                    <a:pt x="2263344" y="440957"/>
                  </a:cubicBezTo>
                  <a:cubicBezTo>
                    <a:pt x="1318096" y="440957"/>
                    <a:pt x="551821" y="1022559"/>
                    <a:pt x="551821" y="1740001"/>
                  </a:cubicBezTo>
                  <a:cubicBezTo>
                    <a:pt x="551821" y="1819940"/>
                    <a:pt x="561334" y="1898193"/>
                    <a:pt x="580963" y="1973803"/>
                  </a:cubicBezTo>
                  <a:cubicBezTo>
                    <a:pt x="578579" y="1972737"/>
                    <a:pt x="677277" y="2155498"/>
                    <a:pt x="675039" y="2154187"/>
                  </a:cubicBezTo>
                  <a:lnTo>
                    <a:pt x="502119" y="2089690"/>
                  </a:lnTo>
                  <a:lnTo>
                    <a:pt x="213774" y="2502637"/>
                  </a:lnTo>
                  <a:cubicBezTo>
                    <a:pt x="162937" y="2145510"/>
                    <a:pt x="82414" y="1758692"/>
                    <a:pt x="31577" y="1383752"/>
                  </a:cubicBezTo>
                  <a:cubicBezTo>
                    <a:pt x="6733" y="1307252"/>
                    <a:pt x="0" y="1197870"/>
                    <a:pt x="0" y="1116124"/>
                  </a:cubicBezTo>
                  <a:cubicBezTo>
                    <a:pt x="0" y="499706"/>
                    <a:pt x="720485" y="0"/>
                    <a:pt x="160924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35" name="Rounded Rectangle 1">
              <a:extLst>
                <a:ext uri="{FF2B5EF4-FFF2-40B4-BE49-F238E27FC236}">
                  <a16:creationId xmlns:a16="http://schemas.microsoft.com/office/drawing/2014/main" id="{A18004FE-7D46-4404-80B2-3DB44EEA25DE}"/>
                </a:ext>
              </a:extLst>
            </p:cNvPr>
            <p:cNvSpPr>
              <a:spLocks noChangeAspect="1"/>
            </p:cNvSpPr>
            <p:nvPr/>
          </p:nvSpPr>
          <p:spPr>
            <a:xfrm rot="2648398">
              <a:off x="1885572" y="4090217"/>
              <a:ext cx="142131" cy="363504"/>
            </a:xfrm>
            <a:custGeom>
              <a:avLst/>
              <a:gdLst/>
              <a:ahLst/>
              <a:cxnLst/>
              <a:rect l="l" t="t" r="r" b="b"/>
              <a:pathLst>
                <a:path w="1862952" h="4764557">
                  <a:moveTo>
                    <a:pt x="289679" y="2004751"/>
                  </a:moveTo>
                  <a:cubicBezTo>
                    <a:pt x="458860" y="1838972"/>
                    <a:pt x="691283" y="1737733"/>
                    <a:pt x="946849" y="1740329"/>
                  </a:cubicBezTo>
                  <a:cubicBezTo>
                    <a:pt x="982916" y="1740695"/>
                    <a:pt x="1018481" y="1743119"/>
                    <a:pt x="1053366" y="1748014"/>
                  </a:cubicBezTo>
                  <a:cubicBezTo>
                    <a:pt x="1317748" y="1888655"/>
                    <a:pt x="1203170" y="2165630"/>
                    <a:pt x="978473" y="2204473"/>
                  </a:cubicBezTo>
                  <a:cubicBezTo>
                    <a:pt x="966642" y="2201190"/>
                    <a:pt x="954470" y="2200566"/>
                    <a:pt x="942176" y="2200441"/>
                  </a:cubicBezTo>
                  <a:cubicBezTo>
                    <a:pt x="697403" y="2197955"/>
                    <a:pt x="496962" y="2394367"/>
                    <a:pt x="494475" y="2639137"/>
                  </a:cubicBezTo>
                  <a:lnTo>
                    <a:pt x="482110" y="3856696"/>
                  </a:lnTo>
                  <a:cubicBezTo>
                    <a:pt x="479624" y="4101467"/>
                    <a:pt x="676035" y="4301910"/>
                    <a:pt x="920807" y="4304396"/>
                  </a:cubicBezTo>
                  <a:cubicBezTo>
                    <a:pt x="1043193" y="4305639"/>
                    <a:pt x="1154496" y="4257158"/>
                    <a:pt x="1235513" y="4177768"/>
                  </a:cubicBezTo>
                  <a:cubicBezTo>
                    <a:pt x="1316531" y="4098380"/>
                    <a:pt x="1367262" y="3988084"/>
                    <a:pt x="1368506" y="3865699"/>
                  </a:cubicBezTo>
                  <a:lnTo>
                    <a:pt x="1375662" y="3161156"/>
                  </a:lnTo>
                  <a:cubicBezTo>
                    <a:pt x="1504082" y="3167548"/>
                    <a:pt x="1792622" y="2981572"/>
                    <a:pt x="1861834" y="2783546"/>
                  </a:cubicBezTo>
                  <a:lnTo>
                    <a:pt x="1851019" y="3848423"/>
                  </a:lnTo>
                  <a:cubicBezTo>
                    <a:pt x="1848423" y="4103989"/>
                    <a:pt x="1742485" y="4334308"/>
                    <a:pt x="1573304" y="4500088"/>
                  </a:cubicBezTo>
                  <a:cubicBezTo>
                    <a:pt x="1404123" y="4665866"/>
                    <a:pt x="1171700" y="4767105"/>
                    <a:pt x="916134" y="4764509"/>
                  </a:cubicBezTo>
                  <a:cubicBezTo>
                    <a:pt x="405002" y="4759318"/>
                    <a:pt x="-5143" y="4340756"/>
                    <a:pt x="48" y="3829624"/>
                  </a:cubicBezTo>
                  <a:lnTo>
                    <a:pt x="11964" y="2656415"/>
                  </a:lnTo>
                  <a:cubicBezTo>
                    <a:pt x="14559" y="2400849"/>
                    <a:pt x="120498" y="2170529"/>
                    <a:pt x="289679" y="2004751"/>
                  </a:cubicBezTo>
                  <a:close/>
                  <a:moveTo>
                    <a:pt x="282968" y="271082"/>
                  </a:moveTo>
                  <a:cubicBezTo>
                    <a:pt x="450457" y="103594"/>
                    <a:pt x="681840" y="0"/>
                    <a:pt x="937419" y="0"/>
                  </a:cubicBezTo>
                  <a:cubicBezTo>
                    <a:pt x="1448577" y="0"/>
                    <a:pt x="1862952" y="414375"/>
                    <a:pt x="1862952" y="925533"/>
                  </a:cubicBezTo>
                  <a:lnTo>
                    <a:pt x="1862952" y="2098803"/>
                  </a:lnTo>
                  <a:cubicBezTo>
                    <a:pt x="1862952" y="2609961"/>
                    <a:pt x="1448577" y="3024336"/>
                    <a:pt x="937419" y="3024336"/>
                  </a:cubicBezTo>
                  <a:cubicBezTo>
                    <a:pt x="901350" y="3024336"/>
                    <a:pt x="865762" y="3022273"/>
                    <a:pt x="830829" y="3017733"/>
                  </a:cubicBezTo>
                  <a:cubicBezTo>
                    <a:pt x="565032" y="2879784"/>
                    <a:pt x="676792" y="2601660"/>
                    <a:pt x="901083" y="2560538"/>
                  </a:cubicBezTo>
                  <a:cubicBezTo>
                    <a:pt x="912947" y="2563700"/>
                    <a:pt x="925124" y="2564200"/>
                    <a:pt x="937419" y="2564200"/>
                  </a:cubicBezTo>
                  <a:cubicBezTo>
                    <a:pt x="1182204" y="2564200"/>
                    <a:pt x="1380640" y="2365763"/>
                    <a:pt x="1380641" y="2120980"/>
                  </a:cubicBezTo>
                  <a:lnTo>
                    <a:pt x="1380640" y="903358"/>
                  </a:lnTo>
                  <a:cubicBezTo>
                    <a:pt x="1380640" y="658574"/>
                    <a:pt x="1182204" y="460137"/>
                    <a:pt x="937419" y="460137"/>
                  </a:cubicBezTo>
                  <a:cubicBezTo>
                    <a:pt x="815027" y="460137"/>
                    <a:pt x="704222" y="509746"/>
                    <a:pt x="624015" y="589954"/>
                  </a:cubicBezTo>
                  <a:cubicBezTo>
                    <a:pt x="543808" y="670161"/>
                    <a:pt x="494199" y="780966"/>
                    <a:pt x="494199" y="903358"/>
                  </a:cubicBezTo>
                  <a:lnTo>
                    <a:pt x="494198" y="1607937"/>
                  </a:lnTo>
                  <a:cubicBezTo>
                    <a:pt x="365720" y="1602850"/>
                    <a:pt x="79084" y="1791747"/>
                    <a:pt x="11886" y="1990465"/>
                  </a:cubicBezTo>
                  <a:lnTo>
                    <a:pt x="11886" y="925533"/>
                  </a:lnTo>
                  <a:cubicBezTo>
                    <a:pt x="11886" y="669954"/>
                    <a:pt x="115480" y="438571"/>
                    <a:pt x="282968" y="2710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36" name="Freeform 20">
              <a:extLst>
                <a:ext uri="{FF2B5EF4-FFF2-40B4-BE49-F238E27FC236}">
                  <a16:creationId xmlns:a16="http://schemas.microsoft.com/office/drawing/2014/main" id="{0C163420-6113-4E4F-B411-685803009750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5450116" y="4127191"/>
              <a:ext cx="301141" cy="289557"/>
            </a:xfrm>
            <a:custGeom>
              <a:avLst/>
              <a:gdLst/>
              <a:ahLst/>
              <a:cxnLst/>
              <a:rect l="l" t="t" r="r" b="b"/>
              <a:pathLst>
                <a:path w="3948393" h="3817544">
                  <a:moveTo>
                    <a:pt x="1888045" y="2370407"/>
                  </a:moveTo>
                  <a:lnTo>
                    <a:pt x="1180379" y="2998560"/>
                  </a:lnTo>
                  <a:lnTo>
                    <a:pt x="695350" y="2712314"/>
                  </a:lnTo>
                  <a:lnTo>
                    <a:pt x="703301" y="3014463"/>
                  </a:lnTo>
                  <a:lnTo>
                    <a:pt x="1888044" y="3817544"/>
                  </a:lnTo>
                  <a:cubicBezTo>
                    <a:pt x="1885393" y="3356368"/>
                    <a:pt x="1874793" y="2911096"/>
                    <a:pt x="1888045" y="2370407"/>
                  </a:cubicBezTo>
                  <a:close/>
                  <a:moveTo>
                    <a:pt x="2059390" y="2370407"/>
                  </a:moveTo>
                  <a:cubicBezTo>
                    <a:pt x="2072642" y="2911096"/>
                    <a:pt x="2062042" y="3356368"/>
                    <a:pt x="2059391" y="3817544"/>
                  </a:cubicBezTo>
                  <a:lnTo>
                    <a:pt x="3244134" y="3014463"/>
                  </a:lnTo>
                  <a:lnTo>
                    <a:pt x="3252085" y="2712314"/>
                  </a:lnTo>
                  <a:lnTo>
                    <a:pt x="2767056" y="2998560"/>
                  </a:lnTo>
                  <a:close/>
                  <a:moveTo>
                    <a:pt x="733907" y="1451867"/>
                  </a:moveTo>
                  <a:lnTo>
                    <a:pt x="0" y="2113471"/>
                  </a:lnTo>
                  <a:lnTo>
                    <a:pt x="1170450" y="2848461"/>
                  </a:lnTo>
                  <a:lnTo>
                    <a:pt x="1919327" y="2170968"/>
                  </a:lnTo>
                  <a:close/>
                  <a:moveTo>
                    <a:pt x="3206900" y="1451867"/>
                  </a:moveTo>
                  <a:lnTo>
                    <a:pt x="2021479" y="2170968"/>
                  </a:lnTo>
                  <a:lnTo>
                    <a:pt x="2770356" y="2848461"/>
                  </a:lnTo>
                  <a:lnTo>
                    <a:pt x="3940806" y="2113471"/>
                  </a:lnTo>
                  <a:close/>
                  <a:moveTo>
                    <a:pt x="1195981" y="0"/>
                  </a:moveTo>
                  <a:lnTo>
                    <a:pt x="10560" y="719101"/>
                  </a:lnTo>
                  <a:lnTo>
                    <a:pt x="759438" y="1396594"/>
                  </a:lnTo>
                  <a:lnTo>
                    <a:pt x="1929887" y="661605"/>
                  </a:lnTo>
                  <a:close/>
                  <a:moveTo>
                    <a:pt x="2762973" y="0"/>
                  </a:moveTo>
                  <a:lnTo>
                    <a:pt x="2029067" y="661605"/>
                  </a:lnTo>
                  <a:lnTo>
                    <a:pt x="3199516" y="1396594"/>
                  </a:lnTo>
                  <a:lnTo>
                    <a:pt x="3948393" y="7191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350">
                <a:solidFill>
                  <a:schemeClr val="tx1"/>
                </a:solidFill>
              </a:endParaRPr>
            </a:p>
          </p:txBody>
        </p:sp>
      </p:grpSp>
      <p:pic>
        <p:nvPicPr>
          <p:cNvPr id="40" name="Imagen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0575" y="3998578"/>
            <a:ext cx="1127292" cy="97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39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383868" y="2102198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83868" y="3099442"/>
            <a:ext cx="2376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Easy to change colors, photos and Text.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83868" y="2779148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Marcador de posición de imagen 1"/>
          <p:cNvSpPr>
            <a:spLocks noGrp="1"/>
          </p:cNvSpPr>
          <p:nvPr>
            <p:ph type="pic" idx="1"/>
          </p:nvPr>
        </p:nvSpPr>
        <p:spPr>
          <a:xfrm>
            <a:off x="39954" y="0"/>
            <a:ext cx="2987824" cy="5143500"/>
          </a:xfrm>
        </p:spPr>
      </p:sp>
      <p:sp>
        <p:nvSpPr>
          <p:cNvPr id="4" name="Marcador de posición de imagen 3"/>
          <p:cNvSpPr>
            <a:spLocks noGrp="1"/>
          </p:cNvSpPr>
          <p:nvPr>
            <p:ph type="pic" idx="10"/>
          </p:nvPr>
        </p:nvSpPr>
        <p:spPr/>
      </p:sp>
      <p:sp>
        <p:nvSpPr>
          <p:cNvPr id="5" name="Marcador de posición de imagen 4"/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3372072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5"/>
          <p:cNvSpPr>
            <a:spLocks/>
          </p:cNvSpPr>
          <p:nvPr/>
        </p:nvSpPr>
        <p:spPr bwMode="auto">
          <a:xfrm>
            <a:off x="325759" y="127589"/>
            <a:ext cx="8504238" cy="874713"/>
          </a:xfrm>
          <a:custGeom>
            <a:avLst/>
            <a:gdLst>
              <a:gd name="T0" fmla="*/ 3651 w 3715"/>
              <a:gd name="T1" fmla="*/ 379 h 379"/>
              <a:gd name="T2" fmla="*/ 64 w 3715"/>
              <a:gd name="T3" fmla="*/ 379 h 379"/>
              <a:gd name="T4" fmla="*/ 0 w 3715"/>
              <a:gd name="T5" fmla="*/ 315 h 379"/>
              <a:gd name="T6" fmla="*/ 0 w 3715"/>
              <a:gd name="T7" fmla="*/ 64 h 379"/>
              <a:gd name="T8" fmla="*/ 64 w 3715"/>
              <a:gd name="T9" fmla="*/ 0 h 379"/>
              <a:gd name="T10" fmla="*/ 3651 w 3715"/>
              <a:gd name="T11" fmla="*/ 0 h 379"/>
              <a:gd name="T12" fmla="*/ 3715 w 3715"/>
              <a:gd name="T13" fmla="*/ 64 h 379"/>
              <a:gd name="T14" fmla="*/ 3715 w 3715"/>
              <a:gd name="T15" fmla="*/ 315 h 379"/>
              <a:gd name="T16" fmla="*/ 3651 w 3715"/>
              <a:gd name="T17" fmla="*/ 379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15" h="379">
                <a:moveTo>
                  <a:pt x="3651" y="379"/>
                </a:moveTo>
                <a:cubicBezTo>
                  <a:pt x="64" y="379"/>
                  <a:pt x="64" y="379"/>
                  <a:pt x="64" y="379"/>
                </a:cubicBezTo>
                <a:cubicBezTo>
                  <a:pt x="29" y="379"/>
                  <a:pt x="0" y="350"/>
                  <a:pt x="0" y="315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29"/>
                  <a:pt x="29" y="0"/>
                  <a:pt x="64" y="0"/>
                </a:cubicBezTo>
                <a:cubicBezTo>
                  <a:pt x="3651" y="0"/>
                  <a:pt x="3651" y="0"/>
                  <a:pt x="3651" y="0"/>
                </a:cubicBezTo>
                <a:cubicBezTo>
                  <a:pt x="3686" y="0"/>
                  <a:pt x="3715" y="29"/>
                  <a:pt x="3715" y="64"/>
                </a:cubicBezTo>
                <a:cubicBezTo>
                  <a:pt x="3715" y="315"/>
                  <a:pt x="3715" y="315"/>
                  <a:pt x="3715" y="315"/>
                </a:cubicBezTo>
                <a:cubicBezTo>
                  <a:pt x="3715" y="350"/>
                  <a:pt x="3686" y="379"/>
                  <a:pt x="3651" y="3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57622"/>
            <a:ext cx="9144000" cy="576064"/>
          </a:xfrm>
        </p:spPr>
        <p:txBody>
          <a:bodyPr/>
          <a:lstStyle/>
          <a:p>
            <a:r>
              <a:rPr lang="en-US" altLang="ko-KR" sz="5400" dirty="0">
                <a:solidFill>
                  <a:schemeClr val="tx1"/>
                </a:solidFill>
              </a:rPr>
              <a:t>Chart Style</a:t>
            </a:r>
            <a:endParaRPr lang="ko-KR" altLang="en-US" sz="54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982012"/>
            <a:ext cx="9144000" cy="288032"/>
          </a:xfr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755576" y="1563849"/>
            <a:ext cx="7895531" cy="3419151"/>
            <a:chOff x="-410382" y="1166379"/>
            <a:chExt cx="9240379" cy="4001537"/>
          </a:xfrm>
        </p:grpSpPr>
        <p:sp>
          <p:nvSpPr>
            <p:cNvPr id="25" name="Oval 24"/>
            <p:cNvSpPr/>
            <p:nvPr/>
          </p:nvSpPr>
          <p:spPr>
            <a:xfrm>
              <a:off x="4558341" y="1250405"/>
              <a:ext cx="1080000" cy="10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4648341" y="2454781"/>
              <a:ext cx="900000" cy="90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38341" y="3479157"/>
              <a:ext cx="720000" cy="720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4828341" y="4323534"/>
              <a:ext cx="540000" cy="540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aphicFrame>
          <p:nvGraphicFramePr>
            <p:cNvPr id="5" name="Chart 4"/>
            <p:cNvGraphicFramePr/>
            <p:nvPr>
              <p:extLst>
                <p:ext uri="{D42A27DB-BD31-4B8C-83A1-F6EECF244321}">
                  <p14:modId xmlns:p14="http://schemas.microsoft.com/office/powerpoint/2010/main" val="2726402763"/>
                </p:ext>
              </p:extLst>
            </p:nvPr>
          </p:nvGraphicFramePr>
          <p:xfrm>
            <a:off x="-410382" y="1166379"/>
            <a:ext cx="4092482" cy="400153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Rectangle 5"/>
            <p:cNvSpPr/>
            <p:nvPr/>
          </p:nvSpPr>
          <p:spPr>
            <a:xfrm>
              <a:off x="3746459" y="2486373"/>
              <a:ext cx="998890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35%</a:t>
              </a:r>
              <a:endParaRPr lang="ko-KR" altLang="en-US" sz="2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754388" y="3420749"/>
              <a:ext cx="998890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20%</a:t>
              </a:r>
              <a:endParaRPr lang="ko-KR" altLang="en-US" sz="2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779912" y="4175126"/>
              <a:ext cx="998890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15%</a:t>
              </a:r>
              <a:endParaRPr lang="ko-KR" altLang="en-US" sz="2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739451" y="1371997"/>
              <a:ext cx="998890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30%</a:t>
              </a:r>
              <a:endParaRPr lang="ko-KR" altLang="en-US" sz="2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3635895" y="1790405"/>
              <a:ext cx="1462445" cy="1"/>
            </a:xfrm>
            <a:prstGeom prst="straightConnector1">
              <a:avLst/>
            </a:prstGeom>
            <a:ln w="12700">
              <a:solidFill>
                <a:schemeClr val="bg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3635895" y="2904781"/>
              <a:ext cx="1462445" cy="1"/>
            </a:xfrm>
            <a:prstGeom prst="straightConnector1">
              <a:avLst/>
            </a:prstGeom>
            <a:ln w="12700">
              <a:solidFill>
                <a:schemeClr val="bg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3635895" y="3851448"/>
              <a:ext cx="1462445" cy="1"/>
            </a:xfrm>
            <a:prstGeom prst="straightConnector1">
              <a:avLst/>
            </a:prstGeom>
            <a:ln w="12700">
              <a:solidFill>
                <a:schemeClr val="bg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3635895" y="4619624"/>
              <a:ext cx="1462445" cy="1"/>
            </a:xfrm>
            <a:prstGeom prst="straightConnector1">
              <a:avLst/>
            </a:prstGeom>
            <a:ln w="12700">
              <a:solidFill>
                <a:schemeClr val="bg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5733653" y="1644352"/>
              <a:ext cx="3096344" cy="3133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Easy to change colors, photos and Text. Get a modern PowerPoint  Presentation that is beautifully designed.  Easy to change colors, photos and Text. </a:t>
              </a:r>
            </a:p>
            <a:p>
              <a:endParaRPr lang="en-US" altLang="ko-KR" sz="1200" dirty="0">
                <a:cs typeface="Arial" pitchFamily="34" charset="0"/>
              </a:endParaRPr>
            </a:p>
            <a:p>
              <a:r>
                <a:rPr lang="en-US" altLang="ko-KR" sz="1200" dirty="0">
                  <a:cs typeface="Arial" pitchFamily="34" charset="0"/>
                </a:rPr>
                <a:t>Easy to change colors, photos and Text. Get a </a:t>
              </a:r>
              <a:r>
                <a:rPr lang="en-US" altLang="ko-KR" sz="1200" dirty="0" smtClean="0">
                  <a:cs typeface="Arial" pitchFamily="34" charset="0"/>
                </a:rPr>
                <a:t>Text</a:t>
              </a:r>
              <a:r>
                <a:rPr lang="en-US" altLang="ko-KR" sz="1200" dirty="0">
                  <a:cs typeface="Arial" pitchFamily="34" charset="0"/>
                </a:rPr>
                <a:t>. . 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733653" y="1272302"/>
              <a:ext cx="3096344" cy="396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cs typeface="Arial" pitchFamily="34" charset="0"/>
                </a:rPr>
                <a:t>Your Text Here</a:t>
              </a:r>
              <a:endParaRPr lang="ko-KR" altLang="en-US" sz="1600" b="1" dirty="0">
                <a:cs typeface="Arial" pitchFamily="34" charset="0"/>
              </a:endParaRPr>
            </a:p>
          </p:txBody>
        </p:sp>
      </p:grpSp>
      <p:grpSp>
        <p:nvGrpSpPr>
          <p:cNvPr id="42" name="Grupo 41"/>
          <p:cNvGrpSpPr/>
          <p:nvPr/>
        </p:nvGrpSpPr>
        <p:grpSpPr>
          <a:xfrm>
            <a:off x="1835696" y="2558462"/>
            <a:ext cx="1163638" cy="1462087"/>
            <a:chOff x="1868488" y="2662238"/>
            <a:chExt cx="1163638" cy="1462087"/>
          </a:xfrm>
        </p:grpSpPr>
        <p:sp>
          <p:nvSpPr>
            <p:cNvPr id="23" name="Freeform 11"/>
            <p:cNvSpPr>
              <a:spLocks noEditPoints="1"/>
            </p:cNvSpPr>
            <p:nvPr/>
          </p:nvSpPr>
          <p:spPr bwMode="auto">
            <a:xfrm>
              <a:off x="1925638" y="3413125"/>
              <a:ext cx="1052513" cy="588962"/>
            </a:xfrm>
            <a:custGeom>
              <a:avLst/>
              <a:gdLst>
                <a:gd name="T0" fmla="*/ 0 w 278"/>
                <a:gd name="T1" fmla="*/ 156 h 156"/>
                <a:gd name="T2" fmla="*/ 0 w 278"/>
                <a:gd name="T3" fmla="*/ 0 h 156"/>
                <a:gd name="T4" fmla="*/ 278 w 278"/>
                <a:gd name="T5" fmla="*/ 0 h 156"/>
                <a:gd name="T6" fmla="*/ 278 w 278"/>
                <a:gd name="T7" fmla="*/ 156 h 156"/>
                <a:gd name="T8" fmla="*/ 0 w 278"/>
                <a:gd name="T9" fmla="*/ 156 h 156"/>
                <a:gd name="T10" fmla="*/ 189 w 278"/>
                <a:gd name="T11" fmla="*/ 78 h 156"/>
                <a:gd name="T12" fmla="*/ 138 w 278"/>
                <a:gd name="T13" fmla="*/ 27 h 156"/>
                <a:gd name="T14" fmla="*/ 88 w 278"/>
                <a:gd name="T15" fmla="*/ 78 h 156"/>
                <a:gd name="T16" fmla="*/ 138 w 278"/>
                <a:gd name="T17" fmla="*/ 129 h 156"/>
                <a:gd name="T18" fmla="*/ 189 w 278"/>
                <a:gd name="T19" fmla="*/ 7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" h="156">
                  <a:moveTo>
                    <a:pt x="0" y="156"/>
                  </a:moveTo>
                  <a:cubicBezTo>
                    <a:pt x="0" y="104"/>
                    <a:pt x="0" y="52"/>
                    <a:pt x="0" y="0"/>
                  </a:cubicBezTo>
                  <a:cubicBezTo>
                    <a:pt x="93" y="0"/>
                    <a:pt x="185" y="0"/>
                    <a:pt x="278" y="0"/>
                  </a:cubicBezTo>
                  <a:cubicBezTo>
                    <a:pt x="278" y="52"/>
                    <a:pt x="278" y="103"/>
                    <a:pt x="278" y="156"/>
                  </a:cubicBezTo>
                  <a:cubicBezTo>
                    <a:pt x="185" y="156"/>
                    <a:pt x="93" y="156"/>
                    <a:pt x="0" y="156"/>
                  </a:cubicBezTo>
                  <a:close/>
                  <a:moveTo>
                    <a:pt x="189" y="78"/>
                  </a:moveTo>
                  <a:cubicBezTo>
                    <a:pt x="189" y="50"/>
                    <a:pt x="165" y="26"/>
                    <a:pt x="138" y="27"/>
                  </a:cubicBezTo>
                  <a:cubicBezTo>
                    <a:pt x="111" y="27"/>
                    <a:pt x="88" y="50"/>
                    <a:pt x="88" y="78"/>
                  </a:cubicBezTo>
                  <a:cubicBezTo>
                    <a:pt x="88" y="105"/>
                    <a:pt x="111" y="129"/>
                    <a:pt x="138" y="129"/>
                  </a:cubicBezTo>
                  <a:cubicBezTo>
                    <a:pt x="166" y="130"/>
                    <a:pt x="189" y="106"/>
                    <a:pt x="189" y="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2"/>
            <p:cNvSpPr>
              <a:spLocks/>
            </p:cNvSpPr>
            <p:nvPr/>
          </p:nvSpPr>
          <p:spPr bwMode="auto">
            <a:xfrm>
              <a:off x="1868488" y="3292475"/>
              <a:ext cx="1163638" cy="101600"/>
            </a:xfrm>
            <a:custGeom>
              <a:avLst/>
              <a:gdLst>
                <a:gd name="T0" fmla="*/ 155 w 307"/>
                <a:gd name="T1" fmla="*/ 27 h 27"/>
                <a:gd name="T2" fmla="*/ 15 w 307"/>
                <a:gd name="T3" fmla="*/ 27 h 27"/>
                <a:gd name="T4" fmla="*/ 1 w 307"/>
                <a:gd name="T5" fmla="*/ 14 h 27"/>
                <a:gd name="T6" fmla="*/ 14 w 307"/>
                <a:gd name="T7" fmla="*/ 0 h 27"/>
                <a:gd name="T8" fmla="*/ 293 w 307"/>
                <a:gd name="T9" fmla="*/ 0 h 27"/>
                <a:gd name="T10" fmla="*/ 307 w 307"/>
                <a:gd name="T11" fmla="*/ 14 h 27"/>
                <a:gd name="T12" fmla="*/ 293 w 307"/>
                <a:gd name="T13" fmla="*/ 27 h 27"/>
                <a:gd name="T14" fmla="*/ 155 w 307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7" h="27">
                  <a:moveTo>
                    <a:pt x="155" y="27"/>
                  </a:moveTo>
                  <a:cubicBezTo>
                    <a:pt x="108" y="27"/>
                    <a:pt x="61" y="26"/>
                    <a:pt x="15" y="27"/>
                  </a:cubicBezTo>
                  <a:cubicBezTo>
                    <a:pt x="5" y="27"/>
                    <a:pt x="0" y="25"/>
                    <a:pt x="1" y="14"/>
                  </a:cubicBezTo>
                  <a:cubicBezTo>
                    <a:pt x="1" y="3"/>
                    <a:pt x="3" y="0"/>
                    <a:pt x="14" y="0"/>
                  </a:cubicBezTo>
                  <a:cubicBezTo>
                    <a:pt x="107" y="0"/>
                    <a:pt x="200" y="0"/>
                    <a:pt x="293" y="0"/>
                  </a:cubicBezTo>
                  <a:cubicBezTo>
                    <a:pt x="304" y="0"/>
                    <a:pt x="307" y="3"/>
                    <a:pt x="307" y="14"/>
                  </a:cubicBezTo>
                  <a:cubicBezTo>
                    <a:pt x="307" y="25"/>
                    <a:pt x="303" y="27"/>
                    <a:pt x="293" y="27"/>
                  </a:cubicBezTo>
                  <a:cubicBezTo>
                    <a:pt x="247" y="26"/>
                    <a:pt x="201" y="27"/>
                    <a:pt x="155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3"/>
            <p:cNvSpPr>
              <a:spLocks/>
            </p:cNvSpPr>
            <p:nvPr/>
          </p:nvSpPr>
          <p:spPr bwMode="auto">
            <a:xfrm>
              <a:off x="1868488" y="4021138"/>
              <a:ext cx="1163638" cy="103187"/>
            </a:xfrm>
            <a:custGeom>
              <a:avLst/>
              <a:gdLst>
                <a:gd name="T0" fmla="*/ 154 w 307"/>
                <a:gd name="T1" fmla="*/ 27 h 27"/>
                <a:gd name="T2" fmla="*/ 14 w 307"/>
                <a:gd name="T3" fmla="*/ 27 h 27"/>
                <a:gd name="T4" fmla="*/ 1 w 307"/>
                <a:gd name="T5" fmla="*/ 14 h 27"/>
                <a:gd name="T6" fmla="*/ 14 w 307"/>
                <a:gd name="T7" fmla="*/ 0 h 27"/>
                <a:gd name="T8" fmla="*/ 293 w 307"/>
                <a:gd name="T9" fmla="*/ 0 h 27"/>
                <a:gd name="T10" fmla="*/ 307 w 307"/>
                <a:gd name="T11" fmla="*/ 14 h 27"/>
                <a:gd name="T12" fmla="*/ 293 w 307"/>
                <a:gd name="T13" fmla="*/ 27 h 27"/>
                <a:gd name="T14" fmla="*/ 154 w 307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7" h="27">
                  <a:moveTo>
                    <a:pt x="154" y="27"/>
                  </a:moveTo>
                  <a:cubicBezTo>
                    <a:pt x="107" y="27"/>
                    <a:pt x="60" y="27"/>
                    <a:pt x="14" y="27"/>
                  </a:cubicBezTo>
                  <a:cubicBezTo>
                    <a:pt x="4" y="27"/>
                    <a:pt x="0" y="25"/>
                    <a:pt x="1" y="14"/>
                  </a:cubicBezTo>
                  <a:cubicBezTo>
                    <a:pt x="1" y="4"/>
                    <a:pt x="3" y="0"/>
                    <a:pt x="14" y="0"/>
                  </a:cubicBezTo>
                  <a:cubicBezTo>
                    <a:pt x="107" y="1"/>
                    <a:pt x="200" y="1"/>
                    <a:pt x="293" y="0"/>
                  </a:cubicBezTo>
                  <a:cubicBezTo>
                    <a:pt x="303" y="0"/>
                    <a:pt x="307" y="3"/>
                    <a:pt x="307" y="14"/>
                  </a:cubicBezTo>
                  <a:cubicBezTo>
                    <a:pt x="307" y="25"/>
                    <a:pt x="303" y="27"/>
                    <a:pt x="293" y="27"/>
                  </a:cubicBezTo>
                  <a:cubicBezTo>
                    <a:pt x="247" y="27"/>
                    <a:pt x="200" y="27"/>
                    <a:pt x="154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auto">
            <a:xfrm>
              <a:off x="2182813" y="3013075"/>
              <a:ext cx="534988" cy="260350"/>
            </a:xfrm>
            <a:custGeom>
              <a:avLst/>
              <a:gdLst>
                <a:gd name="T0" fmla="*/ 141 w 141"/>
                <a:gd name="T1" fmla="*/ 69 h 69"/>
                <a:gd name="T2" fmla="*/ 0 w 141"/>
                <a:gd name="T3" fmla="*/ 69 h 69"/>
                <a:gd name="T4" fmla="*/ 8 w 141"/>
                <a:gd name="T5" fmla="*/ 21 h 69"/>
                <a:gd name="T6" fmla="*/ 43 w 141"/>
                <a:gd name="T7" fmla="*/ 12 h 69"/>
                <a:gd name="T8" fmla="*/ 99 w 141"/>
                <a:gd name="T9" fmla="*/ 12 h 69"/>
                <a:gd name="T10" fmla="*/ 136 w 141"/>
                <a:gd name="T11" fmla="*/ 24 h 69"/>
                <a:gd name="T12" fmla="*/ 137 w 141"/>
                <a:gd name="T13" fmla="*/ 33 h 69"/>
                <a:gd name="T14" fmla="*/ 141 w 141"/>
                <a:gd name="T15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1" h="69">
                  <a:moveTo>
                    <a:pt x="141" y="69"/>
                  </a:moveTo>
                  <a:cubicBezTo>
                    <a:pt x="93" y="69"/>
                    <a:pt x="48" y="69"/>
                    <a:pt x="0" y="69"/>
                  </a:cubicBezTo>
                  <a:cubicBezTo>
                    <a:pt x="2" y="52"/>
                    <a:pt x="3" y="36"/>
                    <a:pt x="8" y="21"/>
                  </a:cubicBezTo>
                  <a:cubicBezTo>
                    <a:pt x="13" y="4"/>
                    <a:pt x="29" y="1"/>
                    <a:pt x="43" y="12"/>
                  </a:cubicBezTo>
                  <a:cubicBezTo>
                    <a:pt x="59" y="25"/>
                    <a:pt x="83" y="25"/>
                    <a:pt x="99" y="12"/>
                  </a:cubicBezTo>
                  <a:cubicBezTo>
                    <a:pt x="113" y="0"/>
                    <a:pt x="130" y="6"/>
                    <a:pt x="136" y="24"/>
                  </a:cubicBezTo>
                  <a:cubicBezTo>
                    <a:pt x="136" y="27"/>
                    <a:pt x="137" y="30"/>
                    <a:pt x="137" y="33"/>
                  </a:cubicBezTo>
                  <a:cubicBezTo>
                    <a:pt x="139" y="45"/>
                    <a:pt x="140" y="56"/>
                    <a:pt x="141" y="6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15"/>
            <p:cNvSpPr>
              <a:spLocks/>
            </p:cNvSpPr>
            <p:nvPr/>
          </p:nvSpPr>
          <p:spPr bwMode="auto">
            <a:xfrm>
              <a:off x="2286000" y="2843213"/>
              <a:ext cx="336550" cy="246062"/>
            </a:xfrm>
            <a:custGeom>
              <a:avLst/>
              <a:gdLst>
                <a:gd name="T0" fmla="*/ 45 w 89"/>
                <a:gd name="T1" fmla="*/ 1 h 65"/>
                <a:gd name="T2" fmla="*/ 72 w 89"/>
                <a:gd name="T3" fmla="*/ 1 h 65"/>
                <a:gd name="T4" fmla="*/ 83 w 89"/>
                <a:gd name="T5" fmla="*/ 9 h 65"/>
                <a:gd name="T6" fmla="*/ 67 w 89"/>
                <a:gd name="T7" fmla="*/ 55 h 65"/>
                <a:gd name="T8" fmla="*/ 20 w 89"/>
                <a:gd name="T9" fmla="*/ 55 h 65"/>
                <a:gd name="T10" fmla="*/ 4 w 89"/>
                <a:gd name="T11" fmla="*/ 10 h 65"/>
                <a:gd name="T12" fmla="*/ 16 w 89"/>
                <a:gd name="T13" fmla="*/ 1 h 65"/>
                <a:gd name="T14" fmla="*/ 45 w 89"/>
                <a:gd name="T15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65">
                  <a:moveTo>
                    <a:pt x="45" y="1"/>
                  </a:moveTo>
                  <a:cubicBezTo>
                    <a:pt x="54" y="1"/>
                    <a:pt x="63" y="0"/>
                    <a:pt x="72" y="1"/>
                  </a:cubicBezTo>
                  <a:cubicBezTo>
                    <a:pt x="76" y="2"/>
                    <a:pt x="82" y="6"/>
                    <a:pt x="83" y="9"/>
                  </a:cubicBezTo>
                  <a:cubicBezTo>
                    <a:pt x="89" y="25"/>
                    <a:pt x="82" y="44"/>
                    <a:pt x="67" y="55"/>
                  </a:cubicBezTo>
                  <a:cubicBezTo>
                    <a:pt x="53" y="65"/>
                    <a:pt x="34" y="64"/>
                    <a:pt x="20" y="55"/>
                  </a:cubicBezTo>
                  <a:cubicBezTo>
                    <a:pt x="6" y="45"/>
                    <a:pt x="0" y="26"/>
                    <a:pt x="4" y="10"/>
                  </a:cubicBezTo>
                  <a:cubicBezTo>
                    <a:pt x="6" y="3"/>
                    <a:pt x="9" y="1"/>
                    <a:pt x="16" y="1"/>
                  </a:cubicBezTo>
                  <a:cubicBezTo>
                    <a:pt x="25" y="2"/>
                    <a:pt x="35" y="1"/>
                    <a:pt x="4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16"/>
            <p:cNvSpPr>
              <a:spLocks/>
            </p:cNvSpPr>
            <p:nvPr/>
          </p:nvSpPr>
          <p:spPr bwMode="auto">
            <a:xfrm>
              <a:off x="2308225" y="2662238"/>
              <a:ext cx="284163" cy="165100"/>
            </a:xfrm>
            <a:custGeom>
              <a:avLst/>
              <a:gdLst>
                <a:gd name="T0" fmla="*/ 74 w 75"/>
                <a:gd name="T1" fmla="*/ 44 h 44"/>
                <a:gd name="T2" fmla="*/ 1 w 75"/>
                <a:gd name="T3" fmla="*/ 44 h 44"/>
                <a:gd name="T4" fmla="*/ 2 w 75"/>
                <a:gd name="T5" fmla="*/ 13 h 44"/>
                <a:gd name="T6" fmla="*/ 16 w 75"/>
                <a:gd name="T7" fmla="*/ 1 h 44"/>
                <a:gd name="T8" fmla="*/ 59 w 75"/>
                <a:gd name="T9" fmla="*/ 1 h 44"/>
                <a:gd name="T10" fmla="*/ 74 w 75"/>
                <a:gd name="T11" fmla="*/ 14 h 44"/>
                <a:gd name="T12" fmla="*/ 74 w 75"/>
                <a:gd name="T1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44">
                  <a:moveTo>
                    <a:pt x="74" y="44"/>
                  </a:moveTo>
                  <a:cubicBezTo>
                    <a:pt x="50" y="44"/>
                    <a:pt x="26" y="44"/>
                    <a:pt x="1" y="44"/>
                  </a:cubicBezTo>
                  <a:cubicBezTo>
                    <a:pt x="1" y="33"/>
                    <a:pt x="0" y="23"/>
                    <a:pt x="2" y="13"/>
                  </a:cubicBezTo>
                  <a:cubicBezTo>
                    <a:pt x="3" y="8"/>
                    <a:pt x="11" y="2"/>
                    <a:pt x="16" y="1"/>
                  </a:cubicBezTo>
                  <a:cubicBezTo>
                    <a:pt x="30" y="0"/>
                    <a:pt x="45" y="1"/>
                    <a:pt x="59" y="1"/>
                  </a:cubicBezTo>
                  <a:cubicBezTo>
                    <a:pt x="68" y="1"/>
                    <a:pt x="73" y="6"/>
                    <a:pt x="74" y="14"/>
                  </a:cubicBezTo>
                  <a:cubicBezTo>
                    <a:pt x="75" y="24"/>
                    <a:pt x="74" y="34"/>
                    <a:pt x="74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18"/>
            <p:cNvSpPr>
              <a:spLocks/>
            </p:cNvSpPr>
            <p:nvPr/>
          </p:nvSpPr>
          <p:spPr bwMode="auto">
            <a:xfrm>
              <a:off x="2343150" y="3602038"/>
              <a:ext cx="215900" cy="211137"/>
            </a:xfrm>
            <a:custGeom>
              <a:avLst/>
              <a:gdLst>
                <a:gd name="T0" fmla="*/ 18 w 57"/>
                <a:gd name="T1" fmla="*/ 56 h 56"/>
                <a:gd name="T2" fmla="*/ 16 w 57"/>
                <a:gd name="T3" fmla="*/ 40 h 56"/>
                <a:gd name="T4" fmla="*/ 0 w 57"/>
                <a:gd name="T5" fmla="*/ 39 h 56"/>
                <a:gd name="T6" fmla="*/ 0 w 57"/>
                <a:gd name="T7" fmla="*/ 17 h 56"/>
                <a:gd name="T8" fmla="*/ 16 w 57"/>
                <a:gd name="T9" fmla="*/ 16 h 56"/>
                <a:gd name="T10" fmla="*/ 18 w 57"/>
                <a:gd name="T11" fmla="*/ 0 h 56"/>
                <a:gd name="T12" fmla="*/ 40 w 57"/>
                <a:gd name="T13" fmla="*/ 0 h 56"/>
                <a:gd name="T14" fmla="*/ 41 w 57"/>
                <a:gd name="T15" fmla="*/ 16 h 56"/>
                <a:gd name="T16" fmla="*/ 57 w 57"/>
                <a:gd name="T17" fmla="*/ 17 h 56"/>
                <a:gd name="T18" fmla="*/ 57 w 57"/>
                <a:gd name="T19" fmla="*/ 39 h 56"/>
                <a:gd name="T20" fmla="*/ 41 w 57"/>
                <a:gd name="T21" fmla="*/ 40 h 56"/>
                <a:gd name="T22" fmla="*/ 40 w 57"/>
                <a:gd name="T23" fmla="*/ 56 h 56"/>
                <a:gd name="T24" fmla="*/ 18 w 57"/>
                <a:gd name="T2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56">
                  <a:moveTo>
                    <a:pt x="18" y="56"/>
                  </a:moveTo>
                  <a:cubicBezTo>
                    <a:pt x="17" y="50"/>
                    <a:pt x="17" y="46"/>
                    <a:pt x="16" y="40"/>
                  </a:cubicBezTo>
                  <a:cubicBezTo>
                    <a:pt x="11" y="40"/>
                    <a:pt x="6" y="39"/>
                    <a:pt x="0" y="39"/>
                  </a:cubicBezTo>
                  <a:cubicBezTo>
                    <a:pt x="0" y="32"/>
                    <a:pt x="0" y="25"/>
                    <a:pt x="0" y="17"/>
                  </a:cubicBezTo>
                  <a:cubicBezTo>
                    <a:pt x="5" y="17"/>
                    <a:pt x="10" y="17"/>
                    <a:pt x="16" y="16"/>
                  </a:cubicBezTo>
                  <a:cubicBezTo>
                    <a:pt x="17" y="11"/>
                    <a:pt x="17" y="6"/>
                    <a:pt x="18" y="0"/>
                  </a:cubicBezTo>
                  <a:cubicBezTo>
                    <a:pt x="25" y="0"/>
                    <a:pt x="32" y="0"/>
                    <a:pt x="40" y="0"/>
                  </a:cubicBezTo>
                  <a:cubicBezTo>
                    <a:pt x="40" y="5"/>
                    <a:pt x="40" y="10"/>
                    <a:pt x="41" y="16"/>
                  </a:cubicBezTo>
                  <a:cubicBezTo>
                    <a:pt x="46" y="16"/>
                    <a:pt x="51" y="17"/>
                    <a:pt x="57" y="17"/>
                  </a:cubicBezTo>
                  <a:cubicBezTo>
                    <a:pt x="57" y="24"/>
                    <a:pt x="57" y="31"/>
                    <a:pt x="57" y="39"/>
                  </a:cubicBezTo>
                  <a:cubicBezTo>
                    <a:pt x="52" y="39"/>
                    <a:pt x="47" y="40"/>
                    <a:pt x="41" y="40"/>
                  </a:cubicBezTo>
                  <a:cubicBezTo>
                    <a:pt x="41" y="46"/>
                    <a:pt x="40" y="51"/>
                    <a:pt x="40" y="56"/>
                  </a:cubicBezTo>
                  <a:cubicBezTo>
                    <a:pt x="32" y="56"/>
                    <a:pt x="26" y="56"/>
                    <a:pt x="18" y="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779314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그룹 303">
            <a:extLst>
              <a:ext uri="{FF2B5EF4-FFF2-40B4-BE49-F238E27FC236}">
                <a16:creationId xmlns:a16="http://schemas.microsoft.com/office/drawing/2014/main" id="{66A9B836-6687-4B2C-A15B-52A11637381C}"/>
              </a:ext>
            </a:extLst>
          </p:cNvPr>
          <p:cNvGrpSpPr/>
          <p:nvPr/>
        </p:nvGrpSpPr>
        <p:grpSpPr>
          <a:xfrm>
            <a:off x="2771800" y="2035119"/>
            <a:ext cx="3884027" cy="2285133"/>
            <a:chOff x="635000" y="1382713"/>
            <a:chExt cx="7869238" cy="4572000"/>
          </a:xfrm>
          <a:solidFill>
            <a:srgbClr val="00B0F0">
              <a:alpha val="40000"/>
            </a:srgbClr>
          </a:solidFill>
        </p:grpSpPr>
        <p:sp>
          <p:nvSpPr>
            <p:cNvPr id="305" name="Freeform 8">
              <a:extLst>
                <a:ext uri="{FF2B5EF4-FFF2-40B4-BE49-F238E27FC236}">
                  <a16:creationId xmlns:a16="http://schemas.microsoft.com/office/drawing/2014/main" id="{FF26CB68-581B-4235-A2F5-168310DE92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6" name="Freeform 9">
              <a:extLst>
                <a:ext uri="{FF2B5EF4-FFF2-40B4-BE49-F238E27FC236}">
                  <a16:creationId xmlns:a16="http://schemas.microsoft.com/office/drawing/2014/main" id="{A6496D68-A529-4218-BE40-20E009A051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7" name="Freeform 10">
              <a:extLst>
                <a:ext uri="{FF2B5EF4-FFF2-40B4-BE49-F238E27FC236}">
                  <a16:creationId xmlns:a16="http://schemas.microsoft.com/office/drawing/2014/main" id="{CA8698E2-BB06-45D4-912E-912FC6D478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8" name="Freeform 11">
              <a:extLst>
                <a:ext uri="{FF2B5EF4-FFF2-40B4-BE49-F238E27FC236}">
                  <a16:creationId xmlns:a16="http://schemas.microsoft.com/office/drawing/2014/main" id="{A1C0AE09-5E4A-47FA-A468-C3C9000E54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noFill/>
        </p:spPr>
        <p:txBody>
          <a:bodyPr>
            <a:normAutofit lnSpcReduction="10000"/>
          </a:bodyPr>
          <a:lstStyle/>
          <a:p>
            <a:r>
              <a:rPr lang="en-US" altLang="ko-KR" dirty="0">
                <a:solidFill>
                  <a:schemeClr val="tx1"/>
                </a:solidFill>
              </a:rPr>
              <a:t>Worldmap Style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1077913"/>
            <a:ext cx="9144000" cy="287337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altLang="ko-KR" dirty="0">
                <a:solidFill>
                  <a:srgbClr val="00B0F0"/>
                </a:solidFill>
              </a:rPr>
              <a:t>Insert the title of your subtitle Here</a:t>
            </a:r>
          </a:p>
        </p:txBody>
      </p:sp>
      <p:grpSp>
        <p:nvGrpSpPr>
          <p:cNvPr id="302" name="그룹 301">
            <a:extLst>
              <a:ext uri="{FF2B5EF4-FFF2-40B4-BE49-F238E27FC236}">
                <a16:creationId xmlns:a16="http://schemas.microsoft.com/office/drawing/2014/main" id="{8EE4E066-DFB7-43F9-A821-47B924DF0966}"/>
              </a:ext>
            </a:extLst>
          </p:cNvPr>
          <p:cNvGrpSpPr/>
          <p:nvPr/>
        </p:nvGrpSpPr>
        <p:grpSpPr>
          <a:xfrm>
            <a:off x="474039" y="1627973"/>
            <a:ext cx="2252693" cy="1031118"/>
            <a:chOff x="375476" y="1365226"/>
            <a:chExt cx="2252693" cy="1031118"/>
          </a:xfrm>
        </p:grpSpPr>
        <p:sp>
          <p:nvSpPr>
            <p:cNvPr id="11" name="TextBox 10"/>
            <p:cNvSpPr txBox="1"/>
            <p:nvPr/>
          </p:nvSpPr>
          <p:spPr>
            <a:xfrm>
              <a:off x="460002" y="1750013"/>
              <a:ext cx="21681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27696"/>
                  </a:solidFill>
                  <a:cs typeface="Arial" pitchFamily="34" charset="0"/>
                </a:rPr>
                <a:t>Get a modern PowerPoint  Presentation that is beautifully designed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5476" y="1365226"/>
              <a:ext cx="2252693" cy="324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   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3" name="그룹 302">
            <a:extLst>
              <a:ext uri="{FF2B5EF4-FFF2-40B4-BE49-F238E27FC236}">
                <a16:creationId xmlns:a16="http://schemas.microsoft.com/office/drawing/2014/main" id="{F98E1697-6A05-4BA4-9E04-D455E43F1FC8}"/>
              </a:ext>
            </a:extLst>
          </p:cNvPr>
          <p:cNvGrpSpPr/>
          <p:nvPr/>
        </p:nvGrpSpPr>
        <p:grpSpPr>
          <a:xfrm>
            <a:off x="471316" y="3468841"/>
            <a:ext cx="2252693" cy="1021840"/>
            <a:chOff x="372753" y="3206094"/>
            <a:chExt cx="2252693" cy="1021840"/>
          </a:xfrm>
        </p:grpSpPr>
        <p:sp>
          <p:nvSpPr>
            <p:cNvPr id="14" name="TextBox 13"/>
            <p:cNvSpPr txBox="1"/>
            <p:nvPr/>
          </p:nvSpPr>
          <p:spPr>
            <a:xfrm>
              <a:off x="457279" y="3581603"/>
              <a:ext cx="21681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27696"/>
                  </a:solidFill>
                  <a:cs typeface="Arial" pitchFamily="34" charset="0"/>
                </a:rPr>
                <a:t>Get a modern PowerPoint  Presentation that is beautifully designed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2753" y="3206094"/>
              <a:ext cx="2252693" cy="324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   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1" name="그룹 300">
            <a:extLst>
              <a:ext uri="{FF2B5EF4-FFF2-40B4-BE49-F238E27FC236}">
                <a16:creationId xmlns:a16="http://schemas.microsoft.com/office/drawing/2014/main" id="{676F318E-5B03-4CBF-9DF5-0174B8610951}"/>
              </a:ext>
            </a:extLst>
          </p:cNvPr>
          <p:cNvGrpSpPr/>
          <p:nvPr/>
        </p:nvGrpSpPr>
        <p:grpSpPr>
          <a:xfrm>
            <a:off x="6637678" y="1649943"/>
            <a:ext cx="2252693" cy="1031507"/>
            <a:chOff x="6567779" y="1005186"/>
            <a:chExt cx="2252693" cy="1031507"/>
          </a:xfrm>
        </p:grpSpPr>
        <p:sp>
          <p:nvSpPr>
            <p:cNvPr id="17" name="TextBox 16"/>
            <p:cNvSpPr txBox="1"/>
            <p:nvPr/>
          </p:nvSpPr>
          <p:spPr>
            <a:xfrm>
              <a:off x="6652305" y="1390362"/>
              <a:ext cx="21681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27696"/>
                  </a:solidFill>
                  <a:cs typeface="Arial" pitchFamily="34" charset="0"/>
                </a:rPr>
                <a:t>Get a modern PowerPoint  Presentation that is beautifully designed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67779" y="1005186"/>
              <a:ext cx="2252693" cy="324000"/>
            </a:xfrm>
            <a:prstGeom prst="roundRect">
              <a:avLst>
                <a:gd name="adj" fmla="val 50000"/>
              </a:avLst>
            </a:prstGeom>
            <a:solidFill>
              <a:srgbClr val="5B9BD5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   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0" name="그룹 299">
            <a:extLst>
              <a:ext uri="{FF2B5EF4-FFF2-40B4-BE49-F238E27FC236}">
                <a16:creationId xmlns:a16="http://schemas.microsoft.com/office/drawing/2014/main" id="{839F2E2A-F505-45D0-B4B5-029F9700E8D7}"/>
              </a:ext>
            </a:extLst>
          </p:cNvPr>
          <p:cNvGrpSpPr/>
          <p:nvPr/>
        </p:nvGrpSpPr>
        <p:grpSpPr>
          <a:xfrm>
            <a:off x="6679940" y="3412011"/>
            <a:ext cx="2252693" cy="1016914"/>
            <a:chOff x="6567779" y="2404967"/>
            <a:chExt cx="2252693" cy="1016914"/>
          </a:xfrm>
        </p:grpSpPr>
        <p:sp>
          <p:nvSpPr>
            <p:cNvPr id="20" name="TextBox 19"/>
            <p:cNvSpPr txBox="1"/>
            <p:nvPr/>
          </p:nvSpPr>
          <p:spPr>
            <a:xfrm>
              <a:off x="6652305" y="2775550"/>
              <a:ext cx="21681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27696"/>
                  </a:solidFill>
                  <a:cs typeface="Arial" pitchFamily="34" charset="0"/>
                </a:rPr>
                <a:t>Get a modern PowerPoint  Presentation that is beautifully designed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567779" y="2404967"/>
              <a:ext cx="2252693" cy="324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   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764" y="2532356"/>
            <a:ext cx="693137" cy="719364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7455" y="2531041"/>
            <a:ext cx="693137" cy="719364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959" y="4303590"/>
            <a:ext cx="693137" cy="719364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1980" y="4266857"/>
            <a:ext cx="693137" cy="71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52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-29526" y="4011910"/>
            <a:ext cx="9144000" cy="576064"/>
          </a:xfrm>
        </p:spPr>
        <p:txBody>
          <a:bodyPr>
            <a:noAutofit/>
          </a:bodyPr>
          <a:lstStyle/>
          <a:p>
            <a:r>
              <a:rPr lang="en-US" altLang="ko-KR" sz="7200" b="1" dirty="0">
                <a:solidFill>
                  <a:schemeClr val="tx1"/>
                </a:solidFill>
              </a:rPr>
              <a:t>Section</a:t>
            </a:r>
            <a:r>
              <a:rPr lang="en-US" altLang="ko-KR" sz="7200" b="1" dirty="0"/>
              <a:t> Break</a:t>
            </a:r>
            <a:endParaRPr lang="ko-KR" altLang="en-US" sz="7200" b="1" dirty="0"/>
          </a:p>
        </p:txBody>
      </p:sp>
      <p:grpSp>
        <p:nvGrpSpPr>
          <p:cNvPr id="23" name="Grupo 22"/>
          <p:cNvGrpSpPr/>
          <p:nvPr/>
        </p:nvGrpSpPr>
        <p:grpSpPr>
          <a:xfrm>
            <a:off x="3131840" y="339502"/>
            <a:ext cx="3474928" cy="3373285"/>
            <a:chOff x="3703638" y="1731963"/>
            <a:chExt cx="1736725" cy="1685925"/>
          </a:xfrm>
          <a:solidFill>
            <a:schemeClr val="bg1"/>
          </a:solidFill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3840163" y="1731963"/>
              <a:ext cx="1497013" cy="1570038"/>
            </a:xfrm>
            <a:custGeom>
              <a:avLst/>
              <a:gdLst>
                <a:gd name="T0" fmla="*/ 3 w 397"/>
                <a:gd name="T1" fmla="*/ 0 h 416"/>
                <a:gd name="T2" fmla="*/ 187 w 397"/>
                <a:gd name="T3" fmla="*/ 48 h 416"/>
                <a:gd name="T4" fmla="*/ 223 w 397"/>
                <a:gd name="T5" fmla="*/ 105 h 416"/>
                <a:gd name="T6" fmla="*/ 187 w 397"/>
                <a:gd name="T7" fmla="*/ 111 h 416"/>
                <a:gd name="T8" fmla="*/ 198 w 397"/>
                <a:gd name="T9" fmla="*/ 180 h 416"/>
                <a:gd name="T10" fmla="*/ 397 w 397"/>
                <a:gd name="T11" fmla="*/ 180 h 416"/>
                <a:gd name="T12" fmla="*/ 3 w 397"/>
                <a:gd name="T13" fmla="*/ 416 h 416"/>
                <a:gd name="T14" fmla="*/ 7 w 397"/>
                <a:gd name="T15" fmla="*/ 408 h 416"/>
                <a:gd name="T16" fmla="*/ 45 w 397"/>
                <a:gd name="T17" fmla="*/ 380 h 416"/>
                <a:gd name="T18" fmla="*/ 2 w 397"/>
                <a:gd name="T19" fmla="*/ 397 h 416"/>
                <a:gd name="T20" fmla="*/ 12 w 397"/>
                <a:gd name="T21" fmla="*/ 346 h 416"/>
                <a:gd name="T22" fmla="*/ 99 w 397"/>
                <a:gd name="T23" fmla="*/ 285 h 416"/>
                <a:gd name="T24" fmla="*/ 36 w 397"/>
                <a:gd name="T25" fmla="*/ 316 h 416"/>
                <a:gd name="T26" fmla="*/ 3 w 397"/>
                <a:gd name="T27" fmla="*/ 290 h 416"/>
                <a:gd name="T28" fmla="*/ 44 w 397"/>
                <a:gd name="T29" fmla="*/ 260 h 416"/>
                <a:gd name="T30" fmla="*/ 51 w 397"/>
                <a:gd name="T31" fmla="*/ 249 h 416"/>
                <a:gd name="T32" fmla="*/ 10 w 397"/>
                <a:gd name="T33" fmla="*/ 267 h 416"/>
                <a:gd name="T34" fmla="*/ 2 w 397"/>
                <a:gd name="T35" fmla="*/ 242 h 416"/>
                <a:gd name="T36" fmla="*/ 63 w 397"/>
                <a:gd name="T37" fmla="*/ 186 h 416"/>
                <a:gd name="T38" fmla="*/ 72 w 397"/>
                <a:gd name="T39" fmla="*/ 172 h 416"/>
                <a:gd name="T40" fmla="*/ 22 w 397"/>
                <a:gd name="T41" fmla="*/ 197 h 416"/>
                <a:gd name="T42" fmla="*/ 2 w 397"/>
                <a:gd name="T43" fmla="*/ 192 h 416"/>
                <a:gd name="T44" fmla="*/ 8 w 397"/>
                <a:gd name="T45" fmla="*/ 155 h 416"/>
                <a:gd name="T46" fmla="*/ 128 w 397"/>
                <a:gd name="T47" fmla="*/ 77 h 416"/>
                <a:gd name="T48" fmla="*/ 122 w 397"/>
                <a:gd name="T49" fmla="*/ 67 h 416"/>
                <a:gd name="T50" fmla="*/ 8 w 397"/>
                <a:gd name="T51" fmla="*/ 140 h 416"/>
                <a:gd name="T52" fmla="*/ 289 w 397"/>
                <a:gd name="T53" fmla="*/ 348 h 416"/>
                <a:gd name="T54" fmla="*/ 205 w 397"/>
                <a:gd name="T55" fmla="*/ 357 h 416"/>
                <a:gd name="T56" fmla="*/ 214 w 397"/>
                <a:gd name="T57" fmla="*/ 406 h 416"/>
                <a:gd name="T58" fmla="*/ 372 w 397"/>
                <a:gd name="T59" fmla="*/ 396 h 416"/>
                <a:gd name="T60" fmla="*/ 361 w 397"/>
                <a:gd name="T61" fmla="*/ 348 h 416"/>
                <a:gd name="T62" fmla="*/ 289 w 397"/>
                <a:gd name="T63" fmla="*/ 332 h 416"/>
                <a:gd name="T64" fmla="*/ 372 w 397"/>
                <a:gd name="T65" fmla="*/ 322 h 416"/>
                <a:gd name="T66" fmla="*/ 363 w 397"/>
                <a:gd name="T67" fmla="*/ 273 h 416"/>
                <a:gd name="T68" fmla="*/ 205 w 397"/>
                <a:gd name="T69" fmla="*/ 282 h 416"/>
                <a:gd name="T70" fmla="*/ 215 w 397"/>
                <a:gd name="T71" fmla="*/ 332 h 416"/>
                <a:gd name="T72" fmla="*/ 289 w 397"/>
                <a:gd name="T73" fmla="*/ 258 h 416"/>
                <a:gd name="T74" fmla="*/ 372 w 397"/>
                <a:gd name="T75" fmla="*/ 249 h 416"/>
                <a:gd name="T76" fmla="*/ 363 w 397"/>
                <a:gd name="T77" fmla="*/ 199 h 416"/>
                <a:gd name="T78" fmla="*/ 205 w 397"/>
                <a:gd name="T79" fmla="*/ 208 h 416"/>
                <a:gd name="T80" fmla="*/ 215 w 397"/>
                <a:gd name="T81" fmla="*/ 258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97" h="416">
                  <a:moveTo>
                    <a:pt x="3" y="143"/>
                  </a:moveTo>
                  <a:cubicBezTo>
                    <a:pt x="3" y="95"/>
                    <a:pt x="3" y="47"/>
                    <a:pt x="3" y="0"/>
                  </a:cubicBezTo>
                  <a:cubicBezTo>
                    <a:pt x="64" y="0"/>
                    <a:pt x="125" y="0"/>
                    <a:pt x="187" y="0"/>
                  </a:cubicBezTo>
                  <a:cubicBezTo>
                    <a:pt x="187" y="15"/>
                    <a:pt x="187" y="31"/>
                    <a:pt x="187" y="48"/>
                  </a:cubicBezTo>
                  <a:cubicBezTo>
                    <a:pt x="199" y="48"/>
                    <a:pt x="211" y="48"/>
                    <a:pt x="223" y="48"/>
                  </a:cubicBezTo>
                  <a:cubicBezTo>
                    <a:pt x="223" y="67"/>
                    <a:pt x="223" y="85"/>
                    <a:pt x="223" y="105"/>
                  </a:cubicBezTo>
                  <a:cubicBezTo>
                    <a:pt x="213" y="105"/>
                    <a:pt x="204" y="105"/>
                    <a:pt x="194" y="105"/>
                  </a:cubicBezTo>
                  <a:cubicBezTo>
                    <a:pt x="189" y="104"/>
                    <a:pt x="187" y="106"/>
                    <a:pt x="187" y="111"/>
                  </a:cubicBezTo>
                  <a:cubicBezTo>
                    <a:pt x="187" y="131"/>
                    <a:pt x="187" y="150"/>
                    <a:pt x="187" y="169"/>
                  </a:cubicBezTo>
                  <a:cubicBezTo>
                    <a:pt x="187" y="178"/>
                    <a:pt x="189" y="180"/>
                    <a:pt x="198" y="180"/>
                  </a:cubicBezTo>
                  <a:cubicBezTo>
                    <a:pt x="261" y="180"/>
                    <a:pt x="323" y="180"/>
                    <a:pt x="386" y="180"/>
                  </a:cubicBezTo>
                  <a:cubicBezTo>
                    <a:pt x="389" y="180"/>
                    <a:pt x="393" y="180"/>
                    <a:pt x="397" y="180"/>
                  </a:cubicBezTo>
                  <a:cubicBezTo>
                    <a:pt x="397" y="258"/>
                    <a:pt x="397" y="337"/>
                    <a:pt x="397" y="416"/>
                  </a:cubicBezTo>
                  <a:cubicBezTo>
                    <a:pt x="266" y="416"/>
                    <a:pt x="134" y="416"/>
                    <a:pt x="3" y="416"/>
                  </a:cubicBezTo>
                  <a:cubicBezTo>
                    <a:pt x="3" y="415"/>
                    <a:pt x="2" y="415"/>
                    <a:pt x="2" y="414"/>
                  </a:cubicBezTo>
                  <a:cubicBezTo>
                    <a:pt x="4" y="412"/>
                    <a:pt x="5" y="410"/>
                    <a:pt x="7" y="408"/>
                  </a:cubicBezTo>
                  <a:cubicBezTo>
                    <a:pt x="18" y="402"/>
                    <a:pt x="29" y="396"/>
                    <a:pt x="40" y="390"/>
                  </a:cubicBezTo>
                  <a:cubicBezTo>
                    <a:pt x="44" y="388"/>
                    <a:pt x="48" y="385"/>
                    <a:pt x="45" y="380"/>
                  </a:cubicBezTo>
                  <a:cubicBezTo>
                    <a:pt x="42" y="375"/>
                    <a:pt x="38" y="377"/>
                    <a:pt x="34" y="379"/>
                  </a:cubicBezTo>
                  <a:cubicBezTo>
                    <a:pt x="24" y="385"/>
                    <a:pt x="14" y="391"/>
                    <a:pt x="2" y="397"/>
                  </a:cubicBezTo>
                  <a:cubicBezTo>
                    <a:pt x="2" y="382"/>
                    <a:pt x="2" y="368"/>
                    <a:pt x="3" y="355"/>
                  </a:cubicBezTo>
                  <a:cubicBezTo>
                    <a:pt x="3" y="352"/>
                    <a:pt x="8" y="348"/>
                    <a:pt x="12" y="346"/>
                  </a:cubicBezTo>
                  <a:cubicBezTo>
                    <a:pt x="40" y="328"/>
                    <a:pt x="68" y="311"/>
                    <a:pt x="96" y="294"/>
                  </a:cubicBezTo>
                  <a:cubicBezTo>
                    <a:pt x="100" y="292"/>
                    <a:pt x="102" y="288"/>
                    <a:pt x="99" y="285"/>
                  </a:cubicBezTo>
                  <a:cubicBezTo>
                    <a:pt x="98" y="283"/>
                    <a:pt x="92" y="282"/>
                    <a:pt x="90" y="283"/>
                  </a:cubicBezTo>
                  <a:cubicBezTo>
                    <a:pt x="72" y="294"/>
                    <a:pt x="54" y="305"/>
                    <a:pt x="36" y="316"/>
                  </a:cubicBezTo>
                  <a:cubicBezTo>
                    <a:pt x="25" y="323"/>
                    <a:pt x="14" y="329"/>
                    <a:pt x="2" y="336"/>
                  </a:cubicBezTo>
                  <a:cubicBezTo>
                    <a:pt x="2" y="320"/>
                    <a:pt x="2" y="305"/>
                    <a:pt x="3" y="290"/>
                  </a:cubicBezTo>
                  <a:cubicBezTo>
                    <a:pt x="3" y="288"/>
                    <a:pt x="5" y="286"/>
                    <a:pt x="6" y="284"/>
                  </a:cubicBezTo>
                  <a:cubicBezTo>
                    <a:pt x="19" y="276"/>
                    <a:pt x="32" y="268"/>
                    <a:pt x="44" y="260"/>
                  </a:cubicBezTo>
                  <a:cubicBezTo>
                    <a:pt x="46" y="259"/>
                    <a:pt x="48" y="258"/>
                    <a:pt x="48" y="257"/>
                  </a:cubicBezTo>
                  <a:cubicBezTo>
                    <a:pt x="50" y="254"/>
                    <a:pt x="50" y="251"/>
                    <a:pt x="51" y="249"/>
                  </a:cubicBezTo>
                  <a:cubicBezTo>
                    <a:pt x="48" y="248"/>
                    <a:pt x="44" y="246"/>
                    <a:pt x="42" y="247"/>
                  </a:cubicBezTo>
                  <a:cubicBezTo>
                    <a:pt x="31" y="254"/>
                    <a:pt x="21" y="261"/>
                    <a:pt x="10" y="267"/>
                  </a:cubicBezTo>
                  <a:cubicBezTo>
                    <a:pt x="8" y="269"/>
                    <a:pt x="6" y="270"/>
                    <a:pt x="2" y="272"/>
                  </a:cubicBezTo>
                  <a:cubicBezTo>
                    <a:pt x="2" y="261"/>
                    <a:pt x="3" y="252"/>
                    <a:pt x="2" y="242"/>
                  </a:cubicBezTo>
                  <a:cubicBezTo>
                    <a:pt x="0" y="228"/>
                    <a:pt x="6" y="220"/>
                    <a:pt x="18" y="214"/>
                  </a:cubicBezTo>
                  <a:cubicBezTo>
                    <a:pt x="33" y="205"/>
                    <a:pt x="48" y="195"/>
                    <a:pt x="63" y="186"/>
                  </a:cubicBezTo>
                  <a:cubicBezTo>
                    <a:pt x="65" y="185"/>
                    <a:pt x="66" y="183"/>
                    <a:pt x="68" y="182"/>
                  </a:cubicBezTo>
                  <a:cubicBezTo>
                    <a:pt x="72" y="180"/>
                    <a:pt x="75" y="177"/>
                    <a:pt x="72" y="172"/>
                  </a:cubicBezTo>
                  <a:cubicBezTo>
                    <a:pt x="69" y="168"/>
                    <a:pt x="65" y="170"/>
                    <a:pt x="62" y="172"/>
                  </a:cubicBezTo>
                  <a:cubicBezTo>
                    <a:pt x="48" y="180"/>
                    <a:pt x="35" y="189"/>
                    <a:pt x="22" y="197"/>
                  </a:cubicBezTo>
                  <a:cubicBezTo>
                    <a:pt x="16" y="201"/>
                    <a:pt x="10" y="205"/>
                    <a:pt x="2" y="209"/>
                  </a:cubicBezTo>
                  <a:cubicBezTo>
                    <a:pt x="2" y="203"/>
                    <a:pt x="2" y="198"/>
                    <a:pt x="2" y="192"/>
                  </a:cubicBezTo>
                  <a:cubicBezTo>
                    <a:pt x="2" y="183"/>
                    <a:pt x="3" y="174"/>
                    <a:pt x="2" y="164"/>
                  </a:cubicBezTo>
                  <a:cubicBezTo>
                    <a:pt x="2" y="160"/>
                    <a:pt x="4" y="157"/>
                    <a:pt x="8" y="155"/>
                  </a:cubicBezTo>
                  <a:cubicBezTo>
                    <a:pt x="46" y="130"/>
                    <a:pt x="85" y="105"/>
                    <a:pt x="123" y="80"/>
                  </a:cubicBezTo>
                  <a:cubicBezTo>
                    <a:pt x="125" y="79"/>
                    <a:pt x="127" y="79"/>
                    <a:pt x="128" y="77"/>
                  </a:cubicBezTo>
                  <a:cubicBezTo>
                    <a:pt x="129" y="75"/>
                    <a:pt x="130" y="71"/>
                    <a:pt x="129" y="69"/>
                  </a:cubicBezTo>
                  <a:cubicBezTo>
                    <a:pt x="128" y="68"/>
                    <a:pt x="124" y="66"/>
                    <a:pt x="122" y="67"/>
                  </a:cubicBezTo>
                  <a:cubicBezTo>
                    <a:pt x="117" y="70"/>
                    <a:pt x="112" y="73"/>
                    <a:pt x="107" y="76"/>
                  </a:cubicBezTo>
                  <a:cubicBezTo>
                    <a:pt x="74" y="97"/>
                    <a:pt x="41" y="119"/>
                    <a:pt x="8" y="140"/>
                  </a:cubicBezTo>
                  <a:cubicBezTo>
                    <a:pt x="7" y="141"/>
                    <a:pt x="5" y="142"/>
                    <a:pt x="3" y="143"/>
                  </a:cubicBezTo>
                  <a:close/>
                  <a:moveTo>
                    <a:pt x="289" y="348"/>
                  </a:moveTo>
                  <a:cubicBezTo>
                    <a:pt x="264" y="348"/>
                    <a:pt x="239" y="348"/>
                    <a:pt x="214" y="348"/>
                  </a:cubicBezTo>
                  <a:cubicBezTo>
                    <a:pt x="207" y="348"/>
                    <a:pt x="205" y="350"/>
                    <a:pt x="205" y="357"/>
                  </a:cubicBezTo>
                  <a:cubicBezTo>
                    <a:pt x="205" y="370"/>
                    <a:pt x="205" y="383"/>
                    <a:pt x="205" y="397"/>
                  </a:cubicBezTo>
                  <a:cubicBezTo>
                    <a:pt x="205" y="403"/>
                    <a:pt x="208" y="406"/>
                    <a:pt x="214" y="406"/>
                  </a:cubicBezTo>
                  <a:cubicBezTo>
                    <a:pt x="264" y="406"/>
                    <a:pt x="313" y="406"/>
                    <a:pt x="363" y="406"/>
                  </a:cubicBezTo>
                  <a:cubicBezTo>
                    <a:pt x="370" y="406"/>
                    <a:pt x="372" y="403"/>
                    <a:pt x="372" y="396"/>
                  </a:cubicBezTo>
                  <a:cubicBezTo>
                    <a:pt x="372" y="384"/>
                    <a:pt x="372" y="371"/>
                    <a:pt x="372" y="358"/>
                  </a:cubicBezTo>
                  <a:cubicBezTo>
                    <a:pt x="372" y="349"/>
                    <a:pt x="371" y="348"/>
                    <a:pt x="361" y="348"/>
                  </a:cubicBezTo>
                  <a:cubicBezTo>
                    <a:pt x="337" y="348"/>
                    <a:pt x="313" y="348"/>
                    <a:pt x="289" y="348"/>
                  </a:cubicBezTo>
                  <a:close/>
                  <a:moveTo>
                    <a:pt x="289" y="332"/>
                  </a:moveTo>
                  <a:cubicBezTo>
                    <a:pt x="313" y="332"/>
                    <a:pt x="338" y="332"/>
                    <a:pt x="362" y="332"/>
                  </a:cubicBezTo>
                  <a:cubicBezTo>
                    <a:pt x="369" y="332"/>
                    <a:pt x="372" y="329"/>
                    <a:pt x="372" y="322"/>
                  </a:cubicBezTo>
                  <a:cubicBezTo>
                    <a:pt x="372" y="309"/>
                    <a:pt x="372" y="296"/>
                    <a:pt x="372" y="282"/>
                  </a:cubicBezTo>
                  <a:cubicBezTo>
                    <a:pt x="372" y="276"/>
                    <a:pt x="369" y="273"/>
                    <a:pt x="363" y="273"/>
                  </a:cubicBezTo>
                  <a:cubicBezTo>
                    <a:pt x="313" y="274"/>
                    <a:pt x="263" y="274"/>
                    <a:pt x="214" y="273"/>
                  </a:cubicBezTo>
                  <a:cubicBezTo>
                    <a:pt x="208" y="273"/>
                    <a:pt x="205" y="276"/>
                    <a:pt x="205" y="282"/>
                  </a:cubicBezTo>
                  <a:cubicBezTo>
                    <a:pt x="205" y="295"/>
                    <a:pt x="205" y="309"/>
                    <a:pt x="205" y="322"/>
                  </a:cubicBezTo>
                  <a:cubicBezTo>
                    <a:pt x="205" y="331"/>
                    <a:pt x="206" y="332"/>
                    <a:pt x="215" y="332"/>
                  </a:cubicBezTo>
                  <a:cubicBezTo>
                    <a:pt x="239" y="332"/>
                    <a:pt x="264" y="332"/>
                    <a:pt x="289" y="332"/>
                  </a:cubicBezTo>
                  <a:close/>
                  <a:moveTo>
                    <a:pt x="289" y="258"/>
                  </a:moveTo>
                  <a:cubicBezTo>
                    <a:pt x="313" y="258"/>
                    <a:pt x="338" y="258"/>
                    <a:pt x="363" y="258"/>
                  </a:cubicBezTo>
                  <a:cubicBezTo>
                    <a:pt x="369" y="258"/>
                    <a:pt x="372" y="255"/>
                    <a:pt x="372" y="249"/>
                  </a:cubicBezTo>
                  <a:cubicBezTo>
                    <a:pt x="372" y="235"/>
                    <a:pt x="372" y="222"/>
                    <a:pt x="372" y="208"/>
                  </a:cubicBezTo>
                  <a:cubicBezTo>
                    <a:pt x="372" y="202"/>
                    <a:pt x="369" y="199"/>
                    <a:pt x="363" y="199"/>
                  </a:cubicBezTo>
                  <a:cubicBezTo>
                    <a:pt x="313" y="199"/>
                    <a:pt x="263" y="199"/>
                    <a:pt x="213" y="199"/>
                  </a:cubicBezTo>
                  <a:cubicBezTo>
                    <a:pt x="207" y="199"/>
                    <a:pt x="205" y="202"/>
                    <a:pt x="205" y="208"/>
                  </a:cubicBezTo>
                  <a:cubicBezTo>
                    <a:pt x="205" y="221"/>
                    <a:pt x="205" y="235"/>
                    <a:pt x="205" y="248"/>
                  </a:cubicBezTo>
                  <a:cubicBezTo>
                    <a:pt x="205" y="256"/>
                    <a:pt x="208" y="258"/>
                    <a:pt x="215" y="258"/>
                  </a:cubicBezTo>
                  <a:cubicBezTo>
                    <a:pt x="239" y="258"/>
                    <a:pt x="264" y="258"/>
                    <a:pt x="289" y="2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3703638" y="3351213"/>
              <a:ext cx="1736725" cy="66675"/>
            </a:xfrm>
            <a:custGeom>
              <a:avLst/>
              <a:gdLst>
                <a:gd name="T0" fmla="*/ 460 w 460"/>
                <a:gd name="T1" fmla="*/ 0 h 18"/>
                <a:gd name="T2" fmla="*/ 460 w 460"/>
                <a:gd name="T3" fmla="*/ 18 h 18"/>
                <a:gd name="T4" fmla="*/ 0 w 460"/>
                <a:gd name="T5" fmla="*/ 18 h 18"/>
                <a:gd name="T6" fmla="*/ 0 w 460"/>
                <a:gd name="T7" fmla="*/ 0 h 18"/>
                <a:gd name="T8" fmla="*/ 460 w 460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" h="18">
                  <a:moveTo>
                    <a:pt x="460" y="0"/>
                  </a:moveTo>
                  <a:cubicBezTo>
                    <a:pt x="460" y="6"/>
                    <a:pt x="460" y="12"/>
                    <a:pt x="460" y="18"/>
                  </a:cubicBezTo>
                  <a:cubicBezTo>
                    <a:pt x="306" y="18"/>
                    <a:pt x="153" y="18"/>
                    <a:pt x="0" y="18"/>
                  </a:cubicBezTo>
                  <a:cubicBezTo>
                    <a:pt x="0" y="12"/>
                    <a:pt x="0" y="6"/>
                    <a:pt x="0" y="0"/>
                  </a:cubicBezTo>
                  <a:cubicBezTo>
                    <a:pt x="153" y="0"/>
                    <a:pt x="306" y="0"/>
                    <a:pt x="4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4733926" y="1811338"/>
              <a:ext cx="419100" cy="422275"/>
            </a:xfrm>
            <a:custGeom>
              <a:avLst/>
              <a:gdLst>
                <a:gd name="T0" fmla="*/ 111 w 111"/>
                <a:gd name="T1" fmla="*/ 112 h 112"/>
                <a:gd name="T2" fmla="*/ 0 w 111"/>
                <a:gd name="T3" fmla="*/ 112 h 112"/>
                <a:gd name="T4" fmla="*/ 0 w 111"/>
                <a:gd name="T5" fmla="*/ 0 h 112"/>
                <a:gd name="T6" fmla="*/ 111 w 111"/>
                <a:gd name="T7" fmla="*/ 0 h 112"/>
                <a:gd name="T8" fmla="*/ 111 w 111"/>
                <a:gd name="T9" fmla="*/ 112 h 112"/>
                <a:gd name="T10" fmla="*/ 73 w 111"/>
                <a:gd name="T11" fmla="*/ 73 h 112"/>
                <a:gd name="T12" fmla="*/ 90 w 111"/>
                <a:gd name="T13" fmla="*/ 73 h 112"/>
                <a:gd name="T14" fmla="*/ 99 w 111"/>
                <a:gd name="T15" fmla="*/ 64 h 112"/>
                <a:gd name="T16" fmla="*/ 99 w 111"/>
                <a:gd name="T17" fmla="*/ 46 h 112"/>
                <a:gd name="T18" fmla="*/ 90 w 111"/>
                <a:gd name="T19" fmla="*/ 38 h 112"/>
                <a:gd name="T20" fmla="*/ 73 w 111"/>
                <a:gd name="T21" fmla="*/ 38 h 112"/>
                <a:gd name="T22" fmla="*/ 73 w 111"/>
                <a:gd name="T23" fmla="*/ 21 h 112"/>
                <a:gd name="T24" fmla="*/ 65 w 111"/>
                <a:gd name="T25" fmla="*/ 13 h 112"/>
                <a:gd name="T26" fmla="*/ 47 w 111"/>
                <a:gd name="T27" fmla="*/ 13 h 112"/>
                <a:gd name="T28" fmla="*/ 38 w 111"/>
                <a:gd name="T29" fmla="*/ 21 h 112"/>
                <a:gd name="T30" fmla="*/ 38 w 111"/>
                <a:gd name="T31" fmla="*/ 38 h 112"/>
                <a:gd name="T32" fmla="*/ 21 w 111"/>
                <a:gd name="T33" fmla="*/ 38 h 112"/>
                <a:gd name="T34" fmla="*/ 12 w 111"/>
                <a:gd name="T35" fmla="*/ 46 h 112"/>
                <a:gd name="T36" fmla="*/ 12 w 111"/>
                <a:gd name="T37" fmla="*/ 65 h 112"/>
                <a:gd name="T38" fmla="*/ 21 w 111"/>
                <a:gd name="T39" fmla="*/ 73 h 112"/>
                <a:gd name="T40" fmla="*/ 38 w 111"/>
                <a:gd name="T41" fmla="*/ 73 h 112"/>
                <a:gd name="T42" fmla="*/ 38 w 111"/>
                <a:gd name="T43" fmla="*/ 91 h 112"/>
                <a:gd name="T44" fmla="*/ 46 w 111"/>
                <a:gd name="T45" fmla="*/ 99 h 112"/>
                <a:gd name="T46" fmla="*/ 64 w 111"/>
                <a:gd name="T47" fmla="*/ 99 h 112"/>
                <a:gd name="T48" fmla="*/ 73 w 111"/>
                <a:gd name="T49" fmla="*/ 90 h 112"/>
                <a:gd name="T50" fmla="*/ 73 w 111"/>
                <a:gd name="T51" fmla="*/ 7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1" h="112">
                  <a:moveTo>
                    <a:pt x="111" y="112"/>
                  </a:moveTo>
                  <a:cubicBezTo>
                    <a:pt x="74" y="112"/>
                    <a:pt x="37" y="112"/>
                    <a:pt x="0" y="112"/>
                  </a:cubicBezTo>
                  <a:cubicBezTo>
                    <a:pt x="0" y="74"/>
                    <a:pt x="0" y="37"/>
                    <a:pt x="0" y="0"/>
                  </a:cubicBezTo>
                  <a:cubicBezTo>
                    <a:pt x="37" y="0"/>
                    <a:pt x="74" y="0"/>
                    <a:pt x="111" y="0"/>
                  </a:cubicBezTo>
                  <a:cubicBezTo>
                    <a:pt x="111" y="37"/>
                    <a:pt x="111" y="74"/>
                    <a:pt x="111" y="112"/>
                  </a:cubicBezTo>
                  <a:close/>
                  <a:moveTo>
                    <a:pt x="73" y="73"/>
                  </a:moveTo>
                  <a:cubicBezTo>
                    <a:pt x="79" y="73"/>
                    <a:pt x="85" y="73"/>
                    <a:pt x="90" y="73"/>
                  </a:cubicBezTo>
                  <a:cubicBezTo>
                    <a:pt x="96" y="73"/>
                    <a:pt x="99" y="70"/>
                    <a:pt x="99" y="64"/>
                  </a:cubicBezTo>
                  <a:cubicBezTo>
                    <a:pt x="99" y="58"/>
                    <a:pt x="99" y="52"/>
                    <a:pt x="99" y="46"/>
                  </a:cubicBezTo>
                  <a:cubicBezTo>
                    <a:pt x="99" y="41"/>
                    <a:pt x="96" y="38"/>
                    <a:pt x="90" y="38"/>
                  </a:cubicBezTo>
                  <a:cubicBezTo>
                    <a:pt x="85" y="39"/>
                    <a:pt x="79" y="38"/>
                    <a:pt x="73" y="38"/>
                  </a:cubicBezTo>
                  <a:cubicBezTo>
                    <a:pt x="73" y="32"/>
                    <a:pt x="73" y="27"/>
                    <a:pt x="73" y="21"/>
                  </a:cubicBezTo>
                  <a:cubicBezTo>
                    <a:pt x="73" y="16"/>
                    <a:pt x="71" y="12"/>
                    <a:pt x="65" y="13"/>
                  </a:cubicBezTo>
                  <a:cubicBezTo>
                    <a:pt x="59" y="13"/>
                    <a:pt x="53" y="13"/>
                    <a:pt x="47" y="13"/>
                  </a:cubicBezTo>
                  <a:cubicBezTo>
                    <a:pt x="40" y="12"/>
                    <a:pt x="38" y="15"/>
                    <a:pt x="38" y="21"/>
                  </a:cubicBezTo>
                  <a:cubicBezTo>
                    <a:pt x="38" y="27"/>
                    <a:pt x="38" y="32"/>
                    <a:pt x="38" y="38"/>
                  </a:cubicBezTo>
                  <a:cubicBezTo>
                    <a:pt x="32" y="38"/>
                    <a:pt x="26" y="39"/>
                    <a:pt x="21" y="38"/>
                  </a:cubicBezTo>
                  <a:cubicBezTo>
                    <a:pt x="15" y="38"/>
                    <a:pt x="13" y="41"/>
                    <a:pt x="12" y="46"/>
                  </a:cubicBezTo>
                  <a:cubicBezTo>
                    <a:pt x="12" y="52"/>
                    <a:pt x="12" y="59"/>
                    <a:pt x="12" y="65"/>
                  </a:cubicBezTo>
                  <a:cubicBezTo>
                    <a:pt x="12" y="70"/>
                    <a:pt x="15" y="73"/>
                    <a:pt x="21" y="73"/>
                  </a:cubicBezTo>
                  <a:cubicBezTo>
                    <a:pt x="26" y="73"/>
                    <a:pt x="32" y="73"/>
                    <a:pt x="38" y="73"/>
                  </a:cubicBezTo>
                  <a:cubicBezTo>
                    <a:pt x="38" y="80"/>
                    <a:pt x="38" y="85"/>
                    <a:pt x="38" y="91"/>
                  </a:cubicBezTo>
                  <a:cubicBezTo>
                    <a:pt x="38" y="96"/>
                    <a:pt x="41" y="99"/>
                    <a:pt x="46" y="99"/>
                  </a:cubicBezTo>
                  <a:cubicBezTo>
                    <a:pt x="52" y="99"/>
                    <a:pt x="58" y="98"/>
                    <a:pt x="64" y="99"/>
                  </a:cubicBezTo>
                  <a:cubicBezTo>
                    <a:pt x="71" y="99"/>
                    <a:pt x="73" y="96"/>
                    <a:pt x="73" y="90"/>
                  </a:cubicBezTo>
                  <a:cubicBezTo>
                    <a:pt x="73" y="85"/>
                    <a:pt x="73" y="79"/>
                    <a:pt x="73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5100638" y="3094038"/>
              <a:ext cx="93663" cy="120650"/>
            </a:xfrm>
            <a:custGeom>
              <a:avLst/>
              <a:gdLst>
                <a:gd name="T0" fmla="*/ 25 w 25"/>
                <a:gd name="T1" fmla="*/ 0 h 32"/>
                <a:gd name="T2" fmla="*/ 25 w 25"/>
                <a:gd name="T3" fmla="*/ 32 h 32"/>
                <a:gd name="T4" fmla="*/ 0 w 25"/>
                <a:gd name="T5" fmla="*/ 32 h 32"/>
                <a:gd name="T6" fmla="*/ 0 w 25"/>
                <a:gd name="T7" fmla="*/ 0 h 32"/>
                <a:gd name="T8" fmla="*/ 25 w 25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2">
                  <a:moveTo>
                    <a:pt x="25" y="0"/>
                  </a:moveTo>
                  <a:cubicBezTo>
                    <a:pt x="25" y="11"/>
                    <a:pt x="25" y="21"/>
                    <a:pt x="25" y="32"/>
                  </a:cubicBezTo>
                  <a:cubicBezTo>
                    <a:pt x="17" y="32"/>
                    <a:pt x="8" y="32"/>
                    <a:pt x="0" y="32"/>
                  </a:cubicBezTo>
                  <a:cubicBezTo>
                    <a:pt x="0" y="22"/>
                    <a:pt x="0" y="11"/>
                    <a:pt x="0" y="0"/>
                  </a:cubicBezTo>
                  <a:cubicBezTo>
                    <a:pt x="8" y="0"/>
                    <a:pt x="16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4953001" y="3090863"/>
              <a:ext cx="93663" cy="123825"/>
            </a:xfrm>
            <a:custGeom>
              <a:avLst/>
              <a:gdLst>
                <a:gd name="T0" fmla="*/ 0 w 25"/>
                <a:gd name="T1" fmla="*/ 33 h 33"/>
                <a:gd name="T2" fmla="*/ 0 w 25"/>
                <a:gd name="T3" fmla="*/ 0 h 33"/>
                <a:gd name="T4" fmla="*/ 25 w 25"/>
                <a:gd name="T5" fmla="*/ 0 h 33"/>
                <a:gd name="T6" fmla="*/ 25 w 25"/>
                <a:gd name="T7" fmla="*/ 33 h 33"/>
                <a:gd name="T8" fmla="*/ 0 w 25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3">
                  <a:moveTo>
                    <a:pt x="0" y="33"/>
                  </a:moveTo>
                  <a:cubicBezTo>
                    <a:pt x="0" y="22"/>
                    <a:pt x="0" y="11"/>
                    <a:pt x="0" y="0"/>
                  </a:cubicBezTo>
                  <a:cubicBezTo>
                    <a:pt x="8" y="0"/>
                    <a:pt x="17" y="0"/>
                    <a:pt x="25" y="0"/>
                  </a:cubicBezTo>
                  <a:cubicBezTo>
                    <a:pt x="25" y="11"/>
                    <a:pt x="25" y="22"/>
                    <a:pt x="25" y="33"/>
                  </a:cubicBezTo>
                  <a:cubicBezTo>
                    <a:pt x="17" y="33"/>
                    <a:pt x="9" y="33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662488" y="3090863"/>
              <a:ext cx="93663" cy="123825"/>
            </a:xfrm>
            <a:custGeom>
              <a:avLst/>
              <a:gdLst>
                <a:gd name="T0" fmla="*/ 0 w 25"/>
                <a:gd name="T1" fmla="*/ 0 h 33"/>
                <a:gd name="T2" fmla="*/ 25 w 25"/>
                <a:gd name="T3" fmla="*/ 0 h 33"/>
                <a:gd name="T4" fmla="*/ 25 w 25"/>
                <a:gd name="T5" fmla="*/ 33 h 33"/>
                <a:gd name="T6" fmla="*/ 0 w 25"/>
                <a:gd name="T7" fmla="*/ 33 h 33"/>
                <a:gd name="T8" fmla="*/ 0 w 25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3">
                  <a:moveTo>
                    <a:pt x="0" y="0"/>
                  </a:moveTo>
                  <a:cubicBezTo>
                    <a:pt x="8" y="0"/>
                    <a:pt x="16" y="0"/>
                    <a:pt x="25" y="0"/>
                  </a:cubicBezTo>
                  <a:cubicBezTo>
                    <a:pt x="25" y="11"/>
                    <a:pt x="25" y="22"/>
                    <a:pt x="25" y="33"/>
                  </a:cubicBezTo>
                  <a:cubicBezTo>
                    <a:pt x="17" y="33"/>
                    <a:pt x="8" y="33"/>
                    <a:pt x="0" y="33"/>
                  </a:cubicBezTo>
                  <a:cubicBezTo>
                    <a:pt x="0" y="22"/>
                    <a:pt x="0" y="1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810126" y="3090863"/>
              <a:ext cx="93663" cy="123825"/>
            </a:xfrm>
            <a:custGeom>
              <a:avLst/>
              <a:gdLst>
                <a:gd name="T0" fmla="*/ 0 w 25"/>
                <a:gd name="T1" fmla="*/ 0 h 33"/>
                <a:gd name="T2" fmla="*/ 25 w 25"/>
                <a:gd name="T3" fmla="*/ 0 h 33"/>
                <a:gd name="T4" fmla="*/ 25 w 25"/>
                <a:gd name="T5" fmla="*/ 33 h 33"/>
                <a:gd name="T6" fmla="*/ 0 w 25"/>
                <a:gd name="T7" fmla="*/ 33 h 33"/>
                <a:gd name="T8" fmla="*/ 0 w 25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3">
                  <a:moveTo>
                    <a:pt x="0" y="0"/>
                  </a:moveTo>
                  <a:cubicBezTo>
                    <a:pt x="8" y="0"/>
                    <a:pt x="16" y="0"/>
                    <a:pt x="25" y="0"/>
                  </a:cubicBezTo>
                  <a:cubicBezTo>
                    <a:pt x="25" y="11"/>
                    <a:pt x="25" y="22"/>
                    <a:pt x="25" y="33"/>
                  </a:cubicBezTo>
                  <a:cubicBezTo>
                    <a:pt x="16" y="33"/>
                    <a:pt x="8" y="33"/>
                    <a:pt x="0" y="33"/>
                  </a:cubicBezTo>
                  <a:cubicBezTo>
                    <a:pt x="0" y="22"/>
                    <a:pt x="0" y="1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5095876" y="2814638"/>
              <a:ext cx="98425" cy="120650"/>
            </a:xfrm>
            <a:custGeom>
              <a:avLst/>
              <a:gdLst>
                <a:gd name="T0" fmla="*/ 0 w 26"/>
                <a:gd name="T1" fmla="*/ 32 h 32"/>
                <a:gd name="T2" fmla="*/ 0 w 26"/>
                <a:gd name="T3" fmla="*/ 0 h 32"/>
                <a:gd name="T4" fmla="*/ 26 w 26"/>
                <a:gd name="T5" fmla="*/ 0 h 32"/>
                <a:gd name="T6" fmla="*/ 26 w 26"/>
                <a:gd name="T7" fmla="*/ 32 h 32"/>
                <a:gd name="T8" fmla="*/ 0 w 26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2">
                  <a:moveTo>
                    <a:pt x="0" y="32"/>
                  </a:moveTo>
                  <a:cubicBezTo>
                    <a:pt x="0" y="21"/>
                    <a:pt x="0" y="11"/>
                    <a:pt x="0" y="0"/>
                  </a:cubicBezTo>
                  <a:cubicBezTo>
                    <a:pt x="9" y="0"/>
                    <a:pt x="18" y="0"/>
                    <a:pt x="26" y="0"/>
                  </a:cubicBezTo>
                  <a:cubicBezTo>
                    <a:pt x="26" y="11"/>
                    <a:pt x="26" y="21"/>
                    <a:pt x="26" y="32"/>
                  </a:cubicBezTo>
                  <a:cubicBezTo>
                    <a:pt x="18" y="32"/>
                    <a:pt x="9" y="32"/>
                    <a:pt x="0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4953001" y="2814638"/>
              <a:ext cx="93663" cy="120650"/>
            </a:xfrm>
            <a:custGeom>
              <a:avLst/>
              <a:gdLst>
                <a:gd name="T0" fmla="*/ 25 w 25"/>
                <a:gd name="T1" fmla="*/ 32 h 32"/>
                <a:gd name="T2" fmla="*/ 0 w 25"/>
                <a:gd name="T3" fmla="*/ 32 h 32"/>
                <a:gd name="T4" fmla="*/ 0 w 25"/>
                <a:gd name="T5" fmla="*/ 0 h 32"/>
                <a:gd name="T6" fmla="*/ 25 w 25"/>
                <a:gd name="T7" fmla="*/ 0 h 32"/>
                <a:gd name="T8" fmla="*/ 25 w 2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2">
                  <a:moveTo>
                    <a:pt x="25" y="32"/>
                  </a:moveTo>
                  <a:cubicBezTo>
                    <a:pt x="17" y="32"/>
                    <a:pt x="9" y="32"/>
                    <a:pt x="0" y="32"/>
                  </a:cubicBezTo>
                  <a:cubicBezTo>
                    <a:pt x="0" y="22"/>
                    <a:pt x="0" y="11"/>
                    <a:pt x="0" y="0"/>
                  </a:cubicBezTo>
                  <a:cubicBezTo>
                    <a:pt x="8" y="0"/>
                    <a:pt x="17" y="0"/>
                    <a:pt x="25" y="0"/>
                  </a:cubicBezTo>
                  <a:cubicBezTo>
                    <a:pt x="25" y="11"/>
                    <a:pt x="25" y="21"/>
                    <a:pt x="25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662488" y="2814638"/>
              <a:ext cx="93663" cy="120650"/>
            </a:xfrm>
            <a:custGeom>
              <a:avLst/>
              <a:gdLst>
                <a:gd name="T0" fmla="*/ 25 w 25"/>
                <a:gd name="T1" fmla="*/ 32 h 32"/>
                <a:gd name="T2" fmla="*/ 0 w 25"/>
                <a:gd name="T3" fmla="*/ 32 h 32"/>
                <a:gd name="T4" fmla="*/ 0 w 25"/>
                <a:gd name="T5" fmla="*/ 0 h 32"/>
                <a:gd name="T6" fmla="*/ 25 w 25"/>
                <a:gd name="T7" fmla="*/ 0 h 32"/>
                <a:gd name="T8" fmla="*/ 25 w 2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2">
                  <a:moveTo>
                    <a:pt x="25" y="32"/>
                  </a:moveTo>
                  <a:cubicBezTo>
                    <a:pt x="17" y="32"/>
                    <a:pt x="8" y="32"/>
                    <a:pt x="0" y="32"/>
                  </a:cubicBezTo>
                  <a:cubicBezTo>
                    <a:pt x="0" y="21"/>
                    <a:pt x="0" y="11"/>
                    <a:pt x="0" y="0"/>
                  </a:cubicBezTo>
                  <a:cubicBezTo>
                    <a:pt x="8" y="0"/>
                    <a:pt x="16" y="0"/>
                    <a:pt x="25" y="0"/>
                  </a:cubicBezTo>
                  <a:cubicBezTo>
                    <a:pt x="25" y="11"/>
                    <a:pt x="25" y="21"/>
                    <a:pt x="25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4805363" y="2814638"/>
              <a:ext cx="98425" cy="120650"/>
            </a:xfrm>
            <a:custGeom>
              <a:avLst/>
              <a:gdLst>
                <a:gd name="T0" fmla="*/ 0 w 26"/>
                <a:gd name="T1" fmla="*/ 32 h 32"/>
                <a:gd name="T2" fmla="*/ 0 w 26"/>
                <a:gd name="T3" fmla="*/ 0 h 32"/>
                <a:gd name="T4" fmla="*/ 26 w 26"/>
                <a:gd name="T5" fmla="*/ 0 h 32"/>
                <a:gd name="T6" fmla="*/ 26 w 26"/>
                <a:gd name="T7" fmla="*/ 32 h 32"/>
                <a:gd name="T8" fmla="*/ 0 w 26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2">
                  <a:moveTo>
                    <a:pt x="0" y="32"/>
                  </a:moveTo>
                  <a:cubicBezTo>
                    <a:pt x="0" y="21"/>
                    <a:pt x="0" y="11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6" y="10"/>
                    <a:pt x="26" y="21"/>
                    <a:pt x="26" y="32"/>
                  </a:cubicBezTo>
                  <a:cubicBezTo>
                    <a:pt x="17" y="32"/>
                    <a:pt x="9" y="32"/>
                    <a:pt x="0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5095876" y="2532063"/>
              <a:ext cx="98425" cy="123825"/>
            </a:xfrm>
            <a:custGeom>
              <a:avLst/>
              <a:gdLst>
                <a:gd name="T0" fmla="*/ 0 w 26"/>
                <a:gd name="T1" fmla="*/ 33 h 33"/>
                <a:gd name="T2" fmla="*/ 0 w 26"/>
                <a:gd name="T3" fmla="*/ 0 h 33"/>
                <a:gd name="T4" fmla="*/ 26 w 26"/>
                <a:gd name="T5" fmla="*/ 0 h 33"/>
                <a:gd name="T6" fmla="*/ 26 w 26"/>
                <a:gd name="T7" fmla="*/ 33 h 33"/>
                <a:gd name="T8" fmla="*/ 0 w 26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3">
                  <a:moveTo>
                    <a:pt x="0" y="33"/>
                  </a:moveTo>
                  <a:cubicBezTo>
                    <a:pt x="0" y="22"/>
                    <a:pt x="0" y="11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6" y="11"/>
                    <a:pt x="26" y="22"/>
                    <a:pt x="26" y="33"/>
                  </a:cubicBezTo>
                  <a:cubicBezTo>
                    <a:pt x="18" y="33"/>
                    <a:pt x="10" y="33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4953001" y="2532063"/>
              <a:ext cx="98425" cy="123825"/>
            </a:xfrm>
            <a:custGeom>
              <a:avLst/>
              <a:gdLst>
                <a:gd name="T0" fmla="*/ 26 w 26"/>
                <a:gd name="T1" fmla="*/ 33 h 33"/>
                <a:gd name="T2" fmla="*/ 0 w 26"/>
                <a:gd name="T3" fmla="*/ 33 h 33"/>
                <a:gd name="T4" fmla="*/ 0 w 26"/>
                <a:gd name="T5" fmla="*/ 0 h 33"/>
                <a:gd name="T6" fmla="*/ 26 w 26"/>
                <a:gd name="T7" fmla="*/ 0 h 33"/>
                <a:gd name="T8" fmla="*/ 26 w 26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3">
                  <a:moveTo>
                    <a:pt x="26" y="33"/>
                  </a:moveTo>
                  <a:cubicBezTo>
                    <a:pt x="17" y="33"/>
                    <a:pt x="9" y="33"/>
                    <a:pt x="0" y="33"/>
                  </a:cubicBezTo>
                  <a:cubicBezTo>
                    <a:pt x="0" y="22"/>
                    <a:pt x="0" y="11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6" y="11"/>
                    <a:pt x="26" y="22"/>
                    <a:pt x="26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4662488" y="2532063"/>
              <a:ext cx="93663" cy="123825"/>
            </a:xfrm>
            <a:custGeom>
              <a:avLst/>
              <a:gdLst>
                <a:gd name="T0" fmla="*/ 25 w 25"/>
                <a:gd name="T1" fmla="*/ 0 h 33"/>
                <a:gd name="T2" fmla="*/ 25 w 25"/>
                <a:gd name="T3" fmla="*/ 33 h 33"/>
                <a:gd name="T4" fmla="*/ 0 w 25"/>
                <a:gd name="T5" fmla="*/ 33 h 33"/>
                <a:gd name="T6" fmla="*/ 0 w 25"/>
                <a:gd name="T7" fmla="*/ 0 h 33"/>
                <a:gd name="T8" fmla="*/ 25 w 25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3">
                  <a:moveTo>
                    <a:pt x="25" y="0"/>
                  </a:moveTo>
                  <a:cubicBezTo>
                    <a:pt x="25" y="11"/>
                    <a:pt x="25" y="22"/>
                    <a:pt x="25" y="33"/>
                  </a:cubicBezTo>
                  <a:cubicBezTo>
                    <a:pt x="16" y="33"/>
                    <a:pt x="8" y="33"/>
                    <a:pt x="0" y="33"/>
                  </a:cubicBezTo>
                  <a:cubicBezTo>
                    <a:pt x="0" y="22"/>
                    <a:pt x="0" y="11"/>
                    <a:pt x="0" y="0"/>
                  </a:cubicBezTo>
                  <a:cubicBezTo>
                    <a:pt x="8" y="0"/>
                    <a:pt x="16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4805363" y="2532063"/>
              <a:ext cx="98425" cy="123825"/>
            </a:xfrm>
            <a:custGeom>
              <a:avLst/>
              <a:gdLst>
                <a:gd name="T0" fmla="*/ 26 w 26"/>
                <a:gd name="T1" fmla="*/ 33 h 33"/>
                <a:gd name="T2" fmla="*/ 0 w 26"/>
                <a:gd name="T3" fmla="*/ 33 h 33"/>
                <a:gd name="T4" fmla="*/ 0 w 26"/>
                <a:gd name="T5" fmla="*/ 0 h 33"/>
                <a:gd name="T6" fmla="*/ 26 w 26"/>
                <a:gd name="T7" fmla="*/ 0 h 33"/>
                <a:gd name="T8" fmla="*/ 26 w 26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3">
                  <a:moveTo>
                    <a:pt x="26" y="33"/>
                  </a:moveTo>
                  <a:cubicBezTo>
                    <a:pt x="17" y="33"/>
                    <a:pt x="9" y="33"/>
                    <a:pt x="0" y="33"/>
                  </a:cubicBezTo>
                  <a:cubicBezTo>
                    <a:pt x="0" y="22"/>
                    <a:pt x="0" y="11"/>
                    <a:pt x="0" y="0"/>
                  </a:cubicBezTo>
                  <a:cubicBezTo>
                    <a:pt x="9" y="0"/>
                    <a:pt x="17" y="0"/>
                    <a:pt x="26" y="0"/>
                  </a:cubicBezTo>
                  <a:cubicBezTo>
                    <a:pt x="26" y="11"/>
                    <a:pt x="26" y="22"/>
                    <a:pt x="26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4829176" y="1906588"/>
              <a:ext cx="230188" cy="230188"/>
            </a:xfrm>
            <a:custGeom>
              <a:avLst/>
              <a:gdLst>
                <a:gd name="T0" fmla="*/ 26 w 61"/>
                <a:gd name="T1" fmla="*/ 0 h 61"/>
                <a:gd name="T2" fmla="*/ 35 w 61"/>
                <a:gd name="T3" fmla="*/ 0 h 61"/>
                <a:gd name="T4" fmla="*/ 35 w 61"/>
                <a:gd name="T5" fmla="*/ 16 h 61"/>
                <a:gd name="T6" fmla="*/ 45 w 61"/>
                <a:gd name="T7" fmla="*/ 26 h 61"/>
                <a:gd name="T8" fmla="*/ 61 w 61"/>
                <a:gd name="T9" fmla="*/ 26 h 61"/>
                <a:gd name="T10" fmla="*/ 61 w 61"/>
                <a:gd name="T11" fmla="*/ 36 h 61"/>
                <a:gd name="T12" fmla="*/ 45 w 61"/>
                <a:gd name="T13" fmla="*/ 36 h 61"/>
                <a:gd name="T14" fmla="*/ 35 w 61"/>
                <a:gd name="T15" fmla="*/ 46 h 61"/>
                <a:gd name="T16" fmla="*/ 35 w 61"/>
                <a:gd name="T17" fmla="*/ 61 h 61"/>
                <a:gd name="T18" fmla="*/ 26 w 61"/>
                <a:gd name="T19" fmla="*/ 61 h 61"/>
                <a:gd name="T20" fmla="*/ 26 w 61"/>
                <a:gd name="T21" fmla="*/ 47 h 61"/>
                <a:gd name="T22" fmla="*/ 15 w 61"/>
                <a:gd name="T23" fmla="*/ 36 h 61"/>
                <a:gd name="T24" fmla="*/ 0 w 61"/>
                <a:gd name="T25" fmla="*/ 36 h 61"/>
                <a:gd name="T26" fmla="*/ 0 w 61"/>
                <a:gd name="T27" fmla="*/ 26 h 61"/>
                <a:gd name="T28" fmla="*/ 17 w 61"/>
                <a:gd name="T29" fmla="*/ 26 h 61"/>
                <a:gd name="T30" fmla="*/ 26 w 61"/>
                <a:gd name="T31" fmla="*/ 17 h 61"/>
                <a:gd name="T32" fmla="*/ 26 w 61"/>
                <a:gd name="T3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61">
                  <a:moveTo>
                    <a:pt x="26" y="0"/>
                  </a:moveTo>
                  <a:cubicBezTo>
                    <a:pt x="29" y="0"/>
                    <a:pt x="32" y="0"/>
                    <a:pt x="35" y="0"/>
                  </a:cubicBezTo>
                  <a:cubicBezTo>
                    <a:pt x="35" y="6"/>
                    <a:pt x="35" y="11"/>
                    <a:pt x="35" y="16"/>
                  </a:cubicBezTo>
                  <a:cubicBezTo>
                    <a:pt x="35" y="23"/>
                    <a:pt x="38" y="26"/>
                    <a:pt x="45" y="26"/>
                  </a:cubicBezTo>
                  <a:cubicBezTo>
                    <a:pt x="50" y="25"/>
                    <a:pt x="55" y="26"/>
                    <a:pt x="61" y="26"/>
                  </a:cubicBezTo>
                  <a:cubicBezTo>
                    <a:pt x="61" y="29"/>
                    <a:pt x="61" y="32"/>
                    <a:pt x="61" y="36"/>
                  </a:cubicBezTo>
                  <a:cubicBezTo>
                    <a:pt x="55" y="36"/>
                    <a:pt x="50" y="36"/>
                    <a:pt x="45" y="36"/>
                  </a:cubicBezTo>
                  <a:cubicBezTo>
                    <a:pt x="38" y="35"/>
                    <a:pt x="35" y="39"/>
                    <a:pt x="35" y="46"/>
                  </a:cubicBezTo>
                  <a:cubicBezTo>
                    <a:pt x="36" y="51"/>
                    <a:pt x="35" y="55"/>
                    <a:pt x="35" y="61"/>
                  </a:cubicBezTo>
                  <a:cubicBezTo>
                    <a:pt x="32" y="61"/>
                    <a:pt x="30" y="61"/>
                    <a:pt x="26" y="61"/>
                  </a:cubicBezTo>
                  <a:cubicBezTo>
                    <a:pt x="26" y="56"/>
                    <a:pt x="26" y="52"/>
                    <a:pt x="26" y="47"/>
                  </a:cubicBezTo>
                  <a:cubicBezTo>
                    <a:pt x="26" y="37"/>
                    <a:pt x="25" y="36"/>
                    <a:pt x="15" y="36"/>
                  </a:cubicBezTo>
                  <a:cubicBezTo>
                    <a:pt x="10" y="36"/>
                    <a:pt x="5" y="36"/>
                    <a:pt x="0" y="36"/>
                  </a:cubicBezTo>
                  <a:cubicBezTo>
                    <a:pt x="0" y="32"/>
                    <a:pt x="0" y="29"/>
                    <a:pt x="0" y="26"/>
                  </a:cubicBezTo>
                  <a:cubicBezTo>
                    <a:pt x="6" y="26"/>
                    <a:pt x="12" y="25"/>
                    <a:pt x="17" y="26"/>
                  </a:cubicBezTo>
                  <a:cubicBezTo>
                    <a:pt x="23" y="26"/>
                    <a:pt x="26" y="23"/>
                    <a:pt x="26" y="17"/>
                  </a:cubicBezTo>
                  <a:cubicBezTo>
                    <a:pt x="26" y="11"/>
                    <a:pt x="26" y="6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123728" y="336343"/>
            <a:ext cx="6732240" cy="576064"/>
          </a:xfrm>
        </p:spPr>
        <p:txBody>
          <a:bodyPr/>
          <a:lstStyle/>
          <a:p>
            <a:r>
              <a:rPr lang="en-US" altLang="ko-KR" sz="4800" b="1" dirty="0">
                <a:solidFill>
                  <a:schemeClr val="bg1"/>
                </a:solidFill>
              </a:rPr>
              <a:t>Portfolio Designed</a:t>
            </a:r>
            <a:endParaRPr lang="ko-KR" alt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155700" y="1026050"/>
            <a:ext cx="6732240" cy="288032"/>
          </a:xfrm>
        </p:spPr>
        <p:txBody>
          <a:bodyPr/>
          <a:lstStyle/>
          <a:p>
            <a:pPr lvl="0"/>
            <a:r>
              <a:rPr lang="en-US" altLang="ko-KR" sz="1400" dirty="0">
                <a:solidFill>
                  <a:schemeClr val="bg1"/>
                </a:solidFill>
              </a:rPr>
              <a:t>Insert the title of your subtitle Here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6101245" y="3123243"/>
            <a:ext cx="2592288" cy="678692"/>
            <a:chOff x="803640" y="3362835"/>
            <a:chExt cx="2059657" cy="678692"/>
          </a:xfrm>
        </p:grpSpPr>
        <p:sp>
          <p:nvSpPr>
            <p:cNvPr id="31" name="TextBox 30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118322" y="4215063"/>
            <a:ext cx="2592288" cy="678692"/>
            <a:chOff x="803640" y="3362835"/>
            <a:chExt cx="2059657" cy="678692"/>
          </a:xfrm>
        </p:grpSpPr>
        <p:sp>
          <p:nvSpPr>
            <p:cNvPr id="34" name="TextBox 33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887F2C56-E528-4A36-BB62-A337E636E58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C31F781A-6377-4738-8F7B-1712EA0687C5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D6A1EACC-4CA8-4E13-BF4A-64C8AF3DF018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3" name="그림 개체 틀 12">
            <a:extLst>
              <a:ext uri="{FF2B5EF4-FFF2-40B4-BE49-F238E27FC236}">
                <a16:creationId xmlns:a16="http://schemas.microsoft.com/office/drawing/2014/main" id="{89A93ECA-9C80-475E-B72B-E5FD7BA0A180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20" name="그림 개체 틀 19">
            <a:extLst>
              <a:ext uri="{FF2B5EF4-FFF2-40B4-BE49-F238E27FC236}">
                <a16:creationId xmlns:a16="http://schemas.microsoft.com/office/drawing/2014/main" id="{969C58C2-5902-4D38-8AFF-8CD3B49BDDFD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1152728"/>
            <a:ext cx="1182919" cy="1862002"/>
          </a:xfrm>
          <a:prstGeom prst="rect">
            <a:avLst/>
          </a:prstGeom>
        </p:spPr>
      </p:pic>
      <p:sp>
        <p:nvSpPr>
          <p:cNvPr id="25" name="TextBox 39"/>
          <p:cNvSpPr txBox="1"/>
          <p:nvPr/>
        </p:nvSpPr>
        <p:spPr>
          <a:xfrm>
            <a:off x="2302412" y="1427725"/>
            <a:ext cx="26457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</a:t>
            </a:r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that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is beautifully designed. 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Easy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to change colors, photos and Text. Get a </a:t>
            </a:r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Text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. . </a:t>
            </a:r>
          </a:p>
        </p:txBody>
      </p:sp>
    </p:spTree>
    <p:extLst>
      <p:ext uri="{BB962C8B-B14F-4D97-AF65-F5344CB8AC3E}">
        <p14:creationId xmlns:p14="http://schemas.microsoft.com/office/powerpoint/2010/main" val="283907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US" altLang="ko-KR" sz="4400" b="1" dirty="0"/>
              <a:t>Infographic Style</a:t>
            </a:r>
            <a:endParaRPr lang="ko-KR" altLang="en-US" sz="4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11560" y="1203598"/>
            <a:ext cx="9144000" cy="287337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altLang="ko-KR" dirty="0">
                <a:solidFill>
                  <a:srgbClr val="027696"/>
                </a:solidFill>
              </a:rPr>
              <a:t>Insert the title of your subtitle Here</a:t>
            </a:r>
          </a:p>
        </p:txBody>
      </p:sp>
      <p:sp>
        <p:nvSpPr>
          <p:cNvPr id="4" name="Oval 3"/>
          <p:cNvSpPr/>
          <p:nvPr/>
        </p:nvSpPr>
        <p:spPr>
          <a:xfrm>
            <a:off x="3227611" y="1583535"/>
            <a:ext cx="1457984" cy="1461677"/>
          </a:xfrm>
          <a:custGeom>
            <a:avLst/>
            <a:gdLst/>
            <a:ahLst/>
            <a:cxnLst/>
            <a:rect l="l" t="t" r="r" b="b"/>
            <a:pathLst>
              <a:path w="1457984" h="1461677">
                <a:moveTo>
                  <a:pt x="1457984" y="0"/>
                </a:moveTo>
                <a:lnTo>
                  <a:pt x="1457984" y="645455"/>
                </a:lnTo>
                <a:lnTo>
                  <a:pt x="1239685" y="645455"/>
                </a:lnTo>
                <a:lnTo>
                  <a:pt x="1239685" y="1239435"/>
                </a:lnTo>
                <a:lnTo>
                  <a:pt x="645705" y="1239435"/>
                </a:lnTo>
                <a:lnTo>
                  <a:pt x="645705" y="1461677"/>
                </a:lnTo>
                <a:lnTo>
                  <a:pt x="0" y="1461677"/>
                </a:lnTo>
                <a:cubicBezTo>
                  <a:pt x="23152" y="665889"/>
                  <a:pt x="662703" y="25098"/>
                  <a:pt x="145798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Oval 3"/>
          <p:cNvSpPr/>
          <p:nvPr/>
        </p:nvSpPr>
        <p:spPr>
          <a:xfrm rot="5400000">
            <a:off x="4744155" y="1585381"/>
            <a:ext cx="1457984" cy="1461677"/>
          </a:xfrm>
          <a:custGeom>
            <a:avLst/>
            <a:gdLst/>
            <a:ahLst/>
            <a:cxnLst/>
            <a:rect l="l" t="t" r="r" b="b"/>
            <a:pathLst>
              <a:path w="1457984" h="1461677">
                <a:moveTo>
                  <a:pt x="1457984" y="0"/>
                </a:moveTo>
                <a:lnTo>
                  <a:pt x="1457984" y="645455"/>
                </a:lnTo>
                <a:lnTo>
                  <a:pt x="1239685" y="645455"/>
                </a:lnTo>
                <a:lnTo>
                  <a:pt x="1239685" y="1239435"/>
                </a:lnTo>
                <a:lnTo>
                  <a:pt x="645705" y="1239435"/>
                </a:lnTo>
                <a:lnTo>
                  <a:pt x="645705" y="1461677"/>
                </a:lnTo>
                <a:lnTo>
                  <a:pt x="0" y="1461677"/>
                </a:lnTo>
                <a:cubicBezTo>
                  <a:pt x="23152" y="665889"/>
                  <a:pt x="662703" y="25098"/>
                  <a:pt x="1457984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Oval 3"/>
          <p:cNvSpPr/>
          <p:nvPr/>
        </p:nvSpPr>
        <p:spPr>
          <a:xfrm rot="10800000">
            <a:off x="4742309" y="3101568"/>
            <a:ext cx="1457984" cy="1461677"/>
          </a:xfrm>
          <a:custGeom>
            <a:avLst/>
            <a:gdLst/>
            <a:ahLst/>
            <a:cxnLst/>
            <a:rect l="l" t="t" r="r" b="b"/>
            <a:pathLst>
              <a:path w="1457984" h="1461677">
                <a:moveTo>
                  <a:pt x="1457984" y="0"/>
                </a:moveTo>
                <a:lnTo>
                  <a:pt x="1457984" y="645455"/>
                </a:lnTo>
                <a:lnTo>
                  <a:pt x="1239685" y="645455"/>
                </a:lnTo>
                <a:lnTo>
                  <a:pt x="1239685" y="1239435"/>
                </a:lnTo>
                <a:lnTo>
                  <a:pt x="645705" y="1239435"/>
                </a:lnTo>
                <a:lnTo>
                  <a:pt x="645705" y="1461677"/>
                </a:lnTo>
                <a:lnTo>
                  <a:pt x="0" y="1461677"/>
                </a:lnTo>
                <a:cubicBezTo>
                  <a:pt x="23152" y="665889"/>
                  <a:pt x="662703" y="25098"/>
                  <a:pt x="145798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Oval 3"/>
          <p:cNvSpPr/>
          <p:nvPr/>
        </p:nvSpPr>
        <p:spPr>
          <a:xfrm rot="16200000">
            <a:off x="3229458" y="3103415"/>
            <a:ext cx="1457984" cy="1461677"/>
          </a:xfrm>
          <a:custGeom>
            <a:avLst/>
            <a:gdLst/>
            <a:ahLst/>
            <a:cxnLst/>
            <a:rect l="l" t="t" r="r" b="b"/>
            <a:pathLst>
              <a:path w="1457984" h="1461677">
                <a:moveTo>
                  <a:pt x="1457984" y="0"/>
                </a:moveTo>
                <a:lnTo>
                  <a:pt x="1457984" y="645455"/>
                </a:lnTo>
                <a:lnTo>
                  <a:pt x="1239685" y="645455"/>
                </a:lnTo>
                <a:lnTo>
                  <a:pt x="1239685" y="1239435"/>
                </a:lnTo>
                <a:lnTo>
                  <a:pt x="645705" y="1239435"/>
                </a:lnTo>
                <a:lnTo>
                  <a:pt x="645705" y="1461677"/>
                </a:lnTo>
                <a:lnTo>
                  <a:pt x="0" y="1461677"/>
                </a:lnTo>
                <a:cubicBezTo>
                  <a:pt x="23152" y="665889"/>
                  <a:pt x="662703" y="25098"/>
                  <a:pt x="1457984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Cross 6"/>
          <p:cNvSpPr/>
          <p:nvPr/>
        </p:nvSpPr>
        <p:spPr>
          <a:xfrm>
            <a:off x="3997632" y="2345878"/>
            <a:ext cx="1455818" cy="1455818"/>
          </a:xfrm>
          <a:prstGeom prst="plus">
            <a:avLst>
              <a:gd name="adj" fmla="val 39075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7" name="Group 16"/>
          <p:cNvGrpSpPr/>
          <p:nvPr/>
        </p:nvGrpSpPr>
        <p:grpSpPr>
          <a:xfrm>
            <a:off x="969599" y="2284428"/>
            <a:ext cx="2592288" cy="926609"/>
            <a:chOff x="6228184" y="1749861"/>
            <a:chExt cx="2592288" cy="926609"/>
          </a:xfrm>
        </p:grpSpPr>
        <p:sp>
          <p:nvSpPr>
            <p:cNvPr id="18" name="TextBox 17"/>
            <p:cNvSpPr txBox="1"/>
            <p:nvPr/>
          </p:nvSpPr>
          <p:spPr>
            <a:xfrm>
              <a:off x="6228184" y="2030139"/>
              <a:ext cx="18222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27696"/>
                  </a:solidFill>
                  <a:cs typeface="Arial" pitchFamily="34" charset="0"/>
                </a:rPr>
                <a:t>Get a modern PowerPoint  Presentation that is </a:t>
              </a:r>
              <a:r>
                <a:rPr lang="en-US" altLang="ko-KR" sz="1200" dirty="0" smtClean="0">
                  <a:solidFill>
                    <a:srgbClr val="027696"/>
                  </a:solidFill>
                  <a:cs typeface="Arial" pitchFamily="34" charset="0"/>
                </a:rPr>
                <a:t>beautifully.</a:t>
              </a:r>
              <a:endParaRPr lang="en-US" altLang="ko-KR" sz="1200" dirty="0">
                <a:solidFill>
                  <a:srgbClr val="027696"/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228184" y="174986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027696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rgbClr val="027696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16"/>
          <p:cNvGrpSpPr/>
          <p:nvPr/>
        </p:nvGrpSpPr>
        <p:grpSpPr>
          <a:xfrm>
            <a:off x="1020334" y="4099941"/>
            <a:ext cx="2592288" cy="926609"/>
            <a:chOff x="6228184" y="1749861"/>
            <a:chExt cx="2592288" cy="926609"/>
          </a:xfrm>
        </p:grpSpPr>
        <p:sp>
          <p:nvSpPr>
            <p:cNvPr id="31" name="TextBox 17"/>
            <p:cNvSpPr txBox="1"/>
            <p:nvPr/>
          </p:nvSpPr>
          <p:spPr>
            <a:xfrm>
              <a:off x="6228184" y="2030139"/>
              <a:ext cx="18222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27696"/>
                  </a:solidFill>
                  <a:cs typeface="Arial" pitchFamily="34" charset="0"/>
                </a:rPr>
                <a:t>Get a modern PowerPoint  Presentation that is </a:t>
              </a:r>
              <a:r>
                <a:rPr lang="en-US" altLang="ko-KR" sz="1200" dirty="0" smtClean="0">
                  <a:solidFill>
                    <a:srgbClr val="027696"/>
                  </a:solidFill>
                  <a:cs typeface="Arial" pitchFamily="34" charset="0"/>
                </a:rPr>
                <a:t>beautifully.</a:t>
              </a:r>
              <a:endParaRPr lang="en-US" altLang="ko-KR" sz="1200" dirty="0">
                <a:solidFill>
                  <a:srgbClr val="027696"/>
                </a:solidFill>
                <a:cs typeface="Arial" pitchFamily="34" charset="0"/>
              </a:endParaRPr>
            </a:p>
          </p:txBody>
        </p:sp>
        <p:sp>
          <p:nvSpPr>
            <p:cNvPr id="32" name="TextBox 18"/>
            <p:cNvSpPr txBox="1"/>
            <p:nvPr/>
          </p:nvSpPr>
          <p:spPr>
            <a:xfrm>
              <a:off x="6228184" y="174986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027696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rgbClr val="027696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16"/>
          <p:cNvGrpSpPr/>
          <p:nvPr/>
        </p:nvGrpSpPr>
        <p:grpSpPr>
          <a:xfrm>
            <a:off x="5648825" y="4132366"/>
            <a:ext cx="2592288" cy="919321"/>
            <a:chOff x="6228184" y="1749861"/>
            <a:chExt cx="2592288" cy="919321"/>
          </a:xfrm>
        </p:grpSpPr>
        <p:sp>
          <p:nvSpPr>
            <p:cNvPr id="39" name="TextBox 17"/>
            <p:cNvSpPr txBox="1"/>
            <p:nvPr/>
          </p:nvSpPr>
          <p:spPr>
            <a:xfrm>
              <a:off x="6998205" y="2022851"/>
              <a:ext cx="18222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027696"/>
                  </a:solidFill>
                  <a:cs typeface="Arial" pitchFamily="34" charset="0"/>
                </a:rPr>
                <a:t>Get a modern PowerPoint  Presentation that is </a:t>
              </a:r>
              <a:r>
                <a:rPr lang="en-US" altLang="ko-KR" sz="1200" dirty="0" smtClean="0">
                  <a:solidFill>
                    <a:srgbClr val="027696"/>
                  </a:solidFill>
                  <a:cs typeface="Arial" pitchFamily="34" charset="0"/>
                </a:rPr>
                <a:t>beautifully.</a:t>
              </a:r>
              <a:endParaRPr lang="en-US" altLang="ko-KR" sz="1200" dirty="0">
                <a:solidFill>
                  <a:srgbClr val="027696"/>
                </a:solidFill>
                <a:cs typeface="Arial" pitchFamily="34" charset="0"/>
              </a:endParaRPr>
            </a:p>
          </p:txBody>
        </p:sp>
        <p:sp>
          <p:nvSpPr>
            <p:cNvPr id="40" name="TextBox 18"/>
            <p:cNvSpPr txBox="1"/>
            <p:nvPr/>
          </p:nvSpPr>
          <p:spPr>
            <a:xfrm>
              <a:off x="6228184" y="174986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rgbClr val="027696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rgbClr val="027696"/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16"/>
          <p:cNvGrpSpPr/>
          <p:nvPr/>
        </p:nvGrpSpPr>
        <p:grpSpPr>
          <a:xfrm>
            <a:off x="5613798" y="2282915"/>
            <a:ext cx="2627315" cy="931782"/>
            <a:chOff x="6228184" y="1749861"/>
            <a:chExt cx="2627315" cy="931782"/>
          </a:xfrm>
        </p:grpSpPr>
        <p:sp>
          <p:nvSpPr>
            <p:cNvPr id="43" name="TextBox 17"/>
            <p:cNvSpPr txBox="1"/>
            <p:nvPr/>
          </p:nvSpPr>
          <p:spPr>
            <a:xfrm>
              <a:off x="7033232" y="2035312"/>
              <a:ext cx="18222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027696"/>
                  </a:solidFill>
                  <a:cs typeface="Arial" pitchFamily="34" charset="0"/>
                </a:rPr>
                <a:t>Get a modern PowerPoint  Presentation that is </a:t>
              </a:r>
              <a:r>
                <a:rPr lang="en-US" altLang="ko-KR" sz="1200" dirty="0" smtClean="0">
                  <a:solidFill>
                    <a:srgbClr val="027696"/>
                  </a:solidFill>
                  <a:cs typeface="Arial" pitchFamily="34" charset="0"/>
                </a:rPr>
                <a:t>beautifully.</a:t>
              </a:r>
              <a:endParaRPr lang="en-US" altLang="ko-KR" sz="1200" dirty="0">
                <a:solidFill>
                  <a:srgbClr val="027696"/>
                </a:solidFill>
                <a:cs typeface="Arial" pitchFamily="34" charset="0"/>
              </a:endParaRPr>
            </a:p>
          </p:txBody>
        </p:sp>
        <p:sp>
          <p:nvSpPr>
            <p:cNvPr id="44" name="TextBox 18"/>
            <p:cNvSpPr txBox="1"/>
            <p:nvPr/>
          </p:nvSpPr>
          <p:spPr>
            <a:xfrm>
              <a:off x="6228184" y="174986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rgbClr val="027696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rgbClr val="027696"/>
                </a:solidFill>
                <a:cs typeface="Arial" pitchFamily="34" charset="0"/>
              </a:endParaRPr>
            </a:p>
          </p:txBody>
        </p:sp>
      </p:grp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867" y="1453937"/>
            <a:ext cx="661987" cy="740287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9979" y="3359654"/>
            <a:ext cx="661987" cy="740287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23586" y="3289594"/>
            <a:ext cx="712933" cy="797259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40939" y="1474081"/>
            <a:ext cx="712933" cy="79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4906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4056" y="558483"/>
            <a:ext cx="2736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Modern  PowerPoint   Presentation</a:t>
            </a:r>
            <a:endParaRPr lang="ko-KR" altLang="en-US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4056" y="198443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 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084168" y="299109"/>
            <a:ext cx="2592288" cy="1326157"/>
            <a:chOff x="6228184" y="1749861"/>
            <a:chExt cx="2592288" cy="1326157"/>
          </a:xfrm>
        </p:grpSpPr>
        <p:sp>
          <p:nvSpPr>
            <p:cNvPr id="10" name="TextBox 9"/>
            <p:cNvSpPr txBox="1"/>
            <p:nvPr/>
          </p:nvSpPr>
          <p:spPr>
            <a:xfrm>
              <a:off x="6228184" y="2121911"/>
              <a:ext cx="259228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28184" y="1749861"/>
              <a:ext cx="25922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851920" y="3507854"/>
            <a:ext cx="2592288" cy="1326157"/>
            <a:chOff x="6228184" y="1749861"/>
            <a:chExt cx="2592288" cy="1326157"/>
          </a:xfrm>
        </p:grpSpPr>
        <p:sp>
          <p:nvSpPr>
            <p:cNvPr id="13" name="TextBox 12"/>
            <p:cNvSpPr txBox="1"/>
            <p:nvPr/>
          </p:nvSpPr>
          <p:spPr>
            <a:xfrm>
              <a:off x="6228184" y="2121911"/>
              <a:ext cx="259228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228184" y="1749861"/>
              <a:ext cx="25922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FD7E30B-8763-4FAE-B860-D9E27B70312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ED94A73A-B223-4CC1-BC00-FDB0E8AD5E5A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6" y="2179138"/>
            <a:ext cx="2893900" cy="270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531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20" name="Oval Callout 21">
            <a:extLst>
              <a:ext uri="{FF2B5EF4-FFF2-40B4-BE49-F238E27FC236}">
                <a16:creationId xmlns:a16="http://schemas.microsoft.com/office/drawing/2014/main" id="{B45244B8-2EE7-4815-B5D1-D900E1E954C1}"/>
              </a:ext>
            </a:extLst>
          </p:cNvPr>
          <p:cNvSpPr/>
          <p:nvPr/>
        </p:nvSpPr>
        <p:spPr>
          <a:xfrm rot="1882940">
            <a:off x="6707061" y="1469833"/>
            <a:ext cx="1325753" cy="1325606"/>
          </a:xfrm>
          <a:prstGeom prst="wedgeEllipseCallout">
            <a:avLst>
              <a:gd name="adj1" fmla="val -53426"/>
              <a:gd name="adj2" fmla="val 7876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21" name="Oval Callout 22">
            <a:extLst>
              <a:ext uri="{FF2B5EF4-FFF2-40B4-BE49-F238E27FC236}">
                <a16:creationId xmlns:a16="http://schemas.microsoft.com/office/drawing/2014/main" id="{0F76C057-510F-4F6B-A93A-B6550DD1AC5F}"/>
              </a:ext>
            </a:extLst>
          </p:cNvPr>
          <p:cNvSpPr/>
          <p:nvPr/>
        </p:nvSpPr>
        <p:spPr>
          <a:xfrm rot="1882940">
            <a:off x="1111189" y="1513549"/>
            <a:ext cx="1325753" cy="1325606"/>
          </a:xfrm>
          <a:prstGeom prst="wedgeEllipseCallout">
            <a:avLst>
              <a:gd name="adj1" fmla="val 100855"/>
              <a:gd name="adj2" fmla="val -1791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9BBB3185-4AA8-45FA-BF5E-46ABF6796499}"/>
              </a:ext>
            </a:extLst>
          </p:cNvPr>
          <p:cNvSpPr/>
          <p:nvPr/>
        </p:nvSpPr>
        <p:spPr>
          <a:xfrm>
            <a:off x="1233750" y="2253435"/>
            <a:ext cx="110908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500" b="1" dirty="0">
                <a:solidFill>
                  <a:schemeClr val="bg1"/>
                </a:solidFill>
              </a:rPr>
              <a:t>Add Text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grpSp>
        <p:nvGrpSpPr>
          <p:cNvPr id="23" name="그룹 6">
            <a:extLst>
              <a:ext uri="{FF2B5EF4-FFF2-40B4-BE49-F238E27FC236}">
                <a16:creationId xmlns:a16="http://schemas.microsoft.com/office/drawing/2014/main" id="{2334A72E-49BC-446F-AAA0-3B799B7F68FC}"/>
              </a:ext>
            </a:extLst>
          </p:cNvPr>
          <p:cNvGrpSpPr/>
          <p:nvPr/>
        </p:nvGrpSpPr>
        <p:grpSpPr>
          <a:xfrm>
            <a:off x="955142" y="3043669"/>
            <a:ext cx="1963426" cy="686447"/>
            <a:chOff x="2010671" y="4058224"/>
            <a:chExt cx="2007493" cy="91526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2080114-4A83-4A16-9426-5BAF3F4145CA}"/>
                </a:ext>
              </a:extLst>
            </p:cNvPr>
            <p:cNvSpPr/>
            <p:nvPr/>
          </p:nvSpPr>
          <p:spPr>
            <a:xfrm>
              <a:off x="2011465" y="4058224"/>
              <a:ext cx="2006699" cy="430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Rectangle 18">
              <a:extLst>
                <a:ext uri="{FF2B5EF4-FFF2-40B4-BE49-F238E27FC236}">
                  <a16:creationId xmlns:a16="http://schemas.microsoft.com/office/drawing/2014/main" id="{5FAD29E4-51C8-41E0-87BF-A26E271B6266}"/>
                </a:ext>
              </a:extLst>
            </p:cNvPr>
            <p:cNvSpPr/>
            <p:nvPr/>
          </p:nvSpPr>
          <p:spPr>
            <a:xfrm>
              <a:off x="2010671" y="4419489"/>
              <a:ext cx="2006699" cy="553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05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</p:grpSp>
      <p:grpSp>
        <p:nvGrpSpPr>
          <p:cNvPr id="26" name="그룹 5">
            <a:extLst>
              <a:ext uri="{FF2B5EF4-FFF2-40B4-BE49-F238E27FC236}">
                <a16:creationId xmlns:a16="http://schemas.microsoft.com/office/drawing/2014/main" id="{94E7AFCA-35C5-4E83-9563-DFC3BA17F9FD}"/>
              </a:ext>
            </a:extLst>
          </p:cNvPr>
          <p:cNvGrpSpPr/>
          <p:nvPr/>
        </p:nvGrpSpPr>
        <p:grpSpPr>
          <a:xfrm>
            <a:off x="6213181" y="3043669"/>
            <a:ext cx="1975679" cy="686447"/>
            <a:chOff x="8157498" y="4058224"/>
            <a:chExt cx="2006699" cy="915262"/>
          </a:xfrm>
        </p:grpSpPr>
        <p:sp>
          <p:nvSpPr>
            <p:cNvPr id="27" name="Rectangle 18">
              <a:extLst>
                <a:ext uri="{FF2B5EF4-FFF2-40B4-BE49-F238E27FC236}">
                  <a16:creationId xmlns:a16="http://schemas.microsoft.com/office/drawing/2014/main" id="{2EA1AF76-30C1-478D-B10B-C0C7235BA982}"/>
                </a:ext>
              </a:extLst>
            </p:cNvPr>
            <p:cNvSpPr/>
            <p:nvPr/>
          </p:nvSpPr>
          <p:spPr>
            <a:xfrm>
              <a:off x="8157498" y="4058224"/>
              <a:ext cx="2006699" cy="430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Rectangle 18">
              <a:extLst>
                <a:ext uri="{FF2B5EF4-FFF2-40B4-BE49-F238E27FC236}">
                  <a16:creationId xmlns:a16="http://schemas.microsoft.com/office/drawing/2014/main" id="{3E98F37E-4BBA-41CE-A893-8781F44412CB}"/>
                </a:ext>
              </a:extLst>
            </p:cNvPr>
            <p:cNvSpPr/>
            <p:nvPr/>
          </p:nvSpPr>
          <p:spPr>
            <a:xfrm>
              <a:off x="8157498" y="4419489"/>
              <a:ext cx="2006699" cy="553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05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</p:grpSp>
      <p:sp>
        <p:nvSpPr>
          <p:cNvPr id="29" name="Rectangle 18">
            <a:extLst>
              <a:ext uri="{FF2B5EF4-FFF2-40B4-BE49-F238E27FC236}">
                <a16:creationId xmlns:a16="http://schemas.microsoft.com/office/drawing/2014/main" id="{920CF638-CF7C-483B-A357-2C91ADF048C4}"/>
              </a:ext>
            </a:extLst>
          </p:cNvPr>
          <p:cNvSpPr/>
          <p:nvPr/>
        </p:nvSpPr>
        <p:spPr>
          <a:xfrm>
            <a:off x="6812355" y="2253435"/>
            <a:ext cx="110908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500" b="1" dirty="0">
                <a:solidFill>
                  <a:schemeClr val="bg1"/>
                </a:solidFill>
              </a:rPr>
              <a:t>Add Text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0" name="Rounded Rectangle 2">
            <a:extLst>
              <a:ext uri="{FF2B5EF4-FFF2-40B4-BE49-F238E27FC236}">
                <a16:creationId xmlns:a16="http://schemas.microsoft.com/office/drawing/2014/main" id="{44D0F498-B99B-4C54-B808-FEC5F74DCC02}"/>
              </a:ext>
            </a:extLst>
          </p:cNvPr>
          <p:cNvSpPr>
            <a:spLocks noChangeAspect="1"/>
          </p:cNvSpPr>
          <p:nvPr/>
        </p:nvSpPr>
        <p:spPr>
          <a:xfrm>
            <a:off x="7241460" y="1763915"/>
            <a:ext cx="295510" cy="375309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31" name="Rounded Rectangle 2">
            <a:extLst>
              <a:ext uri="{FF2B5EF4-FFF2-40B4-BE49-F238E27FC236}">
                <a16:creationId xmlns:a16="http://schemas.microsoft.com/office/drawing/2014/main" id="{2D9F9F47-0FFE-4C13-A841-2B4EC4355C5A}"/>
              </a:ext>
            </a:extLst>
          </p:cNvPr>
          <p:cNvSpPr>
            <a:spLocks noChangeAspect="1"/>
          </p:cNvSpPr>
          <p:nvPr/>
        </p:nvSpPr>
        <p:spPr>
          <a:xfrm>
            <a:off x="1676569" y="1804625"/>
            <a:ext cx="208922" cy="384388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1D89334-328A-4AB7-8189-46180888B041}"/>
              </a:ext>
            </a:extLst>
          </p:cNvPr>
          <p:cNvGrpSpPr/>
          <p:nvPr/>
        </p:nvGrpSpPr>
        <p:grpSpPr>
          <a:xfrm>
            <a:off x="6052494" y="3970215"/>
            <a:ext cx="1320998" cy="592139"/>
            <a:chOff x="203895" y="3409836"/>
            <a:chExt cx="1761331" cy="78951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A2A9F0F-EA4C-4365-8364-13C6E69597D7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100" b="1" dirty="0">
                  <a:ea typeface="FZShuTi" pitchFamily="2" charset="-122"/>
                  <a:cs typeface="Arial" pitchFamily="34" charset="0"/>
                </a:rPr>
                <a:t>$34,090</a:t>
              </a:r>
              <a:endParaRPr lang="ko-KR" altLang="en-US" sz="2100" b="1" dirty="0"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779D915-B17B-4BA4-BCCF-D03A720D1F53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b="1" dirty="0"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050" b="1" dirty="0"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F93DA9A-4F8C-48DA-B2E1-F409EADB33A7}"/>
              </a:ext>
            </a:extLst>
          </p:cNvPr>
          <p:cNvGrpSpPr/>
          <p:nvPr/>
        </p:nvGrpSpPr>
        <p:grpSpPr>
          <a:xfrm>
            <a:off x="7300724" y="3970215"/>
            <a:ext cx="1320998" cy="592139"/>
            <a:chOff x="203895" y="3409836"/>
            <a:chExt cx="1761331" cy="78951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84ACBA1-C09C-40FD-B73C-2DD3B1DD4970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100" b="1" dirty="0">
                  <a:ea typeface="FZShuTi" pitchFamily="2" charset="-122"/>
                  <a:cs typeface="Arial" pitchFamily="34" charset="0"/>
                </a:rPr>
                <a:t>$15,090</a:t>
              </a:r>
              <a:endParaRPr lang="ko-KR" altLang="en-US" sz="2100" b="1" dirty="0"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7CCC7EC-DFD3-409D-9C39-4724D627FF4C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b="1" dirty="0"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050" b="1" dirty="0"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1E01505-5D05-4E2B-879E-1E15B0D14FD3}"/>
              </a:ext>
            </a:extLst>
          </p:cNvPr>
          <p:cNvGrpSpPr/>
          <p:nvPr/>
        </p:nvGrpSpPr>
        <p:grpSpPr>
          <a:xfrm>
            <a:off x="497970" y="3967411"/>
            <a:ext cx="1320998" cy="592139"/>
            <a:chOff x="203895" y="3409836"/>
            <a:chExt cx="1761331" cy="789519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75DC621-7932-41C2-B5A9-A0FEC6EEDFDB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100" b="1" dirty="0">
                  <a:ea typeface="FZShuTi" pitchFamily="2" charset="-122"/>
                  <a:cs typeface="Arial" pitchFamily="34" charset="0"/>
                </a:rPr>
                <a:t>$25,070</a:t>
              </a:r>
              <a:endParaRPr lang="ko-KR" altLang="en-US" sz="2100" b="1" dirty="0"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1233B8F-FF28-4F05-9B8E-6E784E755102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b="1" dirty="0"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050" b="1" dirty="0"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47214BD-E8BB-4957-A16F-01D91E187B87}"/>
              </a:ext>
            </a:extLst>
          </p:cNvPr>
          <p:cNvGrpSpPr/>
          <p:nvPr/>
        </p:nvGrpSpPr>
        <p:grpSpPr>
          <a:xfrm>
            <a:off x="1746200" y="3967411"/>
            <a:ext cx="1320998" cy="592139"/>
            <a:chOff x="203895" y="3409836"/>
            <a:chExt cx="1761331" cy="789519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3C68457-0500-40B2-9E7D-822EC88600A2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100" b="1" dirty="0">
                  <a:ea typeface="FZShuTi" pitchFamily="2" charset="-122"/>
                  <a:cs typeface="Arial" pitchFamily="34" charset="0"/>
                </a:rPr>
                <a:t>$18,000</a:t>
              </a:r>
              <a:endParaRPr lang="ko-KR" altLang="en-US" sz="2100" b="1" dirty="0"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FE6155C-F5F5-432F-90BC-48A878D2C2C9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b="1" dirty="0"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050" b="1" dirty="0">
                <a:cs typeface="Arial" pitchFamily="34" charset="0"/>
              </a:endParaRP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5722" y="2538403"/>
            <a:ext cx="2246004" cy="196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8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34245" y="1945669"/>
            <a:ext cx="2409467" cy="1048024"/>
            <a:chOff x="803640" y="3362835"/>
            <a:chExt cx="2059657" cy="1048024"/>
          </a:xfrm>
        </p:grpSpPr>
        <p:sp>
          <p:nvSpPr>
            <p:cNvPr id="10" name="TextBox 9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68532" y="3899671"/>
            <a:ext cx="2409467" cy="1048024"/>
            <a:chOff x="803640" y="3362835"/>
            <a:chExt cx="2059657" cy="1048024"/>
          </a:xfrm>
        </p:grpSpPr>
        <p:sp>
          <p:nvSpPr>
            <p:cNvPr id="13" name="TextBox 12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852445" y="1959082"/>
            <a:ext cx="2409467" cy="1048024"/>
            <a:chOff x="803640" y="3362835"/>
            <a:chExt cx="2059657" cy="1048024"/>
          </a:xfrm>
        </p:grpSpPr>
        <p:sp>
          <p:nvSpPr>
            <p:cNvPr id="16" name="TextBox 15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2" name="Freeform 5"/>
          <p:cNvSpPr>
            <a:spLocks/>
          </p:cNvSpPr>
          <p:nvPr/>
        </p:nvSpPr>
        <p:spPr bwMode="auto">
          <a:xfrm>
            <a:off x="325759" y="127589"/>
            <a:ext cx="8504238" cy="874713"/>
          </a:xfrm>
          <a:custGeom>
            <a:avLst/>
            <a:gdLst>
              <a:gd name="T0" fmla="*/ 3651 w 3715"/>
              <a:gd name="T1" fmla="*/ 379 h 379"/>
              <a:gd name="T2" fmla="*/ 64 w 3715"/>
              <a:gd name="T3" fmla="*/ 379 h 379"/>
              <a:gd name="T4" fmla="*/ 0 w 3715"/>
              <a:gd name="T5" fmla="*/ 315 h 379"/>
              <a:gd name="T6" fmla="*/ 0 w 3715"/>
              <a:gd name="T7" fmla="*/ 64 h 379"/>
              <a:gd name="T8" fmla="*/ 64 w 3715"/>
              <a:gd name="T9" fmla="*/ 0 h 379"/>
              <a:gd name="T10" fmla="*/ 3651 w 3715"/>
              <a:gd name="T11" fmla="*/ 0 h 379"/>
              <a:gd name="T12" fmla="*/ 3715 w 3715"/>
              <a:gd name="T13" fmla="*/ 64 h 379"/>
              <a:gd name="T14" fmla="*/ 3715 w 3715"/>
              <a:gd name="T15" fmla="*/ 315 h 379"/>
              <a:gd name="T16" fmla="*/ 3651 w 3715"/>
              <a:gd name="T17" fmla="*/ 379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15" h="379">
                <a:moveTo>
                  <a:pt x="3651" y="379"/>
                </a:moveTo>
                <a:cubicBezTo>
                  <a:pt x="64" y="379"/>
                  <a:pt x="64" y="379"/>
                  <a:pt x="64" y="379"/>
                </a:cubicBezTo>
                <a:cubicBezTo>
                  <a:pt x="29" y="379"/>
                  <a:pt x="0" y="350"/>
                  <a:pt x="0" y="315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29"/>
                  <a:pt x="29" y="0"/>
                  <a:pt x="64" y="0"/>
                </a:cubicBezTo>
                <a:cubicBezTo>
                  <a:pt x="3651" y="0"/>
                  <a:pt x="3651" y="0"/>
                  <a:pt x="3651" y="0"/>
                </a:cubicBezTo>
                <a:cubicBezTo>
                  <a:pt x="3686" y="0"/>
                  <a:pt x="3715" y="29"/>
                  <a:pt x="3715" y="64"/>
                </a:cubicBezTo>
                <a:cubicBezTo>
                  <a:pt x="3715" y="315"/>
                  <a:pt x="3715" y="315"/>
                  <a:pt x="3715" y="315"/>
                </a:cubicBezTo>
                <a:cubicBezTo>
                  <a:pt x="3715" y="350"/>
                  <a:pt x="3686" y="379"/>
                  <a:pt x="3651" y="3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18" name="Group 17"/>
          <p:cNvGrpSpPr/>
          <p:nvPr/>
        </p:nvGrpSpPr>
        <p:grpSpPr>
          <a:xfrm>
            <a:off x="5873957" y="3923818"/>
            <a:ext cx="2409467" cy="1048024"/>
            <a:chOff x="803640" y="3362835"/>
            <a:chExt cx="2059657" cy="1048024"/>
          </a:xfrm>
        </p:grpSpPr>
        <p:sp>
          <p:nvSpPr>
            <p:cNvPr id="19" name="TextBox 18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55836"/>
            <a:ext cx="9144000" cy="576064"/>
          </a:xfrm>
        </p:spPr>
        <p:txBody>
          <a:bodyPr/>
          <a:lstStyle/>
          <a:p>
            <a:r>
              <a:rPr lang="en-US" altLang="ko-KR" dirty="0">
                <a:solidFill>
                  <a:srgbClr val="00B0F0"/>
                </a:solidFill>
              </a:rPr>
              <a:t>Infographic Style</a:t>
            </a:r>
            <a:endParaRPr lang="ko-KR" altLang="en-US" dirty="0">
              <a:solidFill>
                <a:srgbClr val="00B0F0"/>
              </a:solidFill>
            </a:endParaRPr>
          </a:p>
        </p:txBody>
      </p:sp>
      <p:grpSp>
        <p:nvGrpSpPr>
          <p:cNvPr id="39" name="Grupo 38"/>
          <p:cNvGrpSpPr/>
          <p:nvPr/>
        </p:nvGrpSpPr>
        <p:grpSpPr>
          <a:xfrm>
            <a:off x="1598341" y="1179791"/>
            <a:ext cx="905417" cy="804146"/>
            <a:chOff x="3636963" y="2620963"/>
            <a:chExt cx="1433512" cy="1273174"/>
          </a:xfrm>
          <a:solidFill>
            <a:schemeClr val="tx1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3636963" y="3524250"/>
              <a:ext cx="420688" cy="349250"/>
            </a:xfrm>
            <a:custGeom>
              <a:avLst/>
              <a:gdLst>
                <a:gd name="T0" fmla="*/ 0 w 264"/>
                <a:gd name="T1" fmla="*/ 215 h 219"/>
                <a:gd name="T2" fmla="*/ 20 w 264"/>
                <a:gd name="T3" fmla="*/ 100 h 219"/>
                <a:gd name="T4" fmla="*/ 36 w 264"/>
                <a:gd name="T5" fmla="*/ 0 h 219"/>
                <a:gd name="T6" fmla="*/ 229 w 264"/>
                <a:gd name="T7" fmla="*/ 0 h 219"/>
                <a:gd name="T8" fmla="*/ 264 w 264"/>
                <a:gd name="T9" fmla="*/ 219 h 219"/>
                <a:gd name="T10" fmla="*/ 0 w 264"/>
                <a:gd name="T11" fmla="*/ 219 h 219"/>
                <a:gd name="T12" fmla="*/ 0 w 264"/>
                <a:gd name="T13" fmla="*/ 21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4" h="219">
                  <a:moveTo>
                    <a:pt x="0" y="215"/>
                  </a:moveTo>
                  <a:cubicBezTo>
                    <a:pt x="7" y="177"/>
                    <a:pt x="14" y="138"/>
                    <a:pt x="20" y="100"/>
                  </a:cubicBezTo>
                  <a:cubicBezTo>
                    <a:pt x="26" y="67"/>
                    <a:pt x="31" y="34"/>
                    <a:pt x="36" y="0"/>
                  </a:cubicBezTo>
                  <a:cubicBezTo>
                    <a:pt x="100" y="0"/>
                    <a:pt x="163" y="0"/>
                    <a:pt x="229" y="0"/>
                  </a:cubicBezTo>
                  <a:cubicBezTo>
                    <a:pt x="240" y="72"/>
                    <a:pt x="252" y="144"/>
                    <a:pt x="264" y="219"/>
                  </a:cubicBezTo>
                  <a:cubicBezTo>
                    <a:pt x="175" y="219"/>
                    <a:pt x="88" y="219"/>
                    <a:pt x="0" y="219"/>
                  </a:cubicBezTo>
                  <a:cubicBezTo>
                    <a:pt x="0" y="218"/>
                    <a:pt x="0" y="216"/>
                    <a:pt x="0" y="2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4133850" y="3227388"/>
              <a:ext cx="936625" cy="53975"/>
            </a:xfrm>
            <a:custGeom>
              <a:avLst/>
              <a:gdLst>
                <a:gd name="T0" fmla="*/ 588 w 588"/>
                <a:gd name="T1" fmla="*/ 33 h 33"/>
                <a:gd name="T2" fmla="*/ 0 w 588"/>
                <a:gd name="T3" fmla="*/ 33 h 33"/>
                <a:gd name="T4" fmla="*/ 0 w 588"/>
                <a:gd name="T5" fmla="*/ 2 h 33"/>
                <a:gd name="T6" fmla="*/ 17 w 588"/>
                <a:gd name="T7" fmla="*/ 0 h 33"/>
                <a:gd name="T8" fmla="*/ 578 w 588"/>
                <a:gd name="T9" fmla="*/ 0 h 33"/>
                <a:gd name="T10" fmla="*/ 588 w 588"/>
                <a:gd name="T11" fmla="*/ 1 h 33"/>
                <a:gd name="T12" fmla="*/ 588 w 588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8" h="33">
                  <a:moveTo>
                    <a:pt x="588" y="33"/>
                  </a:moveTo>
                  <a:cubicBezTo>
                    <a:pt x="393" y="33"/>
                    <a:pt x="197" y="33"/>
                    <a:pt x="0" y="33"/>
                  </a:cubicBezTo>
                  <a:cubicBezTo>
                    <a:pt x="0" y="22"/>
                    <a:pt x="0" y="13"/>
                    <a:pt x="0" y="2"/>
                  </a:cubicBezTo>
                  <a:cubicBezTo>
                    <a:pt x="6" y="1"/>
                    <a:pt x="12" y="0"/>
                    <a:pt x="17" y="0"/>
                  </a:cubicBezTo>
                  <a:cubicBezTo>
                    <a:pt x="204" y="0"/>
                    <a:pt x="391" y="0"/>
                    <a:pt x="578" y="0"/>
                  </a:cubicBezTo>
                  <a:cubicBezTo>
                    <a:pt x="582" y="0"/>
                    <a:pt x="585" y="1"/>
                    <a:pt x="588" y="1"/>
                  </a:cubicBezTo>
                  <a:cubicBezTo>
                    <a:pt x="588" y="12"/>
                    <a:pt x="588" y="22"/>
                    <a:pt x="588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7"/>
            <p:cNvSpPr>
              <a:spLocks/>
            </p:cNvSpPr>
            <p:nvPr/>
          </p:nvSpPr>
          <p:spPr bwMode="auto">
            <a:xfrm>
              <a:off x="3748088" y="2895600"/>
              <a:ext cx="657225" cy="998537"/>
            </a:xfrm>
            <a:custGeom>
              <a:avLst/>
              <a:gdLst>
                <a:gd name="T0" fmla="*/ 253 w 412"/>
                <a:gd name="T1" fmla="*/ 71 h 627"/>
                <a:gd name="T2" fmla="*/ 223 w 412"/>
                <a:gd name="T3" fmla="*/ 43 h 627"/>
                <a:gd name="T4" fmla="*/ 161 w 412"/>
                <a:gd name="T5" fmla="*/ 42 h 627"/>
                <a:gd name="T6" fmla="*/ 164 w 412"/>
                <a:gd name="T7" fmla="*/ 106 h 627"/>
                <a:gd name="T8" fmla="*/ 216 w 412"/>
                <a:gd name="T9" fmla="*/ 155 h 627"/>
                <a:gd name="T10" fmla="*/ 189 w 412"/>
                <a:gd name="T11" fmla="*/ 208 h 627"/>
                <a:gd name="T12" fmla="*/ 162 w 412"/>
                <a:gd name="T13" fmla="*/ 266 h 627"/>
                <a:gd name="T14" fmla="*/ 187 w 412"/>
                <a:gd name="T15" fmla="*/ 266 h 627"/>
                <a:gd name="T16" fmla="*/ 350 w 412"/>
                <a:gd name="T17" fmla="*/ 266 h 627"/>
                <a:gd name="T18" fmla="*/ 402 w 412"/>
                <a:gd name="T19" fmla="*/ 331 h 627"/>
                <a:gd name="T20" fmla="*/ 335 w 412"/>
                <a:gd name="T21" fmla="*/ 577 h 627"/>
                <a:gd name="T22" fmla="*/ 272 w 412"/>
                <a:gd name="T23" fmla="*/ 619 h 627"/>
                <a:gd name="T24" fmla="*/ 235 w 412"/>
                <a:gd name="T25" fmla="*/ 549 h 627"/>
                <a:gd name="T26" fmla="*/ 280 w 412"/>
                <a:gd name="T27" fmla="*/ 387 h 627"/>
                <a:gd name="T28" fmla="*/ 283 w 412"/>
                <a:gd name="T29" fmla="*/ 370 h 627"/>
                <a:gd name="T30" fmla="*/ 146 w 412"/>
                <a:gd name="T31" fmla="*/ 369 h 627"/>
                <a:gd name="T32" fmla="*/ 76 w 412"/>
                <a:gd name="T33" fmla="*/ 361 h 627"/>
                <a:gd name="T34" fmla="*/ 11 w 412"/>
                <a:gd name="T35" fmla="*/ 253 h 627"/>
                <a:gd name="T36" fmla="*/ 109 w 412"/>
                <a:gd name="T37" fmla="*/ 42 h 627"/>
                <a:gd name="T38" fmla="*/ 196 w 412"/>
                <a:gd name="T39" fmla="*/ 2 h 627"/>
                <a:gd name="T40" fmla="*/ 253 w 412"/>
                <a:gd name="T41" fmla="*/ 71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2" h="627">
                  <a:moveTo>
                    <a:pt x="253" y="71"/>
                  </a:moveTo>
                  <a:cubicBezTo>
                    <a:pt x="241" y="60"/>
                    <a:pt x="232" y="52"/>
                    <a:pt x="223" y="43"/>
                  </a:cubicBezTo>
                  <a:cubicBezTo>
                    <a:pt x="203" y="25"/>
                    <a:pt x="178" y="25"/>
                    <a:pt x="161" y="42"/>
                  </a:cubicBezTo>
                  <a:cubicBezTo>
                    <a:pt x="144" y="60"/>
                    <a:pt x="145" y="87"/>
                    <a:pt x="164" y="106"/>
                  </a:cubicBezTo>
                  <a:cubicBezTo>
                    <a:pt x="181" y="122"/>
                    <a:pt x="198" y="138"/>
                    <a:pt x="216" y="155"/>
                  </a:cubicBezTo>
                  <a:cubicBezTo>
                    <a:pt x="207" y="173"/>
                    <a:pt x="197" y="191"/>
                    <a:pt x="189" y="208"/>
                  </a:cubicBezTo>
                  <a:cubicBezTo>
                    <a:pt x="180" y="226"/>
                    <a:pt x="172" y="244"/>
                    <a:pt x="162" y="266"/>
                  </a:cubicBezTo>
                  <a:cubicBezTo>
                    <a:pt x="173" y="266"/>
                    <a:pt x="180" y="266"/>
                    <a:pt x="187" y="266"/>
                  </a:cubicBezTo>
                  <a:cubicBezTo>
                    <a:pt x="241" y="266"/>
                    <a:pt x="296" y="266"/>
                    <a:pt x="350" y="266"/>
                  </a:cubicBezTo>
                  <a:cubicBezTo>
                    <a:pt x="387" y="266"/>
                    <a:pt x="412" y="296"/>
                    <a:pt x="402" y="331"/>
                  </a:cubicBezTo>
                  <a:cubicBezTo>
                    <a:pt x="381" y="413"/>
                    <a:pt x="358" y="495"/>
                    <a:pt x="335" y="577"/>
                  </a:cubicBezTo>
                  <a:cubicBezTo>
                    <a:pt x="326" y="611"/>
                    <a:pt x="300" y="627"/>
                    <a:pt x="272" y="619"/>
                  </a:cubicBezTo>
                  <a:cubicBezTo>
                    <a:pt x="240" y="610"/>
                    <a:pt x="226" y="584"/>
                    <a:pt x="235" y="549"/>
                  </a:cubicBezTo>
                  <a:cubicBezTo>
                    <a:pt x="250" y="495"/>
                    <a:pt x="265" y="441"/>
                    <a:pt x="280" y="387"/>
                  </a:cubicBezTo>
                  <a:cubicBezTo>
                    <a:pt x="281" y="382"/>
                    <a:pt x="282" y="377"/>
                    <a:pt x="283" y="370"/>
                  </a:cubicBezTo>
                  <a:cubicBezTo>
                    <a:pt x="237" y="370"/>
                    <a:pt x="191" y="371"/>
                    <a:pt x="146" y="369"/>
                  </a:cubicBezTo>
                  <a:cubicBezTo>
                    <a:pt x="123" y="369"/>
                    <a:pt x="98" y="367"/>
                    <a:pt x="76" y="361"/>
                  </a:cubicBezTo>
                  <a:cubicBezTo>
                    <a:pt x="20" y="345"/>
                    <a:pt x="0" y="310"/>
                    <a:pt x="11" y="253"/>
                  </a:cubicBezTo>
                  <a:cubicBezTo>
                    <a:pt x="26" y="175"/>
                    <a:pt x="59" y="104"/>
                    <a:pt x="109" y="42"/>
                  </a:cubicBezTo>
                  <a:cubicBezTo>
                    <a:pt x="131" y="15"/>
                    <a:pt x="160" y="0"/>
                    <a:pt x="196" y="2"/>
                  </a:cubicBezTo>
                  <a:cubicBezTo>
                    <a:pt x="236" y="4"/>
                    <a:pt x="256" y="27"/>
                    <a:pt x="253" y="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8"/>
            <p:cNvSpPr>
              <a:spLocks/>
            </p:cNvSpPr>
            <p:nvPr/>
          </p:nvSpPr>
          <p:spPr bwMode="auto">
            <a:xfrm>
              <a:off x="4121150" y="2620963"/>
              <a:ext cx="423863" cy="371475"/>
            </a:xfrm>
            <a:custGeom>
              <a:avLst/>
              <a:gdLst>
                <a:gd name="T0" fmla="*/ 266 w 266"/>
                <a:gd name="T1" fmla="*/ 217 h 233"/>
                <a:gd name="T2" fmla="*/ 253 w 266"/>
                <a:gd name="T3" fmla="*/ 233 h 233"/>
                <a:gd name="T4" fmla="*/ 185 w 266"/>
                <a:gd name="T5" fmla="*/ 198 h 233"/>
                <a:gd name="T6" fmla="*/ 189 w 266"/>
                <a:gd name="T7" fmla="*/ 195 h 233"/>
                <a:gd name="T8" fmla="*/ 171 w 266"/>
                <a:gd name="T9" fmla="*/ 162 h 233"/>
                <a:gd name="T10" fmla="*/ 93 w 266"/>
                <a:gd name="T11" fmla="*/ 195 h 233"/>
                <a:gd name="T12" fmla="*/ 4 w 266"/>
                <a:gd name="T13" fmla="*/ 114 h 233"/>
                <a:gd name="T14" fmla="*/ 86 w 266"/>
                <a:gd name="T15" fmla="*/ 7 h 233"/>
                <a:gd name="T16" fmla="*/ 187 w 266"/>
                <a:gd name="T17" fmla="*/ 76 h 233"/>
                <a:gd name="T18" fmla="*/ 186 w 266"/>
                <a:gd name="T19" fmla="*/ 129 h 233"/>
                <a:gd name="T20" fmla="*/ 194 w 266"/>
                <a:gd name="T21" fmla="*/ 154 h 233"/>
                <a:gd name="T22" fmla="*/ 266 w 266"/>
                <a:gd name="T23" fmla="*/ 217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6" h="233">
                  <a:moveTo>
                    <a:pt x="266" y="217"/>
                  </a:moveTo>
                  <a:cubicBezTo>
                    <a:pt x="260" y="225"/>
                    <a:pt x="255" y="230"/>
                    <a:pt x="253" y="233"/>
                  </a:cubicBezTo>
                  <a:cubicBezTo>
                    <a:pt x="229" y="221"/>
                    <a:pt x="207" y="209"/>
                    <a:pt x="185" y="198"/>
                  </a:cubicBezTo>
                  <a:cubicBezTo>
                    <a:pt x="187" y="197"/>
                    <a:pt x="188" y="196"/>
                    <a:pt x="189" y="195"/>
                  </a:cubicBezTo>
                  <a:cubicBezTo>
                    <a:pt x="184" y="185"/>
                    <a:pt x="178" y="175"/>
                    <a:pt x="171" y="162"/>
                  </a:cubicBezTo>
                  <a:cubicBezTo>
                    <a:pt x="147" y="184"/>
                    <a:pt x="123" y="196"/>
                    <a:pt x="93" y="195"/>
                  </a:cubicBezTo>
                  <a:cubicBezTo>
                    <a:pt x="48" y="193"/>
                    <a:pt x="7" y="157"/>
                    <a:pt x="4" y="114"/>
                  </a:cubicBezTo>
                  <a:cubicBezTo>
                    <a:pt x="0" y="57"/>
                    <a:pt x="31" y="16"/>
                    <a:pt x="86" y="7"/>
                  </a:cubicBezTo>
                  <a:cubicBezTo>
                    <a:pt x="129" y="0"/>
                    <a:pt x="178" y="32"/>
                    <a:pt x="187" y="76"/>
                  </a:cubicBezTo>
                  <a:cubicBezTo>
                    <a:pt x="191" y="93"/>
                    <a:pt x="190" y="112"/>
                    <a:pt x="186" y="129"/>
                  </a:cubicBezTo>
                  <a:cubicBezTo>
                    <a:pt x="184" y="140"/>
                    <a:pt x="186" y="147"/>
                    <a:pt x="194" y="154"/>
                  </a:cubicBezTo>
                  <a:cubicBezTo>
                    <a:pt x="218" y="174"/>
                    <a:pt x="241" y="195"/>
                    <a:pt x="266" y="2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9"/>
            <p:cNvSpPr>
              <a:spLocks/>
            </p:cNvSpPr>
            <p:nvPr/>
          </p:nvSpPr>
          <p:spPr bwMode="auto">
            <a:xfrm>
              <a:off x="3994150" y="2952750"/>
              <a:ext cx="465138" cy="249237"/>
            </a:xfrm>
            <a:custGeom>
              <a:avLst/>
              <a:gdLst>
                <a:gd name="T0" fmla="*/ 130 w 292"/>
                <a:gd name="T1" fmla="*/ 78 h 157"/>
                <a:gd name="T2" fmla="*/ 238 w 292"/>
                <a:gd name="T3" fmla="*/ 8 h 157"/>
                <a:gd name="T4" fmla="*/ 276 w 292"/>
                <a:gd name="T5" fmla="*/ 9 h 157"/>
                <a:gd name="T6" fmla="*/ 287 w 292"/>
                <a:gd name="T7" fmla="*/ 43 h 157"/>
                <a:gd name="T8" fmla="*/ 272 w 292"/>
                <a:gd name="T9" fmla="*/ 63 h 157"/>
                <a:gd name="T10" fmla="*/ 146 w 292"/>
                <a:gd name="T11" fmla="*/ 147 h 157"/>
                <a:gd name="T12" fmla="*/ 102 w 292"/>
                <a:gd name="T13" fmla="*/ 143 h 157"/>
                <a:gd name="T14" fmla="*/ 15 w 292"/>
                <a:gd name="T15" fmla="*/ 61 h 157"/>
                <a:gd name="T16" fmla="*/ 15 w 292"/>
                <a:gd name="T17" fmla="*/ 13 h 157"/>
                <a:gd name="T18" fmla="*/ 61 w 292"/>
                <a:gd name="T19" fmla="*/ 14 h 157"/>
                <a:gd name="T20" fmla="*/ 130 w 292"/>
                <a:gd name="T21" fmla="*/ 78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2" h="157">
                  <a:moveTo>
                    <a:pt x="130" y="78"/>
                  </a:moveTo>
                  <a:cubicBezTo>
                    <a:pt x="166" y="54"/>
                    <a:pt x="201" y="29"/>
                    <a:pt x="238" y="8"/>
                  </a:cubicBezTo>
                  <a:cubicBezTo>
                    <a:pt x="247" y="2"/>
                    <a:pt x="265" y="4"/>
                    <a:pt x="276" y="9"/>
                  </a:cubicBezTo>
                  <a:cubicBezTo>
                    <a:pt x="290" y="14"/>
                    <a:pt x="292" y="30"/>
                    <a:pt x="287" y="43"/>
                  </a:cubicBezTo>
                  <a:cubicBezTo>
                    <a:pt x="285" y="51"/>
                    <a:pt x="279" y="58"/>
                    <a:pt x="272" y="63"/>
                  </a:cubicBezTo>
                  <a:cubicBezTo>
                    <a:pt x="230" y="91"/>
                    <a:pt x="188" y="119"/>
                    <a:pt x="146" y="147"/>
                  </a:cubicBezTo>
                  <a:cubicBezTo>
                    <a:pt x="130" y="157"/>
                    <a:pt x="115" y="156"/>
                    <a:pt x="102" y="143"/>
                  </a:cubicBezTo>
                  <a:cubicBezTo>
                    <a:pt x="73" y="116"/>
                    <a:pt x="44" y="89"/>
                    <a:pt x="15" y="61"/>
                  </a:cubicBezTo>
                  <a:cubicBezTo>
                    <a:pt x="0" y="45"/>
                    <a:pt x="1" y="27"/>
                    <a:pt x="15" y="13"/>
                  </a:cubicBezTo>
                  <a:cubicBezTo>
                    <a:pt x="28" y="0"/>
                    <a:pt x="46" y="0"/>
                    <a:pt x="61" y="14"/>
                  </a:cubicBezTo>
                  <a:cubicBezTo>
                    <a:pt x="84" y="34"/>
                    <a:pt x="106" y="56"/>
                    <a:pt x="130" y="7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10"/>
            <p:cNvSpPr>
              <a:spLocks/>
            </p:cNvSpPr>
            <p:nvPr/>
          </p:nvSpPr>
          <p:spPr bwMode="auto">
            <a:xfrm>
              <a:off x="4397375" y="2987675"/>
              <a:ext cx="196850" cy="206375"/>
            </a:xfrm>
            <a:custGeom>
              <a:avLst/>
              <a:gdLst>
                <a:gd name="T0" fmla="*/ 124 w 124"/>
                <a:gd name="T1" fmla="*/ 5 h 130"/>
                <a:gd name="T2" fmla="*/ 88 w 124"/>
                <a:gd name="T3" fmla="*/ 48 h 130"/>
                <a:gd name="T4" fmla="*/ 92 w 124"/>
                <a:gd name="T5" fmla="*/ 52 h 130"/>
                <a:gd name="T6" fmla="*/ 119 w 124"/>
                <a:gd name="T7" fmla="*/ 36 h 130"/>
                <a:gd name="T8" fmla="*/ 95 w 124"/>
                <a:gd name="T9" fmla="*/ 83 h 130"/>
                <a:gd name="T10" fmla="*/ 60 w 124"/>
                <a:gd name="T11" fmla="*/ 83 h 130"/>
                <a:gd name="T12" fmla="*/ 60 w 124"/>
                <a:gd name="T13" fmla="*/ 110 h 130"/>
                <a:gd name="T14" fmla="*/ 106 w 124"/>
                <a:gd name="T15" fmla="*/ 112 h 130"/>
                <a:gd name="T16" fmla="*/ 106 w 124"/>
                <a:gd name="T17" fmla="*/ 130 h 130"/>
                <a:gd name="T18" fmla="*/ 2 w 124"/>
                <a:gd name="T19" fmla="*/ 130 h 130"/>
                <a:gd name="T20" fmla="*/ 34 w 124"/>
                <a:gd name="T21" fmla="*/ 109 h 130"/>
                <a:gd name="T22" fmla="*/ 34 w 124"/>
                <a:gd name="T23" fmla="*/ 89 h 130"/>
                <a:gd name="T24" fmla="*/ 3 w 124"/>
                <a:gd name="T25" fmla="*/ 66 h 130"/>
                <a:gd name="T26" fmla="*/ 44 w 124"/>
                <a:gd name="T27" fmla="*/ 50 h 130"/>
                <a:gd name="T28" fmla="*/ 85 w 124"/>
                <a:gd name="T29" fmla="*/ 35 h 130"/>
                <a:gd name="T30" fmla="*/ 116 w 124"/>
                <a:gd name="T31" fmla="*/ 0 h 130"/>
                <a:gd name="T32" fmla="*/ 124 w 124"/>
                <a:gd name="T33" fmla="*/ 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4" h="130">
                  <a:moveTo>
                    <a:pt x="124" y="5"/>
                  </a:moveTo>
                  <a:cubicBezTo>
                    <a:pt x="112" y="19"/>
                    <a:pt x="100" y="34"/>
                    <a:pt x="88" y="48"/>
                  </a:cubicBezTo>
                  <a:cubicBezTo>
                    <a:pt x="89" y="49"/>
                    <a:pt x="90" y="51"/>
                    <a:pt x="92" y="52"/>
                  </a:cubicBezTo>
                  <a:cubicBezTo>
                    <a:pt x="99" y="48"/>
                    <a:pt x="106" y="43"/>
                    <a:pt x="119" y="36"/>
                  </a:cubicBezTo>
                  <a:cubicBezTo>
                    <a:pt x="110" y="54"/>
                    <a:pt x="103" y="67"/>
                    <a:pt x="95" y="83"/>
                  </a:cubicBezTo>
                  <a:cubicBezTo>
                    <a:pt x="87" y="83"/>
                    <a:pt x="74" y="83"/>
                    <a:pt x="60" y="83"/>
                  </a:cubicBezTo>
                  <a:cubicBezTo>
                    <a:pt x="60" y="92"/>
                    <a:pt x="60" y="100"/>
                    <a:pt x="60" y="110"/>
                  </a:cubicBezTo>
                  <a:cubicBezTo>
                    <a:pt x="75" y="110"/>
                    <a:pt x="90" y="111"/>
                    <a:pt x="106" y="112"/>
                  </a:cubicBezTo>
                  <a:cubicBezTo>
                    <a:pt x="106" y="118"/>
                    <a:pt x="106" y="124"/>
                    <a:pt x="106" y="130"/>
                  </a:cubicBezTo>
                  <a:cubicBezTo>
                    <a:pt x="71" y="130"/>
                    <a:pt x="36" y="130"/>
                    <a:pt x="2" y="130"/>
                  </a:cubicBezTo>
                  <a:cubicBezTo>
                    <a:pt x="0" y="114"/>
                    <a:pt x="0" y="114"/>
                    <a:pt x="34" y="109"/>
                  </a:cubicBezTo>
                  <a:cubicBezTo>
                    <a:pt x="34" y="102"/>
                    <a:pt x="34" y="94"/>
                    <a:pt x="34" y="89"/>
                  </a:cubicBezTo>
                  <a:cubicBezTo>
                    <a:pt x="24" y="82"/>
                    <a:pt x="15" y="75"/>
                    <a:pt x="3" y="66"/>
                  </a:cubicBezTo>
                  <a:cubicBezTo>
                    <a:pt x="17" y="54"/>
                    <a:pt x="26" y="45"/>
                    <a:pt x="44" y="50"/>
                  </a:cubicBezTo>
                  <a:cubicBezTo>
                    <a:pt x="60" y="55"/>
                    <a:pt x="75" y="51"/>
                    <a:pt x="85" y="35"/>
                  </a:cubicBezTo>
                  <a:cubicBezTo>
                    <a:pt x="94" y="22"/>
                    <a:pt x="106" y="11"/>
                    <a:pt x="116" y="0"/>
                  </a:cubicBezTo>
                  <a:cubicBezTo>
                    <a:pt x="119" y="1"/>
                    <a:pt x="121" y="3"/>
                    <a:pt x="124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11"/>
            <p:cNvSpPr>
              <a:spLocks noEditPoints="1"/>
            </p:cNvSpPr>
            <p:nvPr/>
          </p:nvSpPr>
          <p:spPr bwMode="auto">
            <a:xfrm>
              <a:off x="4743450" y="2887663"/>
              <a:ext cx="79375" cy="309562"/>
            </a:xfrm>
            <a:custGeom>
              <a:avLst/>
              <a:gdLst>
                <a:gd name="T0" fmla="*/ 0 w 50"/>
                <a:gd name="T1" fmla="*/ 0 h 195"/>
                <a:gd name="T2" fmla="*/ 50 w 50"/>
                <a:gd name="T3" fmla="*/ 0 h 195"/>
                <a:gd name="T4" fmla="*/ 45 w 50"/>
                <a:gd name="T5" fmla="*/ 28 h 195"/>
                <a:gd name="T6" fmla="*/ 45 w 50"/>
                <a:gd name="T7" fmla="*/ 170 h 195"/>
                <a:gd name="T8" fmla="*/ 24 w 50"/>
                <a:gd name="T9" fmla="*/ 195 h 195"/>
                <a:gd name="T10" fmla="*/ 5 w 50"/>
                <a:gd name="T11" fmla="*/ 169 h 195"/>
                <a:gd name="T12" fmla="*/ 5 w 50"/>
                <a:gd name="T13" fmla="*/ 28 h 195"/>
                <a:gd name="T14" fmla="*/ 0 w 50"/>
                <a:gd name="T15" fmla="*/ 0 h 195"/>
                <a:gd name="T16" fmla="*/ 11 w 50"/>
                <a:gd name="T17" fmla="*/ 24 h 195"/>
                <a:gd name="T18" fmla="*/ 12 w 50"/>
                <a:gd name="T19" fmla="*/ 174 h 195"/>
                <a:gd name="T20" fmla="*/ 25 w 50"/>
                <a:gd name="T21" fmla="*/ 189 h 195"/>
                <a:gd name="T22" fmla="*/ 37 w 50"/>
                <a:gd name="T23" fmla="*/ 172 h 195"/>
                <a:gd name="T24" fmla="*/ 38 w 50"/>
                <a:gd name="T25" fmla="*/ 81 h 195"/>
                <a:gd name="T26" fmla="*/ 38 w 50"/>
                <a:gd name="T27" fmla="*/ 23 h 195"/>
                <a:gd name="T28" fmla="*/ 11 w 50"/>
                <a:gd name="T29" fmla="*/ 24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95">
                  <a:moveTo>
                    <a:pt x="0" y="0"/>
                  </a:moveTo>
                  <a:cubicBezTo>
                    <a:pt x="16" y="0"/>
                    <a:pt x="34" y="0"/>
                    <a:pt x="50" y="0"/>
                  </a:cubicBezTo>
                  <a:cubicBezTo>
                    <a:pt x="48" y="10"/>
                    <a:pt x="45" y="19"/>
                    <a:pt x="45" y="28"/>
                  </a:cubicBezTo>
                  <a:cubicBezTo>
                    <a:pt x="45" y="75"/>
                    <a:pt x="45" y="122"/>
                    <a:pt x="45" y="170"/>
                  </a:cubicBezTo>
                  <a:cubicBezTo>
                    <a:pt x="45" y="184"/>
                    <a:pt x="41" y="195"/>
                    <a:pt x="24" y="195"/>
                  </a:cubicBezTo>
                  <a:cubicBezTo>
                    <a:pt x="7" y="195"/>
                    <a:pt x="5" y="183"/>
                    <a:pt x="5" y="169"/>
                  </a:cubicBezTo>
                  <a:cubicBezTo>
                    <a:pt x="5" y="122"/>
                    <a:pt x="5" y="75"/>
                    <a:pt x="5" y="28"/>
                  </a:cubicBezTo>
                  <a:cubicBezTo>
                    <a:pt x="5" y="19"/>
                    <a:pt x="2" y="11"/>
                    <a:pt x="0" y="0"/>
                  </a:cubicBezTo>
                  <a:close/>
                  <a:moveTo>
                    <a:pt x="11" y="24"/>
                  </a:moveTo>
                  <a:cubicBezTo>
                    <a:pt x="11" y="75"/>
                    <a:pt x="11" y="125"/>
                    <a:pt x="12" y="174"/>
                  </a:cubicBezTo>
                  <a:cubicBezTo>
                    <a:pt x="12" y="179"/>
                    <a:pt x="20" y="184"/>
                    <a:pt x="25" y="189"/>
                  </a:cubicBezTo>
                  <a:cubicBezTo>
                    <a:pt x="29" y="183"/>
                    <a:pt x="37" y="178"/>
                    <a:pt x="37" y="172"/>
                  </a:cubicBezTo>
                  <a:cubicBezTo>
                    <a:pt x="38" y="142"/>
                    <a:pt x="38" y="111"/>
                    <a:pt x="38" y="81"/>
                  </a:cubicBezTo>
                  <a:cubicBezTo>
                    <a:pt x="38" y="62"/>
                    <a:pt x="38" y="43"/>
                    <a:pt x="38" y="23"/>
                  </a:cubicBezTo>
                  <a:cubicBezTo>
                    <a:pt x="27" y="23"/>
                    <a:pt x="20" y="23"/>
                    <a:pt x="11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12"/>
            <p:cNvSpPr>
              <a:spLocks noEditPoints="1"/>
            </p:cNvSpPr>
            <p:nvPr/>
          </p:nvSpPr>
          <p:spPr bwMode="auto">
            <a:xfrm>
              <a:off x="4872038" y="2887663"/>
              <a:ext cx="79375" cy="311150"/>
            </a:xfrm>
            <a:custGeom>
              <a:avLst/>
              <a:gdLst>
                <a:gd name="T0" fmla="*/ 0 w 50"/>
                <a:gd name="T1" fmla="*/ 0 h 196"/>
                <a:gd name="T2" fmla="*/ 50 w 50"/>
                <a:gd name="T3" fmla="*/ 0 h 196"/>
                <a:gd name="T4" fmla="*/ 45 w 50"/>
                <a:gd name="T5" fmla="*/ 29 h 196"/>
                <a:gd name="T6" fmla="*/ 45 w 50"/>
                <a:gd name="T7" fmla="*/ 169 h 196"/>
                <a:gd name="T8" fmla="*/ 23 w 50"/>
                <a:gd name="T9" fmla="*/ 195 h 196"/>
                <a:gd name="T10" fmla="*/ 4 w 50"/>
                <a:gd name="T11" fmla="*/ 170 h 196"/>
                <a:gd name="T12" fmla="*/ 4 w 50"/>
                <a:gd name="T13" fmla="*/ 30 h 196"/>
                <a:gd name="T14" fmla="*/ 0 w 50"/>
                <a:gd name="T15" fmla="*/ 0 h 196"/>
                <a:gd name="T16" fmla="*/ 10 w 50"/>
                <a:gd name="T17" fmla="*/ 24 h 196"/>
                <a:gd name="T18" fmla="*/ 10 w 50"/>
                <a:gd name="T19" fmla="*/ 143 h 196"/>
                <a:gd name="T20" fmla="*/ 11 w 50"/>
                <a:gd name="T21" fmla="*/ 175 h 196"/>
                <a:gd name="T22" fmla="*/ 25 w 50"/>
                <a:gd name="T23" fmla="*/ 188 h 196"/>
                <a:gd name="T24" fmla="*/ 37 w 50"/>
                <a:gd name="T25" fmla="*/ 176 h 196"/>
                <a:gd name="T26" fmla="*/ 37 w 50"/>
                <a:gd name="T27" fmla="*/ 24 h 196"/>
                <a:gd name="T28" fmla="*/ 10 w 50"/>
                <a:gd name="T29" fmla="*/ 2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96">
                  <a:moveTo>
                    <a:pt x="0" y="0"/>
                  </a:moveTo>
                  <a:cubicBezTo>
                    <a:pt x="16" y="0"/>
                    <a:pt x="34" y="0"/>
                    <a:pt x="50" y="0"/>
                  </a:cubicBezTo>
                  <a:cubicBezTo>
                    <a:pt x="48" y="10"/>
                    <a:pt x="45" y="19"/>
                    <a:pt x="45" y="29"/>
                  </a:cubicBezTo>
                  <a:cubicBezTo>
                    <a:pt x="44" y="76"/>
                    <a:pt x="45" y="122"/>
                    <a:pt x="45" y="169"/>
                  </a:cubicBezTo>
                  <a:cubicBezTo>
                    <a:pt x="45" y="184"/>
                    <a:pt x="40" y="196"/>
                    <a:pt x="23" y="195"/>
                  </a:cubicBezTo>
                  <a:cubicBezTo>
                    <a:pt x="7" y="195"/>
                    <a:pt x="4" y="183"/>
                    <a:pt x="4" y="170"/>
                  </a:cubicBezTo>
                  <a:cubicBezTo>
                    <a:pt x="4" y="123"/>
                    <a:pt x="5" y="77"/>
                    <a:pt x="4" y="30"/>
                  </a:cubicBezTo>
                  <a:cubicBezTo>
                    <a:pt x="4" y="21"/>
                    <a:pt x="1" y="12"/>
                    <a:pt x="0" y="0"/>
                  </a:cubicBezTo>
                  <a:close/>
                  <a:moveTo>
                    <a:pt x="10" y="24"/>
                  </a:moveTo>
                  <a:cubicBezTo>
                    <a:pt x="10" y="65"/>
                    <a:pt x="10" y="104"/>
                    <a:pt x="10" y="143"/>
                  </a:cubicBezTo>
                  <a:cubicBezTo>
                    <a:pt x="10" y="154"/>
                    <a:pt x="8" y="165"/>
                    <a:pt x="11" y="175"/>
                  </a:cubicBezTo>
                  <a:cubicBezTo>
                    <a:pt x="12" y="180"/>
                    <a:pt x="19" y="186"/>
                    <a:pt x="25" y="188"/>
                  </a:cubicBezTo>
                  <a:cubicBezTo>
                    <a:pt x="27" y="189"/>
                    <a:pt x="37" y="180"/>
                    <a:pt x="37" y="176"/>
                  </a:cubicBezTo>
                  <a:cubicBezTo>
                    <a:pt x="38" y="125"/>
                    <a:pt x="37" y="75"/>
                    <a:pt x="37" y="24"/>
                  </a:cubicBezTo>
                  <a:cubicBezTo>
                    <a:pt x="28" y="24"/>
                    <a:pt x="21" y="24"/>
                    <a:pt x="10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13"/>
            <p:cNvSpPr>
              <a:spLocks/>
            </p:cNvSpPr>
            <p:nvPr/>
          </p:nvSpPr>
          <p:spPr bwMode="auto">
            <a:xfrm>
              <a:off x="4956175" y="3098800"/>
              <a:ext cx="68263" cy="26987"/>
            </a:xfrm>
            <a:custGeom>
              <a:avLst/>
              <a:gdLst>
                <a:gd name="T0" fmla="*/ 43 w 43"/>
                <a:gd name="T1" fmla="*/ 0 h 17"/>
                <a:gd name="T2" fmla="*/ 43 w 43"/>
                <a:gd name="T3" fmla="*/ 16 h 17"/>
                <a:gd name="T4" fmla="*/ 5 w 43"/>
                <a:gd name="T5" fmla="*/ 16 h 17"/>
                <a:gd name="T6" fmla="*/ 0 w 43"/>
                <a:gd name="T7" fmla="*/ 0 h 17"/>
                <a:gd name="T8" fmla="*/ 43 w 4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7">
                  <a:moveTo>
                    <a:pt x="43" y="0"/>
                  </a:moveTo>
                  <a:cubicBezTo>
                    <a:pt x="43" y="5"/>
                    <a:pt x="43" y="10"/>
                    <a:pt x="43" y="16"/>
                  </a:cubicBezTo>
                  <a:cubicBezTo>
                    <a:pt x="30" y="16"/>
                    <a:pt x="18" y="17"/>
                    <a:pt x="5" y="16"/>
                  </a:cubicBezTo>
                  <a:cubicBezTo>
                    <a:pt x="3" y="16"/>
                    <a:pt x="2" y="6"/>
                    <a:pt x="0" y="0"/>
                  </a:cubicBezTo>
                  <a:cubicBezTo>
                    <a:pt x="16" y="0"/>
                    <a:pt x="29" y="0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14"/>
            <p:cNvSpPr>
              <a:spLocks/>
            </p:cNvSpPr>
            <p:nvPr/>
          </p:nvSpPr>
          <p:spPr bwMode="auto">
            <a:xfrm>
              <a:off x="4662488" y="3098800"/>
              <a:ext cx="76200" cy="39687"/>
            </a:xfrm>
            <a:custGeom>
              <a:avLst/>
              <a:gdLst>
                <a:gd name="T0" fmla="*/ 43 w 48"/>
                <a:gd name="T1" fmla="*/ 0 h 25"/>
                <a:gd name="T2" fmla="*/ 28 w 48"/>
                <a:gd name="T3" fmla="*/ 17 h 25"/>
                <a:gd name="T4" fmla="*/ 4 w 48"/>
                <a:gd name="T5" fmla="*/ 0 h 25"/>
                <a:gd name="T6" fmla="*/ 43 w 48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25">
                  <a:moveTo>
                    <a:pt x="43" y="0"/>
                  </a:moveTo>
                  <a:cubicBezTo>
                    <a:pt x="48" y="15"/>
                    <a:pt x="41" y="19"/>
                    <a:pt x="28" y="17"/>
                  </a:cubicBezTo>
                  <a:cubicBezTo>
                    <a:pt x="19" y="15"/>
                    <a:pt x="0" y="25"/>
                    <a:pt x="4" y="0"/>
                  </a:cubicBezTo>
                  <a:cubicBezTo>
                    <a:pt x="17" y="0"/>
                    <a:pt x="29" y="0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15"/>
            <p:cNvSpPr>
              <a:spLocks/>
            </p:cNvSpPr>
            <p:nvPr/>
          </p:nvSpPr>
          <p:spPr bwMode="auto">
            <a:xfrm>
              <a:off x="4959350" y="2941638"/>
              <a:ext cx="73025" cy="41275"/>
            </a:xfrm>
            <a:custGeom>
              <a:avLst/>
              <a:gdLst>
                <a:gd name="T0" fmla="*/ 40 w 46"/>
                <a:gd name="T1" fmla="*/ 9 h 26"/>
                <a:gd name="T2" fmla="*/ 26 w 46"/>
                <a:gd name="T3" fmla="*/ 25 h 26"/>
                <a:gd name="T4" fmla="*/ 0 w 46"/>
                <a:gd name="T5" fmla="*/ 18 h 26"/>
                <a:gd name="T6" fmla="*/ 25 w 46"/>
                <a:gd name="T7" fmla="*/ 9 h 26"/>
                <a:gd name="T8" fmla="*/ 40 w 46"/>
                <a:gd name="T9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6">
                  <a:moveTo>
                    <a:pt x="40" y="9"/>
                  </a:moveTo>
                  <a:cubicBezTo>
                    <a:pt x="46" y="26"/>
                    <a:pt x="35" y="26"/>
                    <a:pt x="26" y="25"/>
                  </a:cubicBezTo>
                  <a:cubicBezTo>
                    <a:pt x="17" y="24"/>
                    <a:pt x="0" y="19"/>
                    <a:pt x="0" y="18"/>
                  </a:cubicBezTo>
                  <a:cubicBezTo>
                    <a:pt x="2" y="0"/>
                    <a:pt x="16" y="12"/>
                    <a:pt x="25" y="9"/>
                  </a:cubicBezTo>
                  <a:cubicBezTo>
                    <a:pt x="29" y="8"/>
                    <a:pt x="34" y="9"/>
                    <a:pt x="4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16"/>
            <p:cNvSpPr>
              <a:spLocks/>
            </p:cNvSpPr>
            <p:nvPr/>
          </p:nvSpPr>
          <p:spPr bwMode="auto">
            <a:xfrm>
              <a:off x="4668838" y="2954338"/>
              <a:ext cx="71438" cy="39687"/>
            </a:xfrm>
            <a:custGeom>
              <a:avLst/>
              <a:gdLst>
                <a:gd name="T0" fmla="*/ 38 w 45"/>
                <a:gd name="T1" fmla="*/ 1 h 25"/>
                <a:gd name="T2" fmla="*/ 25 w 45"/>
                <a:gd name="T3" fmla="*/ 17 h 25"/>
                <a:gd name="T4" fmla="*/ 1 w 45"/>
                <a:gd name="T5" fmla="*/ 8 h 25"/>
                <a:gd name="T6" fmla="*/ 25 w 45"/>
                <a:gd name="T7" fmla="*/ 1 h 25"/>
                <a:gd name="T8" fmla="*/ 38 w 45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5">
                  <a:moveTo>
                    <a:pt x="38" y="1"/>
                  </a:moveTo>
                  <a:cubicBezTo>
                    <a:pt x="45" y="17"/>
                    <a:pt x="35" y="18"/>
                    <a:pt x="25" y="17"/>
                  </a:cubicBezTo>
                  <a:cubicBezTo>
                    <a:pt x="16" y="15"/>
                    <a:pt x="2" y="25"/>
                    <a:pt x="1" y="8"/>
                  </a:cubicBezTo>
                  <a:cubicBezTo>
                    <a:pt x="0" y="6"/>
                    <a:pt x="16" y="3"/>
                    <a:pt x="25" y="1"/>
                  </a:cubicBezTo>
                  <a:cubicBezTo>
                    <a:pt x="29" y="0"/>
                    <a:pt x="34" y="1"/>
                    <a:pt x="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40" name="Grupo 39"/>
          <p:cNvGrpSpPr/>
          <p:nvPr/>
        </p:nvGrpSpPr>
        <p:grpSpPr>
          <a:xfrm flipH="1">
            <a:off x="6452787" y="3058984"/>
            <a:ext cx="1022952" cy="908535"/>
            <a:chOff x="3636963" y="2620963"/>
            <a:chExt cx="1433512" cy="1273174"/>
          </a:xfrm>
          <a:solidFill>
            <a:schemeClr val="tx1"/>
          </a:solidFill>
        </p:grpSpPr>
        <p:sp>
          <p:nvSpPr>
            <p:cNvPr id="41" name="Freeform 5"/>
            <p:cNvSpPr>
              <a:spLocks/>
            </p:cNvSpPr>
            <p:nvPr/>
          </p:nvSpPr>
          <p:spPr bwMode="auto">
            <a:xfrm>
              <a:off x="3636963" y="3524250"/>
              <a:ext cx="420688" cy="349250"/>
            </a:xfrm>
            <a:custGeom>
              <a:avLst/>
              <a:gdLst>
                <a:gd name="T0" fmla="*/ 0 w 264"/>
                <a:gd name="T1" fmla="*/ 215 h 219"/>
                <a:gd name="T2" fmla="*/ 20 w 264"/>
                <a:gd name="T3" fmla="*/ 100 h 219"/>
                <a:gd name="T4" fmla="*/ 36 w 264"/>
                <a:gd name="T5" fmla="*/ 0 h 219"/>
                <a:gd name="T6" fmla="*/ 229 w 264"/>
                <a:gd name="T7" fmla="*/ 0 h 219"/>
                <a:gd name="T8" fmla="*/ 264 w 264"/>
                <a:gd name="T9" fmla="*/ 219 h 219"/>
                <a:gd name="T10" fmla="*/ 0 w 264"/>
                <a:gd name="T11" fmla="*/ 219 h 219"/>
                <a:gd name="T12" fmla="*/ 0 w 264"/>
                <a:gd name="T13" fmla="*/ 21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4" h="219">
                  <a:moveTo>
                    <a:pt x="0" y="215"/>
                  </a:moveTo>
                  <a:cubicBezTo>
                    <a:pt x="7" y="177"/>
                    <a:pt x="14" y="138"/>
                    <a:pt x="20" y="100"/>
                  </a:cubicBezTo>
                  <a:cubicBezTo>
                    <a:pt x="26" y="67"/>
                    <a:pt x="31" y="34"/>
                    <a:pt x="36" y="0"/>
                  </a:cubicBezTo>
                  <a:cubicBezTo>
                    <a:pt x="100" y="0"/>
                    <a:pt x="163" y="0"/>
                    <a:pt x="229" y="0"/>
                  </a:cubicBezTo>
                  <a:cubicBezTo>
                    <a:pt x="240" y="72"/>
                    <a:pt x="252" y="144"/>
                    <a:pt x="264" y="219"/>
                  </a:cubicBezTo>
                  <a:cubicBezTo>
                    <a:pt x="175" y="219"/>
                    <a:pt x="88" y="219"/>
                    <a:pt x="0" y="219"/>
                  </a:cubicBezTo>
                  <a:cubicBezTo>
                    <a:pt x="0" y="218"/>
                    <a:pt x="0" y="216"/>
                    <a:pt x="0" y="2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6"/>
            <p:cNvSpPr>
              <a:spLocks/>
            </p:cNvSpPr>
            <p:nvPr/>
          </p:nvSpPr>
          <p:spPr bwMode="auto">
            <a:xfrm>
              <a:off x="4133850" y="3227388"/>
              <a:ext cx="936625" cy="53975"/>
            </a:xfrm>
            <a:custGeom>
              <a:avLst/>
              <a:gdLst>
                <a:gd name="T0" fmla="*/ 588 w 588"/>
                <a:gd name="T1" fmla="*/ 33 h 33"/>
                <a:gd name="T2" fmla="*/ 0 w 588"/>
                <a:gd name="T3" fmla="*/ 33 h 33"/>
                <a:gd name="T4" fmla="*/ 0 w 588"/>
                <a:gd name="T5" fmla="*/ 2 h 33"/>
                <a:gd name="T6" fmla="*/ 17 w 588"/>
                <a:gd name="T7" fmla="*/ 0 h 33"/>
                <a:gd name="T8" fmla="*/ 578 w 588"/>
                <a:gd name="T9" fmla="*/ 0 h 33"/>
                <a:gd name="T10" fmla="*/ 588 w 588"/>
                <a:gd name="T11" fmla="*/ 1 h 33"/>
                <a:gd name="T12" fmla="*/ 588 w 588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8" h="33">
                  <a:moveTo>
                    <a:pt x="588" y="33"/>
                  </a:moveTo>
                  <a:cubicBezTo>
                    <a:pt x="393" y="33"/>
                    <a:pt x="197" y="33"/>
                    <a:pt x="0" y="33"/>
                  </a:cubicBezTo>
                  <a:cubicBezTo>
                    <a:pt x="0" y="22"/>
                    <a:pt x="0" y="13"/>
                    <a:pt x="0" y="2"/>
                  </a:cubicBezTo>
                  <a:cubicBezTo>
                    <a:pt x="6" y="1"/>
                    <a:pt x="12" y="0"/>
                    <a:pt x="17" y="0"/>
                  </a:cubicBezTo>
                  <a:cubicBezTo>
                    <a:pt x="204" y="0"/>
                    <a:pt x="391" y="0"/>
                    <a:pt x="578" y="0"/>
                  </a:cubicBezTo>
                  <a:cubicBezTo>
                    <a:pt x="582" y="0"/>
                    <a:pt x="585" y="1"/>
                    <a:pt x="588" y="1"/>
                  </a:cubicBezTo>
                  <a:cubicBezTo>
                    <a:pt x="588" y="12"/>
                    <a:pt x="588" y="22"/>
                    <a:pt x="588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7"/>
            <p:cNvSpPr>
              <a:spLocks/>
            </p:cNvSpPr>
            <p:nvPr/>
          </p:nvSpPr>
          <p:spPr bwMode="auto">
            <a:xfrm>
              <a:off x="3748088" y="2895600"/>
              <a:ext cx="657225" cy="998537"/>
            </a:xfrm>
            <a:custGeom>
              <a:avLst/>
              <a:gdLst>
                <a:gd name="T0" fmla="*/ 253 w 412"/>
                <a:gd name="T1" fmla="*/ 71 h 627"/>
                <a:gd name="T2" fmla="*/ 223 w 412"/>
                <a:gd name="T3" fmla="*/ 43 h 627"/>
                <a:gd name="T4" fmla="*/ 161 w 412"/>
                <a:gd name="T5" fmla="*/ 42 h 627"/>
                <a:gd name="T6" fmla="*/ 164 w 412"/>
                <a:gd name="T7" fmla="*/ 106 h 627"/>
                <a:gd name="T8" fmla="*/ 216 w 412"/>
                <a:gd name="T9" fmla="*/ 155 h 627"/>
                <a:gd name="T10" fmla="*/ 189 w 412"/>
                <a:gd name="T11" fmla="*/ 208 h 627"/>
                <a:gd name="T12" fmla="*/ 162 w 412"/>
                <a:gd name="T13" fmla="*/ 266 h 627"/>
                <a:gd name="T14" fmla="*/ 187 w 412"/>
                <a:gd name="T15" fmla="*/ 266 h 627"/>
                <a:gd name="T16" fmla="*/ 350 w 412"/>
                <a:gd name="T17" fmla="*/ 266 h 627"/>
                <a:gd name="T18" fmla="*/ 402 w 412"/>
                <a:gd name="T19" fmla="*/ 331 h 627"/>
                <a:gd name="T20" fmla="*/ 335 w 412"/>
                <a:gd name="T21" fmla="*/ 577 h 627"/>
                <a:gd name="T22" fmla="*/ 272 w 412"/>
                <a:gd name="T23" fmla="*/ 619 h 627"/>
                <a:gd name="T24" fmla="*/ 235 w 412"/>
                <a:gd name="T25" fmla="*/ 549 h 627"/>
                <a:gd name="T26" fmla="*/ 280 w 412"/>
                <a:gd name="T27" fmla="*/ 387 h 627"/>
                <a:gd name="T28" fmla="*/ 283 w 412"/>
                <a:gd name="T29" fmla="*/ 370 h 627"/>
                <a:gd name="T30" fmla="*/ 146 w 412"/>
                <a:gd name="T31" fmla="*/ 369 h 627"/>
                <a:gd name="T32" fmla="*/ 76 w 412"/>
                <a:gd name="T33" fmla="*/ 361 h 627"/>
                <a:gd name="T34" fmla="*/ 11 w 412"/>
                <a:gd name="T35" fmla="*/ 253 h 627"/>
                <a:gd name="T36" fmla="*/ 109 w 412"/>
                <a:gd name="T37" fmla="*/ 42 h 627"/>
                <a:gd name="T38" fmla="*/ 196 w 412"/>
                <a:gd name="T39" fmla="*/ 2 h 627"/>
                <a:gd name="T40" fmla="*/ 253 w 412"/>
                <a:gd name="T41" fmla="*/ 71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2" h="627">
                  <a:moveTo>
                    <a:pt x="253" y="71"/>
                  </a:moveTo>
                  <a:cubicBezTo>
                    <a:pt x="241" y="60"/>
                    <a:pt x="232" y="52"/>
                    <a:pt x="223" y="43"/>
                  </a:cubicBezTo>
                  <a:cubicBezTo>
                    <a:pt x="203" y="25"/>
                    <a:pt x="178" y="25"/>
                    <a:pt x="161" y="42"/>
                  </a:cubicBezTo>
                  <a:cubicBezTo>
                    <a:pt x="144" y="60"/>
                    <a:pt x="145" y="87"/>
                    <a:pt x="164" y="106"/>
                  </a:cubicBezTo>
                  <a:cubicBezTo>
                    <a:pt x="181" y="122"/>
                    <a:pt x="198" y="138"/>
                    <a:pt x="216" y="155"/>
                  </a:cubicBezTo>
                  <a:cubicBezTo>
                    <a:pt x="207" y="173"/>
                    <a:pt x="197" y="191"/>
                    <a:pt x="189" y="208"/>
                  </a:cubicBezTo>
                  <a:cubicBezTo>
                    <a:pt x="180" y="226"/>
                    <a:pt x="172" y="244"/>
                    <a:pt x="162" y="266"/>
                  </a:cubicBezTo>
                  <a:cubicBezTo>
                    <a:pt x="173" y="266"/>
                    <a:pt x="180" y="266"/>
                    <a:pt x="187" y="266"/>
                  </a:cubicBezTo>
                  <a:cubicBezTo>
                    <a:pt x="241" y="266"/>
                    <a:pt x="296" y="266"/>
                    <a:pt x="350" y="266"/>
                  </a:cubicBezTo>
                  <a:cubicBezTo>
                    <a:pt x="387" y="266"/>
                    <a:pt x="412" y="296"/>
                    <a:pt x="402" y="331"/>
                  </a:cubicBezTo>
                  <a:cubicBezTo>
                    <a:pt x="381" y="413"/>
                    <a:pt x="358" y="495"/>
                    <a:pt x="335" y="577"/>
                  </a:cubicBezTo>
                  <a:cubicBezTo>
                    <a:pt x="326" y="611"/>
                    <a:pt x="300" y="627"/>
                    <a:pt x="272" y="619"/>
                  </a:cubicBezTo>
                  <a:cubicBezTo>
                    <a:pt x="240" y="610"/>
                    <a:pt x="226" y="584"/>
                    <a:pt x="235" y="549"/>
                  </a:cubicBezTo>
                  <a:cubicBezTo>
                    <a:pt x="250" y="495"/>
                    <a:pt x="265" y="441"/>
                    <a:pt x="280" y="387"/>
                  </a:cubicBezTo>
                  <a:cubicBezTo>
                    <a:pt x="281" y="382"/>
                    <a:pt x="282" y="377"/>
                    <a:pt x="283" y="370"/>
                  </a:cubicBezTo>
                  <a:cubicBezTo>
                    <a:pt x="237" y="370"/>
                    <a:pt x="191" y="371"/>
                    <a:pt x="146" y="369"/>
                  </a:cubicBezTo>
                  <a:cubicBezTo>
                    <a:pt x="123" y="369"/>
                    <a:pt x="98" y="367"/>
                    <a:pt x="76" y="361"/>
                  </a:cubicBezTo>
                  <a:cubicBezTo>
                    <a:pt x="20" y="345"/>
                    <a:pt x="0" y="310"/>
                    <a:pt x="11" y="253"/>
                  </a:cubicBezTo>
                  <a:cubicBezTo>
                    <a:pt x="26" y="175"/>
                    <a:pt x="59" y="104"/>
                    <a:pt x="109" y="42"/>
                  </a:cubicBezTo>
                  <a:cubicBezTo>
                    <a:pt x="131" y="15"/>
                    <a:pt x="160" y="0"/>
                    <a:pt x="196" y="2"/>
                  </a:cubicBezTo>
                  <a:cubicBezTo>
                    <a:pt x="236" y="4"/>
                    <a:pt x="256" y="27"/>
                    <a:pt x="253" y="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8"/>
            <p:cNvSpPr>
              <a:spLocks/>
            </p:cNvSpPr>
            <p:nvPr/>
          </p:nvSpPr>
          <p:spPr bwMode="auto">
            <a:xfrm>
              <a:off x="4121150" y="2620963"/>
              <a:ext cx="423863" cy="371475"/>
            </a:xfrm>
            <a:custGeom>
              <a:avLst/>
              <a:gdLst>
                <a:gd name="T0" fmla="*/ 266 w 266"/>
                <a:gd name="T1" fmla="*/ 217 h 233"/>
                <a:gd name="T2" fmla="*/ 253 w 266"/>
                <a:gd name="T3" fmla="*/ 233 h 233"/>
                <a:gd name="T4" fmla="*/ 185 w 266"/>
                <a:gd name="T5" fmla="*/ 198 h 233"/>
                <a:gd name="T6" fmla="*/ 189 w 266"/>
                <a:gd name="T7" fmla="*/ 195 h 233"/>
                <a:gd name="T8" fmla="*/ 171 w 266"/>
                <a:gd name="T9" fmla="*/ 162 h 233"/>
                <a:gd name="T10" fmla="*/ 93 w 266"/>
                <a:gd name="T11" fmla="*/ 195 h 233"/>
                <a:gd name="T12" fmla="*/ 4 w 266"/>
                <a:gd name="T13" fmla="*/ 114 h 233"/>
                <a:gd name="T14" fmla="*/ 86 w 266"/>
                <a:gd name="T15" fmla="*/ 7 h 233"/>
                <a:gd name="T16" fmla="*/ 187 w 266"/>
                <a:gd name="T17" fmla="*/ 76 h 233"/>
                <a:gd name="T18" fmla="*/ 186 w 266"/>
                <a:gd name="T19" fmla="*/ 129 h 233"/>
                <a:gd name="T20" fmla="*/ 194 w 266"/>
                <a:gd name="T21" fmla="*/ 154 h 233"/>
                <a:gd name="T22" fmla="*/ 266 w 266"/>
                <a:gd name="T23" fmla="*/ 217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6" h="233">
                  <a:moveTo>
                    <a:pt x="266" y="217"/>
                  </a:moveTo>
                  <a:cubicBezTo>
                    <a:pt x="260" y="225"/>
                    <a:pt x="255" y="230"/>
                    <a:pt x="253" y="233"/>
                  </a:cubicBezTo>
                  <a:cubicBezTo>
                    <a:pt x="229" y="221"/>
                    <a:pt x="207" y="209"/>
                    <a:pt x="185" y="198"/>
                  </a:cubicBezTo>
                  <a:cubicBezTo>
                    <a:pt x="187" y="197"/>
                    <a:pt x="188" y="196"/>
                    <a:pt x="189" y="195"/>
                  </a:cubicBezTo>
                  <a:cubicBezTo>
                    <a:pt x="184" y="185"/>
                    <a:pt x="178" y="175"/>
                    <a:pt x="171" y="162"/>
                  </a:cubicBezTo>
                  <a:cubicBezTo>
                    <a:pt x="147" y="184"/>
                    <a:pt x="123" y="196"/>
                    <a:pt x="93" y="195"/>
                  </a:cubicBezTo>
                  <a:cubicBezTo>
                    <a:pt x="48" y="193"/>
                    <a:pt x="7" y="157"/>
                    <a:pt x="4" y="114"/>
                  </a:cubicBezTo>
                  <a:cubicBezTo>
                    <a:pt x="0" y="57"/>
                    <a:pt x="31" y="16"/>
                    <a:pt x="86" y="7"/>
                  </a:cubicBezTo>
                  <a:cubicBezTo>
                    <a:pt x="129" y="0"/>
                    <a:pt x="178" y="32"/>
                    <a:pt x="187" y="76"/>
                  </a:cubicBezTo>
                  <a:cubicBezTo>
                    <a:pt x="191" y="93"/>
                    <a:pt x="190" y="112"/>
                    <a:pt x="186" y="129"/>
                  </a:cubicBezTo>
                  <a:cubicBezTo>
                    <a:pt x="184" y="140"/>
                    <a:pt x="186" y="147"/>
                    <a:pt x="194" y="154"/>
                  </a:cubicBezTo>
                  <a:cubicBezTo>
                    <a:pt x="218" y="174"/>
                    <a:pt x="241" y="195"/>
                    <a:pt x="266" y="2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9"/>
            <p:cNvSpPr>
              <a:spLocks/>
            </p:cNvSpPr>
            <p:nvPr/>
          </p:nvSpPr>
          <p:spPr bwMode="auto">
            <a:xfrm>
              <a:off x="3994150" y="2952750"/>
              <a:ext cx="465138" cy="249237"/>
            </a:xfrm>
            <a:custGeom>
              <a:avLst/>
              <a:gdLst>
                <a:gd name="T0" fmla="*/ 130 w 292"/>
                <a:gd name="T1" fmla="*/ 78 h 157"/>
                <a:gd name="T2" fmla="*/ 238 w 292"/>
                <a:gd name="T3" fmla="*/ 8 h 157"/>
                <a:gd name="T4" fmla="*/ 276 w 292"/>
                <a:gd name="T5" fmla="*/ 9 h 157"/>
                <a:gd name="T6" fmla="*/ 287 w 292"/>
                <a:gd name="T7" fmla="*/ 43 h 157"/>
                <a:gd name="T8" fmla="*/ 272 w 292"/>
                <a:gd name="T9" fmla="*/ 63 h 157"/>
                <a:gd name="T10" fmla="*/ 146 w 292"/>
                <a:gd name="T11" fmla="*/ 147 h 157"/>
                <a:gd name="T12" fmla="*/ 102 w 292"/>
                <a:gd name="T13" fmla="*/ 143 h 157"/>
                <a:gd name="T14" fmla="*/ 15 w 292"/>
                <a:gd name="T15" fmla="*/ 61 h 157"/>
                <a:gd name="T16" fmla="*/ 15 w 292"/>
                <a:gd name="T17" fmla="*/ 13 h 157"/>
                <a:gd name="T18" fmla="*/ 61 w 292"/>
                <a:gd name="T19" fmla="*/ 14 h 157"/>
                <a:gd name="T20" fmla="*/ 130 w 292"/>
                <a:gd name="T21" fmla="*/ 78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2" h="157">
                  <a:moveTo>
                    <a:pt x="130" y="78"/>
                  </a:moveTo>
                  <a:cubicBezTo>
                    <a:pt x="166" y="54"/>
                    <a:pt x="201" y="29"/>
                    <a:pt x="238" y="8"/>
                  </a:cubicBezTo>
                  <a:cubicBezTo>
                    <a:pt x="247" y="2"/>
                    <a:pt x="265" y="4"/>
                    <a:pt x="276" y="9"/>
                  </a:cubicBezTo>
                  <a:cubicBezTo>
                    <a:pt x="290" y="14"/>
                    <a:pt x="292" y="30"/>
                    <a:pt x="287" y="43"/>
                  </a:cubicBezTo>
                  <a:cubicBezTo>
                    <a:pt x="285" y="51"/>
                    <a:pt x="279" y="58"/>
                    <a:pt x="272" y="63"/>
                  </a:cubicBezTo>
                  <a:cubicBezTo>
                    <a:pt x="230" y="91"/>
                    <a:pt x="188" y="119"/>
                    <a:pt x="146" y="147"/>
                  </a:cubicBezTo>
                  <a:cubicBezTo>
                    <a:pt x="130" y="157"/>
                    <a:pt x="115" y="156"/>
                    <a:pt x="102" y="143"/>
                  </a:cubicBezTo>
                  <a:cubicBezTo>
                    <a:pt x="73" y="116"/>
                    <a:pt x="44" y="89"/>
                    <a:pt x="15" y="61"/>
                  </a:cubicBezTo>
                  <a:cubicBezTo>
                    <a:pt x="0" y="45"/>
                    <a:pt x="1" y="27"/>
                    <a:pt x="15" y="13"/>
                  </a:cubicBezTo>
                  <a:cubicBezTo>
                    <a:pt x="28" y="0"/>
                    <a:pt x="46" y="0"/>
                    <a:pt x="61" y="14"/>
                  </a:cubicBezTo>
                  <a:cubicBezTo>
                    <a:pt x="84" y="34"/>
                    <a:pt x="106" y="56"/>
                    <a:pt x="130" y="7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10"/>
            <p:cNvSpPr>
              <a:spLocks/>
            </p:cNvSpPr>
            <p:nvPr/>
          </p:nvSpPr>
          <p:spPr bwMode="auto">
            <a:xfrm>
              <a:off x="4397375" y="2987675"/>
              <a:ext cx="196850" cy="206375"/>
            </a:xfrm>
            <a:custGeom>
              <a:avLst/>
              <a:gdLst>
                <a:gd name="T0" fmla="*/ 124 w 124"/>
                <a:gd name="T1" fmla="*/ 5 h 130"/>
                <a:gd name="T2" fmla="*/ 88 w 124"/>
                <a:gd name="T3" fmla="*/ 48 h 130"/>
                <a:gd name="T4" fmla="*/ 92 w 124"/>
                <a:gd name="T5" fmla="*/ 52 h 130"/>
                <a:gd name="T6" fmla="*/ 119 w 124"/>
                <a:gd name="T7" fmla="*/ 36 h 130"/>
                <a:gd name="T8" fmla="*/ 95 w 124"/>
                <a:gd name="T9" fmla="*/ 83 h 130"/>
                <a:gd name="T10" fmla="*/ 60 w 124"/>
                <a:gd name="T11" fmla="*/ 83 h 130"/>
                <a:gd name="T12" fmla="*/ 60 w 124"/>
                <a:gd name="T13" fmla="*/ 110 h 130"/>
                <a:gd name="T14" fmla="*/ 106 w 124"/>
                <a:gd name="T15" fmla="*/ 112 h 130"/>
                <a:gd name="T16" fmla="*/ 106 w 124"/>
                <a:gd name="T17" fmla="*/ 130 h 130"/>
                <a:gd name="T18" fmla="*/ 2 w 124"/>
                <a:gd name="T19" fmla="*/ 130 h 130"/>
                <a:gd name="T20" fmla="*/ 34 w 124"/>
                <a:gd name="T21" fmla="*/ 109 h 130"/>
                <a:gd name="T22" fmla="*/ 34 w 124"/>
                <a:gd name="T23" fmla="*/ 89 h 130"/>
                <a:gd name="T24" fmla="*/ 3 w 124"/>
                <a:gd name="T25" fmla="*/ 66 h 130"/>
                <a:gd name="T26" fmla="*/ 44 w 124"/>
                <a:gd name="T27" fmla="*/ 50 h 130"/>
                <a:gd name="T28" fmla="*/ 85 w 124"/>
                <a:gd name="T29" fmla="*/ 35 h 130"/>
                <a:gd name="T30" fmla="*/ 116 w 124"/>
                <a:gd name="T31" fmla="*/ 0 h 130"/>
                <a:gd name="T32" fmla="*/ 124 w 124"/>
                <a:gd name="T33" fmla="*/ 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4" h="130">
                  <a:moveTo>
                    <a:pt x="124" y="5"/>
                  </a:moveTo>
                  <a:cubicBezTo>
                    <a:pt x="112" y="19"/>
                    <a:pt x="100" y="34"/>
                    <a:pt x="88" y="48"/>
                  </a:cubicBezTo>
                  <a:cubicBezTo>
                    <a:pt x="89" y="49"/>
                    <a:pt x="90" y="51"/>
                    <a:pt x="92" y="52"/>
                  </a:cubicBezTo>
                  <a:cubicBezTo>
                    <a:pt x="99" y="48"/>
                    <a:pt x="106" y="43"/>
                    <a:pt x="119" y="36"/>
                  </a:cubicBezTo>
                  <a:cubicBezTo>
                    <a:pt x="110" y="54"/>
                    <a:pt x="103" y="67"/>
                    <a:pt x="95" y="83"/>
                  </a:cubicBezTo>
                  <a:cubicBezTo>
                    <a:pt x="87" y="83"/>
                    <a:pt x="74" y="83"/>
                    <a:pt x="60" y="83"/>
                  </a:cubicBezTo>
                  <a:cubicBezTo>
                    <a:pt x="60" y="92"/>
                    <a:pt x="60" y="100"/>
                    <a:pt x="60" y="110"/>
                  </a:cubicBezTo>
                  <a:cubicBezTo>
                    <a:pt x="75" y="110"/>
                    <a:pt x="90" y="111"/>
                    <a:pt x="106" y="112"/>
                  </a:cubicBezTo>
                  <a:cubicBezTo>
                    <a:pt x="106" y="118"/>
                    <a:pt x="106" y="124"/>
                    <a:pt x="106" y="130"/>
                  </a:cubicBezTo>
                  <a:cubicBezTo>
                    <a:pt x="71" y="130"/>
                    <a:pt x="36" y="130"/>
                    <a:pt x="2" y="130"/>
                  </a:cubicBezTo>
                  <a:cubicBezTo>
                    <a:pt x="0" y="114"/>
                    <a:pt x="0" y="114"/>
                    <a:pt x="34" y="109"/>
                  </a:cubicBezTo>
                  <a:cubicBezTo>
                    <a:pt x="34" y="102"/>
                    <a:pt x="34" y="94"/>
                    <a:pt x="34" y="89"/>
                  </a:cubicBezTo>
                  <a:cubicBezTo>
                    <a:pt x="24" y="82"/>
                    <a:pt x="15" y="75"/>
                    <a:pt x="3" y="66"/>
                  </a:cubicBezTo>
                  <a:cubicBezTo>
                    <a:pt x="17" y="54"/>
                    <a:pt x="26" y="45"/>
                    <a:pt x="44" y="50"/>
                  </a:cubicBezTo>
                  <a:cubicBezTo>
                    <a:pt x="60" y="55"/>
                    <a:pt x="75" y="51"/>
                    <a:pt x="85" y="35"/>
                  </a:cubicBezTo>
                  <a:cubicBezTo>
                    <a:pt x="94" y="22"/>
                    <a:pt x="106" y="11"/>
                    <a:pt x="116" y="0"/>
                  </a:cubicBezTo>
                  <a:cubicBezTo>
                    <a:pt x="119" y="1"/>
                    <a:pt x="121" y="3"/>
                    <a:pt x="124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11"/>
            <p:cNvSpPr>
              <a:spLocks noEditPoints="1"/>
            </p:cNvSpPr>
            <p:nvPr/>
          </p:nvSpPr>
          <p:spPr bwMode="auto">
            <a:xfrm>
              <a:off x="4743450" y="2887663"/>
              <a:ext cx="79375" cy="309562"/>
            </a:xfrm>
            <a:custGeom>
              <a:avLst/>
              <a:gdLst>
                <a:gd name="T0" fmla="*/ 0 w 50"/>
                <a:gd name="T1" fmla="*/ 0 h 195"/>
                <a:gd name="T2" fmla="*/ 50 w 50"/>
                <a:gd name="T3" fmla="*/ 0 h 195"/>
                <a:gd name="T4" fmla="*/ 45 w 50"/>
                <a:gd name="T5" fmla="*/ 28 h 195"/>
                <a:gd name="T6" fmla="*/ 45 w 50"/>
                <a:gd name="T7" fmla="*/ 170 h 195"/>
                <a:gd name="T8" fmla="*/ 24 w 50"/>
                <a:gd name="T9" fmla="*/ 195 h 195"/>
                <a:gd name="T10" fmla="*/ 5 w 50"/>
                <a:gd name="T11" fmla="*/ 169 h 195"/>
                <a:gd name="T12" fmla="*/ 5 w 50"/>
                <a:gd name="T13" fmla="*/ 28 h 195"/>
                <a:gd name="T14" fmla="*/ 0 w 50"/>
                <a:gd name="T15" fmla="*/ 0 h 195"/>
                <a:gd name="T16" fmla="*/ 11 w 50"/>
                <a:gd name="T17" fmla="*/ 24 h 195"/>
                <a:gd name="T18" fmla="*/ 12 w 50"/>
                <a:gd name="T19" fmla="*/ 174 h 195"/>
                <a:gd name="T20" fmla="*/ 25 w 50"/>
                <a:gd name="T21" fmla="*/ 189 h 195"/>
                <a:gd name="T22" fmla="*/ 37 w 50"/>
                <a:gd name="T23" fmla="*/ 172 h 195"/>
                <a:gd name="T24" fmla="*/ 38 w 50"/>
                <a:gd name="T25" fmla="*/ 81 h 195"/>
                <a:gd name="T26" fmla="*/ 38 w 50"/>
                <a:gd name="T27" fmla="*/ 23 h 195"/>
                <a:gd name="T28" fmla="*/ 11 w 50"/>
                <a:gd name="T29" fmla="*/ 24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95">
                  <a:moveTo>
                    <a:pt x="0" y="0"/>
                  </a:moveTo>
                  <a:cubicBezTo>
                    <a:pt x="16" y="0"/>
                    <a:pt x="34" y="0"/>
                    <a:pt x="50" y="0"/>
                  </a:cubicBezTo>
                  <a:cubicBezTo>
                    <a:pt x="48" y="10"/>
                    <a:pt x="45" y="19"/>
                    <a:pt x="45" y="28"/>
                  </a:cubicBezTo>
                  <a:cubicBezTo>
                    <a:pt x="45" y="75"/>
                    <a:pt x="45" y="122"/>
                    <a:pt x="45" y="170"/>
                  </a:cubicBezTo>
                  <a:cubicBezTo>
                    <a:pt x="45" y="184"/>
                    <a:pt x="41" y="195"/>
                    <a:pt x="24" y="195"/>
                  </a:cubicBezTo>
                  <a:cubicBezTo>
                    <a:pt x="7" y="195"/>
                    <a:pt x="5" y="183"/>
                    <a:pt x="5" y="169"/>
                  </a:cubicBezTo>
                  <a:cubicBezTo>
                    <a:pt x="5" y="122"/>
                    <a:pt x="5" y="75"/>
                    <a:pt x="5" y="28"/>
                  </a:cubicBezTo>
                  <a:cubicBezTo>
                    <a:pt x="5" y="19"/>
                    <a:pt x="2" y="11"/>
                    <a:pt x="0" y="0"/>
                  </a:cubicBezTo>
                  <a:close/>
                  <a:moveTo>
                    <a:pt x="11" y="24"/>
                  </a:moveTo>
                  <a:cubicBezTo>
                    <a:pt x="11" y="75"/>
                    <a:pt x="11" y="125"/>
                    <a:pt x="12" y="174"/>
                  </a:cubicBezTo>
                  <a:cubicBezTo>
                    <a:pt x="12" y="179"/>
                    <a:pt x="20" y="184"/>
                    <a:pt x="25" y="189"/>
                  </a:cubicBezTo>
                  <a:cubicBezTo>
                    <a:pt x="29" y="183"/>
                    <a:pt x="37" y="178"/>
                    <a:pt x="37" y="172"/>
                  </a:cubicBezTo>
                  <a:cubicBezTo>
                    <a:pt x="38" y="142"/>
                    <a:pt x="38" y="111"/>
                    <a:pt x="38" y="81"/>
                  </a:cubicBezTo>
                  <a:cubicBezTo>
                    <a:pt x="38" y="62"/>
                    <a:pt x="38" y="43"/>
                    <a:pt x="38" y="23"/>
                  </a:cubicBezTo>
                  <a:cubicBezTo>
                    <a:pt x="27" y="23"/>
                    <a:pt x="20" y="23"/>
                    <a:pt x="11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12"/>
            <p:cNvSpPr>
              <a:spLocks noEditPoints="1"/>
            </p:cNvSpPr>
            <p:nvPr/>
          </p:nvSpPr>
          <p:spPr bwMode="auto">
            <a:xfrm>
              <a:off x="4872038" y="2887663"/>
              <a:ext cx="79375" cy="311150"/>
            </a:xfrm>
            <a:custGeom>
              <a:avLst/>
              <a:gdLst>
                <a:gd name="T0" fmla="*/ 0 w 50"/>
                <a:gd name="T1" fmla="*/ 0 h 196"/>
                <a:gd name="T2" fmla="*/ 50 w 50"/>
                <a:gd name="T3" fmla="*/ 0 h 196"/>
                <a:gd name="T4" fmla="*/ 45 w 50"/>
                <a:gd name="T5" fmla="*/ 29 h 196"/>
                <a:gd name="T6" fmla="*/ 45 w 50"/>
                <a:gd name="T7" fmla="*/ 169 h 196"/>
                <a:gd name="T8" fmla="*/ 23 w 50"/>
                <a:gd name="T9" fmla="*/ 195 h 196"/>
                <a:gd name="T10" fmla="*/ 4 w 50"/>
                <a:gd name="T11" fmla="*/ 170 h 196"/>
                <a:gd name="T12" fmla="*/ 4 w 50"/>
                <a:gd name="T13" fmla="*/ 30 h 196"/>
                <a:gd name="T14" fmla="*/ 0 w 50"/>
                <a:gd name="T15" fmla="*/ 0 h 196"/>
                <a:gd name="T16" fmla="*/ 10 w 50"/>
                <a:gd name="T17" fmla="*/ 24 h 196"/>
                <a:gd name="T18" fmla="*/ 10 w 50"/>
                <a:gd name="T19" fmla="*/ 143 h 196"/>
                <a:gd name="T20" fmla="*/ 11 w 50"/>
                <a:gd name="T21" fmla="*/ 175 h 196"/>
                <a:gd name="T22" fmla="*/ 25 w 50"/>
                <a:gd name="T23" fmla="*/ 188 h 196"/>
                <a:gd name="T24" fmla="*/ 37 w 50"/>
                <a:gd name="T25" fmla="*/ 176 h 196"/>
                <a:gd name="T26" fmla="*/ 37 w 50"/>
                <a:gd name="T27" fmla="*/ 24 h 196"/>
                <a:gd name="T28" fmla="*/ 10 w 50"/>
                <a:gd name="T29" fmla="*/ 2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96">
                  <a:moveTo>
                    <a:pt x="0" y="0"/>
                  </a:moveTo>
                  <a:cubicBezTo>
                    <a:pt x="16" y="0"/>
                    <a:pt x="34" y="0"/>
                    <a:pt x="50" y="0"/>
                  </a:cubicBezTo>
                  <a:cubicBezTo>
                    <a:pt x="48" y="10"/>
                    <a:pt x="45" y="19"/>
                    <a:pt x="45" y="29"/>
                  </a:cubicBezTo>
                  <a:cubicBezTo>
                    <a:pt x="44" y="76"/>
                    <a:pt x="45" y="122"/>
                    <a:pt x="45" y="169"/>
                  </a:cubicBezTo>
                  <a:cubicBezTo>
                    <a:pt x="45" y="184"/>
                    <a:pt x="40" y="196"/>
                    <a:pt x="23" y="195"/>
                  </a:cubicBezTo>
                  <a:cubicBezTo>
                    <a:pt x="7" y="195"/>
                    <a:pt x="4" y="183"/>
                    <a:pt x="4" y="170"/>
                  </a:cubicBezTo>
                  <a:cubicBezTo>
                    <a:pt x="4" y="123"/>
                    <a:pt x="5" y="77"/>
                    <a:pt x="4" y="30"/>
                  </a:cubicBezTo>
                  <a:cubicBezTo>
                    <a:pt x="4" y="21"/>
                    <a:pt x="1" y="12"/>
                    <a:pt x="0" y="0"/>
                  </a:cubicBezTo>
                  <a:close/>
                  <a:moveTo>
                    <a:pt x="10" y="24"/>
                  </a:moveTo>
                  <a:cubicBezTo>
                    <a:pt x="10" y="65"/>
                    <a:pt x="10" y="104"/>
                    <a:pt x="10" y="143"/>
                  </a:cubicBezTo>
                  <a:cubicBezTo>
                    <a:pt x="10" y="154"/>
                    <a:pt x="8" y="165"/>
                    <a:pt x="11" y="175"/>
                  </a:cubicBezTo>
                  <a:cubicBezTo>
                    <a:pt x="12" y="180"/>
                    <a:pt x="19" y="186"/>
                    <a:pt x="25" y="188"/>
                  </a:cubicBezTo>
                  <a:cubicBezTo>
                    <a:pt x="27" y="189"/>
                    <a:pt x="37" y="180"/>
                    <a:pt x="37" y="176"/>
                  </a:cubicBezTo>
                  <a:cubicBezTo>
                    <a:pt x="38" y="125"/>
                    <a:pt x="37" y="75"/>
                    <a:pt x="37" y="24"/>
                  </a:cubicBezTo>
                  <a:cubicBezTo>
                    <a:pt x="28" y="24"/>
                    <a:pt x="21" y="24"/>
                    <a:pt x="10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13"/>
            <p:cNvSpPr>
              <a:spLocks/>
            </p:cNvSpPr>
            <p:nvPr/>
          </p:nvSpPr>
          <p:spPr bwMode="auto">
            <a:xfrm>
              <a:off x="4956175" y="3098800"/>
              <a:ext cx="68263" cy="26987"/>
            </a:xfrm>
            <a:custGeom>
              <a:avLst/>
              <a:gdLst>
                <a:gd name="T0" fmla="*/ 43 w 43"/>
                <a:gd name="T1" fmla="*/ 0 h 17"/>
                <a:gd name="T2" fmla="*/ 43 w 43"/>
                <a:gd name="T3" fmla="*/ 16 h 17"/>
                <a:gd name="T4" fmla="*/ 5 w 43"/>
                <a:gd name="T5" fmla="*/ 16 h 17"/>
                <a:gd name="T6" fmla="*/ 0 w 43"/>
                <a:gd name="T7" fmla="*/ 0 h 17"/>
                <a:gd name="T8" fmla="*/ 43 w 4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7">
                  <a:moveTo>
                    <a:pt x="43" y="0"/>
                  </a:moveTo>
                  <a:cubicBezTo>
                    <a:pt x="43" y="5"/>
                    <a:pt x="43" y="10"/>
                    <a:pt x="43" y="16"/>
                  </a:cubicBezTo>
                  <a:cubicBezTo>
                    <a:pt x="30" y="16"/>
                    <a:pt x="18" y="17"/>
                    <a:pt x="5" y="16"/>
                  </a:cubicBezTo>
                  <a:cubicBezTo>
                    <a:pt x="3" y="16"/>
                    <a:pt x="2" y="6"/>
                    <a:pt x="0" y="0"/>
                  </a:cubicBezTo>
                  <a:cubicBezTo>
                    <a:pt x="16" y="0"/>
                    <a:pt x="29" y="0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14"/>
            <p:cNvSpPr>
              <a:spLocks/>
            </p:cNvSpPr>
            <p:nvPr/>
          </p:nvSpPr>
          <p:spPr bwMode="auto">
            <a:xfrm>
              <a:off x="4662488" y="3098800"/>
              <a:ext cx="76200" cy="39687"/>
            </a:xfrm>
            <a:custGeom>
              <a:avLst/>
              <a:gdLst>
                <a:gd name="T0" fmla="*/ 43 w 48"/>
                <a:gd name="T1" fmla="*/ 0 h 25"/>
                <a:gd name="T2" fmla="*/ 28 w 48"/>
                <a:gd name="T3" fmla="*/ 17 h 25"/>
                <a:gd name="T4" fmla="*/ 4 w 48"/>
                <a:gd name="T5" fmla="*/ 0 h 25"/>
                <a:gd name="T6" fmla="*/ 43 w 48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25">
                  <a:moveTo>
                    <a:pt x="43" y="0"/>
                  </a:moveTo>
                  <a:cubicBezTo>
                    <a:pt x="48" y="15"/>
                    <a:pt x="41" y="19"/>
                    <a:pt x="28" y="17"/>
                  </a:cubicBezTo>
                  <a:cubicBezTo>
                    <a:pt x="19" y="15"/>
                    <a:pt x="0" y="25"/>
                    <a:pt x="4" y="0"/>
                  </a:cubicBezTo>
                  <a:cubicBezTo>
                    <a:pt x="17" y="0"/>
                    <a:pt x="29" y="0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15"/>
            <p:cNvSpPr>
              <a:spLocks/>
            </p:cNvSpPr>
            <p:nvPr/>
          </p:nvSpPr>
          <p:spPr bwMode="auto">
            <a:xfrm>
              <a:off x="4959350" y="2941638"/>
              <a:ext cx="73025" cy="41275"/>
            </a:xfrm>
            <a:custGeom>
              <a:avLst/>
              <a:gdLst>
                <a:gd name="T0" fmla="*/ 40 w 46"/>
                <a:gd name="T1" fmla="*/ 9 h 26"/>
                <a:gd name="T2" fmla="*/ 26 w 46"/>
                <a:gd name="T3" fmla="*/ 25 h 26"/>
                <a:gd name="T4" fmla="*/ 0 w 46"/>
                <a:gd name="T5" fmla="*/ 18 h 26"/>
                <a:gd name="T6" fmla="*/ 25 w 46"/>
                <a:gd name="T7" fmla="*/ 9 h 26"/>
                <a:gd name="T8" fmla="*/ 40 w 46"/>
                <a:gd name="T9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6">
                  <a:moveTo>
                    <a:pt x="40" y="9"/>
                  </a:moveTo>
                  <a:cubicBezTo>
                    <a:pt x="46" y="26"/>
                    <a:pt x="35" y="26"/>
                    <a:pt x="26" y="25"/>
                  </a:cubicBezTo>
                  <a:cubicBezTo>
                    <a:pt x="17" y="24"/>
                    <a:pt x="0" y="19"/>
                    <a:pt x="0" y="18"/>
                  </a:cubicBezTo>
                  <a:cubicBezTo>
                    <a:pt x="2" y="0"/>
                    <a:pt x="16" y="12"/>
                    <a:pt x="25" y="9"/>
                  </a:cubicBezTo>
                  <a:cubicBezTo>
                    <a:pt x="29" y="8"/>
                    <a:pt x="34" y="9"/>
                    <a:pt x="4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16"/>
            <p:cNvSpPr>
              <a:spLocks/>
            </p:cNvSpPr>
            <p:nvPr/>
          </p:nvSpPr>
          <p:spPr bwMode="auto">
            <a:xfrm>
              <a:off x="4668838" y="2954338"/>
              <a:ext cx="71438" cy="39687"/>
            </a:xfrm>
            <a:custGeom>
              <a:avLst/>
              <a:gdLst>
                <a:gd name="T0" fmla="*/ 38 w 45"/>
                <a:gd name="T1" fmla="*/ 1 h 25"/>
                <a:gd name="T2" fmla="*/ 25 w 45"/>
                <a:gd name="T3" fmla="*/ 17 h 25"/>
                <a:gd name="T4" fmla="*/ 1 w 45"/>
                <a:gd name="T5" fmla="*/ 8 h 25"/>
                <a:gd name="T6" fmla="*/ 25 w 45"/>
                <a:gd name="T7" fmla="*/ 1 h 25"/>
                <a:gd name="T8" fmla="*/ 38 w 45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5">
                  <a:moveTo>
                    <a:pt x="38" y="1"/>
                  </a:moveTo>
                  <a:cubicBezTo>
                    <a:pt x="45" y="17"/>
                    <a:pt x="35" y="18"/>
                    <a:pt x="25" y="17"/>
                  </a:cubicBezTo>
                  <a:cubicBezTo>
                    <a:pt x="16" y="15"/>
                    <a:pt x="2" y="25"/>
                    <a:pt x="1" y="8"/>
                  </a:cubicBezTo>
                  <a:cubicBezTo>
                    <a:pt x="0" y="6"/>
                    <a:pt x="16" y="3"/>
                    <a:pt x="25" y="1"/>
                  </a:cubicBezTo>
                  <a:cubicBezTo>
                    <a:pt x="29" y="0"/>
                    <a:pt x="34" y="1"/>
                    <a:pt x="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53" name="Grupo 52"/>
          <p:cNvGrpSpPr/>
          <p:nvPr/>
        </p:nvGrpSpPr>
        <p:grpSpPr>
          <a:xfrm>
            <a:off x="1419592" y="3065181"/>
            <a:ext cx="905417" cy="804146"/>
            <a:chOff x="3636963" y="2620963"/>
            <a:chExt cx="1433512" cy="1273174"/>
          </a:xfrm>
          <a:solidFill>
            <a:schemeClr val="tx1"/>
          </a:solidFill>
        </p:grpSpPr>
        <p:sp>
          <p:nvSpPr>
            <p:cNvPr id="54" name="Freeform 5"/>
            <p:cNvSpPr>
              <a:spLocks/>
            </p:cNvSpPr>
            <p:nvPr/>
          </p:nvSpPr>
          <p:spPr bwMode="auto">
            <a:xfrm>
              <a:off x="3636963" y="3524250"/>
              <a:ext cx="420688" cy="349250"/>
            </a:xfrm>
            <a:custGeom>
              <a:avLst/>
              <a:gdLst>
                <a:gd name="T0" fmla="*/ 0 w 264"/>
                <a:gd name="T1" fmla="*/ 215 h 219"/>
                <a:gd name="T2" fmla="*/ 20 w 264"/>
                <a:gd name="T3" fmla="*/ 100 h 219"/>
                <a:gd name="T4" fmla="*/ 36 w 264"/>
                <a:gd name="T5" fmla="*/ 0 h 219"/>
                <a:gd name="T6" fmla="*/ 229 w 264"/>
                <a:gd name="T7" fmla="*/ 0 h 219"/>
                <a:gd name="T8" fmla="*/ 264 w 264"/>
                <a:gd name="T9" fmla="*/ 219 h 219"/>
                <a:gd name="T10" fmla="*/ 0 w 264"/>
                <a:gd name="T11" fmla="*/ 219 h 219"/>
                <a:gd name="T12" fmla="*/ 0 w 264"/>
                <a:gd name="T13" fmla="*/ 21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4" h="219">
                  <a:moveTo>
                    <a:pt x="0" y="215"/>
                  </a:moveTo>
                  <a:cubicBezTo>
                    <a:pt x="7" y="177"/>
                    <a:pt x="14" y="138"/>
                    <a:pt x="20" y="100"/>
                  </a:cubicBezTo>
                  <a:cubicBezTo>
                    <a:pt x="26" y="67"/>
                    <a:pt x="31" y="34"/>
                    <a:pt x="36" y="0"/>
                  </a:cubicBezTo>
                  <a:cubicBezTo>
                    <a:pt x="100" y="0"/>
                    <a:pt x="163" y="0"/>
                    <a:pt x="229" y="0"/>
                  </a:cubicBezTo>
                  <a:cubicBezTo>
                    <a:pt x="240" y="72"/>
                    <a:pt x="252" y="144"/>
                    <a:pt x="264" y="219"/>
                  </a:cubicBezTo>
                  <a:cubicBezTo>
                    <a:pt x="175" y="219"/>
                    <a:pt x="88" y="219"/>
                    <a:pt x="0" y="219"/>
                  </a:cubicBezTo>
                  <a:cubicBezTo>
                    <a:pt x="0" y="218"/>
                    <a:pt x="0" y="216"/>
                    <a:pt x="0" y="2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6"/>
            <p:cNvSpPr>
              <a:spLocks/>
            </p:cNvSpPr>
            <p:nvPr/>
          </p:nvSpPr>
          <p:spPr bwMode="auto">
            <a:xfrm>
              <a:off x="4133850" y="3227388"/>
              <a:ext cx="936625" cy="53975"/>
            </a:xfrm>
            <a:custGeom>
              <a:avLst/>
              <a:gdLst>
                <a:gd name="T0" fmla="*/ 588 w 588"/>
                <a:gd name="T1" fmla="*/ 33 h 33"/>
                <a:gd name="T2" fmla="*/ 0 w 588"/>
                <a:gd name="T3" fmla="*/ 33 h 33"/>
                <a:gd name="T4" fmla="*/ 0 w 588"/>
                <a:gd name="T5" fmla="*/ 2 h 33"/>
                <a:gd name="T6" fmla="*/ 17 w 588"/>
                <a:gd name="T7" fmla="*/ 0 h 33"/>
                <a:gd name="T8" fmla="*/ 578 w 588"/>
                <a:gd name="T9" fmla="*/ 0 h 33"/>
                <a:gd name="T10" fmla="*/ 588 w 588"/>
                <a:gd name="T11" fmla="*/ 1 h 33"/>
                <a:gd name="T12" fmla="*/ 588 w 588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8" h="33">
                  <a:moveTo>
                    <a:pt x="588" y="33"/>
                  </a:moveTo>
                  <a:cubicBezTo>
                    <a:pt x="393" y="33"/>
                    <a:pt x="197" y="33"/>
                    <a:pt x="0" y="33"/>
                  </a:cubicBezTo>
                  <a:cubicBezTo>
                    <a:pt x="0" y="22"/>
                    <a:pt x="0" y="13"/>
                    <a:pt x="0" y="2"/>
                  </a:cubicBezTo>
                  <a:cubicBezTo>
                    <a:pt x="6" y="1"/>
                    <a:pt x="12" y="0"/>
                    <a:pt x="17" y="0"/>
                  </a:cubicBezTo>
                  <a:cubicBezTo>
                    <a:pt x="204" y="0"/>
                    <a:pt x="391" y="0"/>
                    <a:pt x="578" y="0"/>
                  </a:cubicBezTo>
                  <a:cubicBezTo>
                    <a:pt x="582" y="0"/>
                    <a:pt x="585" y="1"/>
                    <a:pt x="588" y="1"/>
                  </a:cubicBezTo>
                  <a:cubicBezTo>
                    <a:pt x="588" y="12"/>
                    <a:pt x="588" y="22"/>
                    <a:pt x="588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7"/>
            <p:cNvSpPr>
              <a:spLocks/>
            </p:cNvSpPr>
            <p:nvPr/>
          </p:nvSpPr>
          <p:spPr bwMode="auto">
            <a:xfrm>
              <a:off x="3748088" y="2895600"/>
              <a:ext cx="657225" cy="998537"/>
            </a:xfrm>
            <a:custGeom>
              <a:avLst/>
              <a:gdLst>
                <a:gd name="T0" fmla="*/ 253 w 412"/>
                <a:gd name="T1" fmla="*/ 71 h 627"/>
                <a:gd name="T2" fmla="*/ 223 w 412"/>
                <a:gd name="T3" fmla="*/ 43 h 627"/>
                <a:gd name="T4" fmla="*/ 161 w 412"/>
                <a:gd name="T5" fmla="*/ 42 h 627"/>
                <a:gd name="T6" fmla="*/ 164 w 412"/>
                <a:gd name="T7" fmla="*/ 106 h 627"/>
                <a:gd name="T8" fmla="*/ 216 w 412"/>
                <a:gd name="T9" fmla="*/ 155 h 627"/>
                <a:gd name="T10" fmla="*/ 189 w 412"/>
                <a:gd name="T11" fmla="*/ 208 h 627"/>
                <a:gd name="T12" fmla="*/ 162 w 412"/>
                <a:gd name="T13" fmla="*/ 266 h 627"/>
                <a:gd name="T14" fmla="*/ 187 w 412"/>
                <a:gd name="T15" fmla="*/ 266 h 627"/>
                <a:gd name="T16" fmla="*/ 350 w 412"/>
                <a:gd name="T17" fmla="*/ 266 h 627"/>
                <a:gd name="T18" fmla="*/ 402 w 412"/>
                <a:gd name="T19" fmla="*/ 331 h 627"/>
                <a:gd name="T20" fmla="*/ 335 w 412"/>
                <a:gd name="T21" fmla="*/ 577 h 627"/>
                <a:gd name="T22" fmla="*/ 272 w 412"/>
                <a:gd name="T23" fmla="*/ 619 h 627"/>
                <a:gd name="T24" fmla="*/ 235 w 412"/>
                <a:gd name="T25" fmla="*/ 549 h 627"/>
                <a:gd name="T26" fmla="*/ 280 w 412"/>
                <a:gd name="T27" fmla="*/ 387 h 627"/>
                <a:gd name="T28" fmla="*/ 283 w 412"/>
                <a:gd name="T29" fmla="*/ 370 h 627"/>
                <a:gd name="T30" fmla="*/ 146 w 412"/>
                <a:gd name="T31" fmla="*/ 369 h 627"/>
                <a:gd name="T32" fmla="*/ 76 w 412"/>
                <a:gd name="T33" fmla="*/ 361 h 627"/>
                <a:gd name="T34" fmla="*/ 11 w 412"/>
                <a:gd name="T35" fmla="*/ 253 h 627"/>
                <a:gd name="T36" fmla="*/ 109 w 412"/>
                <a:gd name="T37" fmla="*/ 42 h 627"/>
                <a:gd name="T38" fmla="*/ 196 w 412"/>
                <a:gd name="T39" fmla="*/ 2 h 627"/>
                <a:gd name="T40" fmla="*/ 253 w 412"/>
                <a:gd name="T41" fmla="*/ 71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2" h="627">
                  <a:moveTo>
                    <a:pt x="253" y="71"/>
                  </a:moveTo>
                  <a:cubicBezTo>
                    <a:pt x="241" y="60"/>
                    <a:pt x="232" y="52"/>
                    <a:pt x="223" y="43"/>
                  </a:cubicBezTo>
                  <a:cubicBezTo>
                    <a:pt x="203" y="25"/>
                    <a:pt x="178" y="25"/>
                    <a:pt x="161" y="42"/>
                  </a:cubicBezTo>
                  <a:cubicBezTo>
                    <a:pt x="144" y="60"/>
                    <a:pt x="145" y="87"/>
                    <a:pt x="164" y="106"/>
                  </a:cubicBezTo>
                  <a:cubicBezTo>
                    <a:pt x="181" y="122"/>
                    <a:pt x="198" y="138"/>
                    <a:pt x="216" y="155"/>
                  </a:cubicBezTo>
                  <a:cubicBezTo>
                    <a:pt x="207" y="173"/>
                    <a:pt x="197" y="191"/>
                    <a:pt x="189" y="208"/>
                  </a:cubicBezTo>
                  <a:cubicBezTo>
                    <a:pt x="180" y="226"/>
                    <a:pt x="172" y="244"/>
                    <a:pt x="162" y="266"/>
                  </a:cubicBezTo>
                  <a:cubicBezTo>
                    <a:pt x="173" y="266"/>
                    <a:pt x="180" y="266"/>
                    <a:pt x="187" y="266"/>
                  </a:cubicBezTo>
                  <a:cubicBezTo>
                    <a:pt x="241" y="266"/>
                    <a:pt x="296" y="266"/>
                    <a:pt x="350" y="266"/>
                  </a:cubicBezTo>
                  <a:cubicBezTo>
                    <a:pt x="387" y="266"/>
                    <a:pt x="412" y="296"/>
                    <a:pt x="402" y="331"/>
                  </a:cubicBezTo>
                  <a:cubicBezTo>
                    <a:pt x="381" y="413"/>
                    <a:pt x="358" y="495"/>
                    <a:pt x="335" y="577"/>
                  </a:cubicBezTo>
                  <a:cubicBezTo>
                    <a:pt x="326" y="611"/>
                    <a:pt x="300" y="627"/>
                    <a:pt x="272" y="619"/>
                  </a:cubicBezTo>
                  <a:cubicBezTo>
                    <a:pt x="240" y="610"/>
                    <a:pt x="226" y="584"/>
                    <a:pt x="235" y="549"/>
                  </a:cubicBezTo>
                  <a:cubicBezTo>
                    <a:pt x="250" y="495"/>
                    <a:pt x="265" y="441"/>
                    <a:pt x="280" y="387"/>
                  </a:cubicBezTo>
                  <a:cubicBezTo>
                    <a:pt x="281" y="382"/>
                    <a:pt x="282" y="377"/>
                    <a:pt x="283" y="370"/>
                  </a:cubicBezTo>
                  <a:cubicBezTo>
                    <a:pt x="237" y="370"/>
                    <a:pt x="191" y="371"/>
                    <a:pt x="146" y="369"/>
                  </a:cubicBezTo>
                  <a:cubicBezTo>
                    <a:pt x="123" y="369"/>
                    <a:pt x="98" y="367"/>
                    <a:pt x="76" y="361"/>
                  </a:cubicBezTo>
                  <a:cubicBezTo>
                    <a:pt x="20" y="345"/>
                    <a:pt x="0" y="310"/>
                    <a:pt x="11" y="253"/>
                  </a:cubicBezTo>
                  <a:cubicBezTo>
                    <a:pt x="26" y="175"/>
                    <a:pt x="59" y="104"/>
                    <a:pt x="109" y="42"/>
                  </a:cubicBezTo>
                  <a:cubicBezTo>
                    <a:pt x="131" y="15"/>
                    <a:pt x="160" y="0"/>
                    <a:pt x="196" y="2"/>
                  </a:cubicBezTo>
                  <a:cubicBezTo>
                    <a:pt x="236" y="4"/>
                    <a:pt x="256" y="27"/>
                    <a:pt x="253" y="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8"/>
            <p:cNvSpPr>
              <a:spLocks/>
            </p:cNvSpPr>
            <p:nvPr/>
          </p:nvSpPr>
          <p:spPr bwMode="auto">
            <a:xfrm>
              <a:off x="4121150" y="2620963"/>
              <a:ext cx="423863" cy="371475"/>
            </a:xfrm>
            <a:custGeom>
              <a:avLst/>
              <a:gdLst>
                <a:gd name="T0" fmla="*/ 266 w 266"/>
                <a:gd name="T1" fmla="*/ 217 h 233"/>
                <a:gd name="T2" fmla="*/ 253 w 266"/>
                <a:gd name="T3" fmla="*/ 233 h 233"/>
                <a:gd name="T4" fmla="*/ 185 w 266"/>
                <a:gd name="T5" fmla="*/ 198 h 233"/>
                <a:gd name="T6" fmla="*/ 189 w 266"/>
                <a:gd name="T7" fmla="*/ 195 h 233"/>
                <a:gd name="T8" fmla="*/ 171 w 266"/>
                <a:gd name="T9" fmla="*/ 162 h 233"/>
                <a:gd name="T10" fmla="*/ 93 w 266"/>
                <a:gd name="T11" fmla="*/ 195 h 233"/>
                <a:gd name="T12" fmla="*/ 4 w 266"/>
                <a:gd name="T13" fmla="*/ 114 h 233"/>
                <a:gd name="T14" fmla="*/ 86 w 266"/>
                <a:gd name="T15" fmla="*/ 7 h 233"/>
                <a:gd name="T16" fmla="*/ 187 w 266"/>
                <a:gd name="T17" fmla="*/ 76 h 233"/>
                <a:gd name="T18" fmla="*/ 186 w 266"/>
                <a:gd name="T19" fmla="*/ 129 h 233"/>
                <a:gd name="T20" fmla="*/ 194 w 266"/>
                <a:gd name="T21" fmla="*/ 154 h 233"/>
                <a:gd name="T22" fmla="*/ 266 w 266"/>
                <a:gd name="T23" fmla="*/ 217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6" h="233">
                  <a:moveTo>
                    <a:pt x="266" y="217"/>
                  </a:moveTo>
                  <a:cubicBezTo>
                    <a:pt x="260" y="225"/>
                    <a:pt x="255" y="230"/>
                    <a:pt x="253" y="233"/>
                  </a:cubicBezTo>
                  <a:cubicBezTo>
                    <a:pt x="229" y="221"/>
                    <a:pt x="207" y="209"/>
                    <a:pt x="185" y="198"/>
                  </a:cubicBezTo>
                  <a:cubicBezTo>
                    <a:pt x="187" y="197"/>
                    <a:pt x="188" y="196"/>
                    <a:pt x="189" y="195"/>
                  </a:cubicBezTo>
                  <a:cubicBezTo>
                    <a:pt x="184" y="185"/>
                    <a:pt x="178" y="175"/>
                    <a:pt x="171" y="162"/>
                  </a:cubicBezTo>
                  <a:cubicBezTo>
                    <a:pt x="147" y="184"/>
                    <a:pt x="123" y="196"/>
                    <a:pt x="93" y="195"/>
                  </a:cubicBezTo>
                  <a:cubicBezTo>
                    <a:pt x="48" y="193"/>
                    <a:pt x="7" y="157"/>
                    <a:pt x="4" y="114"/>
                  </a:cubicBezTo>
                  <a:cubicBezTo>
                    <a:pt x="0" y="57"/>
                    <a:pt x="31" y="16"/>
                    <a:pt x="86" y="7"/>
                  </a:cubicBezTo>
                  <a:cubicBezTo>
                    <a:pt x="129" y="0"/>
                    <a:pt x="178" y="32"/>
                    <a:pt x="187" y="76"/>
                  </a:cubicBezTo>
                  <a:cubicBezTo>
                    <a:pt x="191" y="93"/>
                    <a:pt x="190" y="112"/>
                    <a:pt x="186" y="129"/>
                  </a:cubicBezTo>
                  <a:cubicBezTo>
                    <a:pt x="184" y="140"/>
                    <a:pt x="186" y="147"/>
                    <a:pt x="194" y="154"/>
                  </a:cubicBezTo>
                  <a:cubicBezTo>
                    <a:pt x="218" y="174"/>
                    <a:pt x="241" y="195"/>
                    <a:pt x="266" y="2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9"/>
            <p:cNvSpPr>
              <a:spLocks/>
            </p:cNvSpPr>
            <p:nvPr/>
          </p:nvSpPr>
          <p:spPr bwMode="auto">
            <a:xfrm>
              <a:off x="3994150" y="2952750"/>
              <a:ext cx="465138" cy="249237"/>
            </a:xfrm>
            <a:custGeom>
              <a:avLst/>
              <a:gdLst>
                <a:gd name="T0" fmla="*/ 130 w 292"/>
                <a:gd name="T1" fmla="*/ 78 h 157"/>
                <a:gd name="T2" fmla="*/ 238 w 292"/>
                <a:gd name="T3" fmla="*/ 8 h 157"/>
                <a:gd name="T4" fmla="*/ 276 w 292"/>
                <a:gd name="T5" fmla="*/ 9 h 157"/>
                <a:gd name="T6" fmla="*/ 287 w 292"/>
                <a:gd name="T7" fmla="*/ 43 h 157"/>
                <a:gd name="T8" fmla="*/ 272 w 292"/>
                <a:gd name="T9" fmla="*/ 63 h 157"/>
                <a:gd name="T10" fmla="*/ 146 w 292"/>
                <a:gd name="T11" fmla="*/ 147 h 157"/>
                <a:gd name="T12" fmla="*/ 102 w 292"/>
                <a:gd name="T13" fmla="*/ 143 h 157"/>
                <a:gd name="T14" fmla="*/ 15 w 292"/>
                <a:gd name="T15" fmla="*/ 61 h 157"/>
                <a:gd name="T16" fmla="*/ 15 w 292"/>
                <a:gd name="T17" fmla="*/ 13 h 157"/>
                <a:gd name="T18" fmla="*/ 61 w 292"/>
                <a:gd name="T19" fmla="*/ 14 h 157"/>
                <a:gd name="T20" fmla="*/ 130 w 292"/>
                <a:gd name="T21" fmla="*/ 78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2" h="157">
                  <a:moveTo>
                    <a:pt x="130" y="78"/>
                  </a:moveTo>
                  <a:cubicBezTo>
                    <a:pt x="166" y="54"/>
                    <a:pt x="201" y="29"/>
                    <a:pt x="238" y="8"/>
                  </a:cubicBezTo>
                  <a:cubicBezTo>
                    <a:pt x="247" y="2"/>
                    <a:pt x="265" y="4"/>
                    <a:pt x="276" y="9"/>
                  </a:cubicBezTo>
                  <a:cubicBezTo>
                    <a:pt x="290" y="14"/>
                    <a:pt x="292" y="30"/>
                    <a:pt x="287" y="43"/>
                  </a:cubicBezTo>
                  <a:cubicBezTo>
                    <a:pt x="285" y="51"/>
                    <a:pt x="279" y="58"/>
                    <a:pt x="272" y="63"/>
                  </a:cubicBezTo>
                  <a:cubicBezTo>
                    <a:pt x="230" y="91"/>
                    <a:pt x="188" y="119"/>
                    <a:pt x="146" y="147"/>
                  </a:cubicBezTo>
                  <a:cubicBezTo>
                    <a:pt x="130" y="157"/>
                    <a:pt x="115" y="156"/>
                    <a:pt x="102" y="143"/>
                  </a:cubicBezTo>
                  <a:cubicBezTo>
                    <a:pt x="73" y="116"/>
                    <a:pt x="44" y="89"/>
                    <a:pt x="15" y="61"/>
                  </a:cubicBezTo>
                  <a:cubicBezTo>
                    <a:pt x="0" y="45"/>
                    <a:pt x="1" y="27"/>
                    <a:pt x="15" y="13"/>
                  </a:cubicBezTo>
                  <a:cubicBezTo>
                    <a:pt x="28" y="0"/>
                    <a:pt x="46" y="0"/>
                    <a:pt x="61" y="14"/>
                  </a:cubicBezTo>
                  <a:cubicBezTo>
                    <a:pt x="84" y="34"/>
                    <a:pt x="106" y="56"/>
                    <a:pt x="130" y="7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10"/>
            <p:cNvSpPr>
              <a:spLocks/>
            </p:cNvSpPr>
            <p:nvPr/>
          </p:nvSpPr>
          <p:spPr bwMode="auto">
            <a:xfrm>
              <a:off x="4397375" y="2987675"/>
              <a:ext cx="196850" cy="206375"/>
            </a:xfrm>
            <a:custGeom>
              <a:avLst/>
              <a:gdLst>
                <a:gd name="T0" fmla="*/ 124 w 124"/>
                <a:gd name="T1" fmla="*/ 5 h 130"/>
                <a:gd name="T2" fmla="*/ 88 w 124"/>
                <a:gd name="T3" fmla="*/ 48 h 130"/>
                <a:gd name="T4" fmla="*/ 92 w 124"/>
                <a:gd name="T5" fmla="*/ 52 h 130"/>
                <a:gd name="T6" fmla="*/ 119 w 124"/>
                <a:gd name="T7" fmla="*/ 36 h 130"/>
                <a:gd name="T8" fmla="*/ 95 w 124"/>
                <a:gd name="T9" fmla="*/ 83 h 130"/>
                <a:gd name="T10" fmla="*/ 60 w 124"/>
                <a:gd name="T11" fmla="*/ 83 h 130"/>
                <a:gd name="T12" fmla="*/ 60 w 124"/>
                <a:gd name="T13" fmla="*/ 110 h 130"/>
                <a:gd name="T14" fmla="*/ 106 w 124"/>
                <a:gd name="T15" fmla="*/ 112 h 130"/>
                <a:gd name="T16" fmla="*/ 106 w 124"/>
                <a:gd name="T17" fmla="*/ 130 h 130"/>
                <a:gd name="T18" fmla="*/ 2 w 124"/>
                <a:gd name="T19" fmla="*/ 130 h 130"/>
                <a:gd name="T20" fmla="*/ 34 w 124"/>
                <a:gd name="T21" fmla="*/ 109 h 130"/>
                <a:gd name="T22" fmla="*/ 34 w 124"/>
                <a:gd name="T23" fmla="*/ 89 h 130"/>
                <a:gd name="T24" fmla="*/ 3 w 124"/>
                <a:gd name="T25" fmla="*/ 66 h 130"/>
                <a:gd name="T26" fmla="*/ 44 w 124"/>
                <a:gd name="T27" fmla="*/ 50 h 130"/>
                <a:gd name="T28" fmla="*/ 85 w 124"/>
                <a:gd name="T29" fmla="*/ 35 h 130"/>
                <a:gd name="T30" fmla="*/ 116 w 124"/>
                <a:gd name="T31" fmla="*/ 0 h 130"/>
                <a:gd name="T32" fmla="*/ 124 w 124"/>
                <a:gd name="T33" fmla="*/ 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4" h="130">
                  <a:moveTo>
                    <a:pt x="124" y="5"/>
                  </a:moveTo>
                  <a:cubicBezTo>
                    <a:pt x="112" y="19"/>
                    <a:pt x="100" y="34"/>
                    <a:pt x="88" y="48"/>
                  </a:cubicBezTo>
                  <a:cubicBezTo>
                    <a:pt x="89" y="49"/>
                    <a:pt x="90" y="51"/>
                    <a:pt x="92" y="52"/>
                  </a:cubicBezTo>
                  <a:cubicBezTo>
                    <a:pt x="99" y="48"/>
                    <a:pt x="106" y="43"/>
                    <a:pt x="119" y="36"/>
                  </a:cubicBezTo>
                  <a:cubicBezTo>
                    <a:pt x="110" y="54"/>
                    <a:pt x="103" y="67"/>
                    <a:pt x="95" y="83"/>
                  </a:cubicBezTo>
                  <a:cubicBezTo>
                    <a:pt x="87" y="83"/>
                    <a:pt x="74" y="83"/>
                    <a:pt x="60" y="83"/>
                  </a:cubicBezTo>
                  <a:cubicBezTo>
                    <a:pt x="60" y="92"/>
                    <a:pt x="60" y="100"/>
                    <a:pt x="60" y="110"/>
                  </a:cubicBezTo>
                  <a:cubicBezTo>
                    <a:pt x="75" y="110"/>
                    <a:pt x="90" y="111"/>
                    <a:pt x="106" y="112"/>
                  </a:cubicBezTo>
                  <a:cubicBezTo>
                    <a:pt x="106" y="118"/>
                    <a:pt x="106" y="124"/>
                    <a:pt x="106" y="130"/>
                  </a:cubicBezTo>
                  <a:cubicBezTo>
                    <a:pt x="71" y="130"/>
                    <a:pt x="36" y="130"/>
                    <a:pt x="2" y="130"/>
                  </a:cubicBezTo>
                  <a:cubicBezTo>
                    <a:pt x="0" y="114"/>
                    <a:pt x="0" y="114"/>
                    <a:pt x="34" y="109"/>
                  </a:cubicBezTo>
                  <a:cubicBezTo>
                    <a:pt x="34" y="102"/>
                    <a:pt x="34" y="94"/>
                    <a:pt x="34" y="89"/>
                  </a:cubicBezTo>
                  <a:cubicBezTo>
                    <a:pt x="24" y="82"/>
                    <a:pt x="15" y="75"/>
                    <a:pt x="3" y="66"/>
                  </a:cubicBezTo>
                  <a:cubicBezTo>
                    <a:pt x="17" y="54"/>
                    <a:pt x="26" y="45"/>
                    <a:pt x="44" y="50"/>
                  </a:cubicBezTo>
                  <a:cubicBezTo>
                    <a:pt x="60" y="55"/>
                    <a:pt x="75" y="51"/>
                    <a:pt x="85" y="35"/>
                  </a:cubicBezTo>
                  <a:cubicBezTo>
                    <a:pt x="94" y="22"/>
                    <a:pt x="106" y="11"/>
                    <a:pt x="116" y="0"/>
                  </a:cubicBezTo>
                  <a:cubicBezTo>
                    <a:pt x="119" y="1"/>
                    <a:pt x="121" y="3"/>
                    <a:pt x="124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11"/>
            <p:cNvSpPr>
              <a:spLocks noEditPoints="1"/>
            </p:cNvSpPr>
            <p:nvPr/>
          </p:nvSpPr>
          <p:spPr bwMode="auto">
            <a:xfrm>
              <a:off x="4743450" y="2887663"/>
              <a:ext cx="79375" cy="309562"/>
            </a:xfrm>
            <a:custGeom>
              <a:avLst/>
              <a:gdLst>
                <a:gd name="T0" fmla="*/ 0 w 50"/>
                <a:gd name="T1" fmla="*/ 0 h 195"/>
                <a:gd name="T2" fmla="*/ 50 w 50"/>
                <a:gd name="T3" fmla="*/ 0 h 195"/>
                <a:gd name="T4" fmla="*/ 45 w 50"/>
                <a:gd name="T5" fmla="*/ 28 h 195"/>
                <a:gd name="T6" fmla="*/ 45 w 50"/>
                <a:gd name="T7" fmla="*/ 170 h 195"/>
                <a:gd name="T8" fmla="*/ 24 w 50"/>
                <a:gd name="T9" fmla="*/ 195 h 195"/>
                <a:gd name="T10" fmla="*/ 5 w 50"/>
                <a:gd name="T11" fmla="*/ 169 h 195"/>
                <a:gd name="T12" fmla="*/ 5 w 50"/>
                <a:gd name="T13" fmla="*/ 28 h 195"/>
                <a:gd name="T14" fmla="*/ 0 w 50"/>
                <a:gd name="T15" fmla="*/ 0 h 195"/>
                <a:gd name="T16" fmla="*/ 11 w 50"/>
                <a:gd name="T17" fmla="*/ 24 h 195"/>
                <a:gd name="T18" fmla="*/ 12 w 50"/>
                <a:gd name="T19" fmla="*/ 174 h 195"/>
                <a:gd name="T20" fmla="*/ 25 w 50"/>
                <a:gd name="T21" fmla="*/ 189 h 195"/>
                <a:gd name="T22" fmla="*/ 37 w 50"/>
                <a:gd name="T23" fmla="*/ 172 h 195"/>
                <a:gd name="T24" fmla="*/ 38 w 50"/>
                <a:gd name="T25" fmla="*/ 81 h 195"/>
                <a:gd name="T26" fmla="*/ 38 w 50"/>
                <a:gd name="T27" fmla="*/ 23 h 195"/>
                <a:gd name="T28" fmla="*/ 11 w 50"/>
                <a:gd name="T29" fmla="*/ 24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95">
                  <a:moveTo>
                    <a:pt x="0" y="0"/>
                  </a:moveTo>
                  <a:cubicBezTo>
                    <a:pt x="16" y="0"/>
                    <a:pt x="34" y="0"/>
                    <a:pt x="50" y="0"/>
                  </a:cubicBezTo>
                  <a:cubicBezTo>
                    <a:pt x="48" y="10"/>
                    <a:pt x="45" y="19"/>
                    <a:pt x="45" y="28"/>
                  </a:cubicBezTo>
                  <a:cubicBezTo>
                    <a:pt x="45" y="75"/>
                    <a:pt x="45" y="122"/>
                    <a:pt x="45" y="170"/>
                  </a:cubicBezTo>
                  <a:cubicBezTo>
                    <a:pt x="45" y="184"/>
                    <a:pt x="41" y="195"/>
                    <a:pt x="24" y="195"/>
                  </a:cubicBezTo>
                  <a:cubicBezTo>
                    <a:pt x="7" y="195"/>
                    <a:pt x="5" y="183"/>
                    <a:pt x="5" y="169"/>
                  </a:cubicBezTo>
                  <a:cubicBezTo>
                    <a:pt x="5" y="122"/>
                    <a:pt x="5" y="75"/>
                    <a:pt x="5" y="28"/>
                  </a:cubicBezTo>
                  <a:cubicBezTo>
                    <a:pt x="5" y="19"/>
                    <a:pt x="2" y="11"/>
                    <a:pt x="0" y="0"/>
                  </a:cubicBezTo>
                  <a:close/>
                  <a:moveTo>
                    <a:pt x="11" y="24"/>
                  </a:moveTo>
                  <a:cubicBezTo>
                    <a:pt x="11" y="75"/>
                    <a:pt x="11" y="125"/>
                    <a:pt x="12" y="174"/>
                  </a:cubicBezTo>
                  <a:cubicBezTo>
                    <a:pt x="12" y="179"/>
                    <a:pt x="20" y="184"/>
                    <a:pt x="25" y="189"/>
                  </a:cubicBezTo>
                  <a:cubicBezTo>
                    <a:pt x="29" y="183"/>
                    <a:pt x="37" y="178"/>
                    <a:pt x="37" y="172"/>
                  </a:cubicBezTo>
                  <a:cubicBezTo>
                    <a:pt x="38" y="142"/>
                    <a:pt x="38" y="111"/>
                    <a:pt x="38" y="81"/>
                  </a:cubicBezTo>
                  <a:cubicBezTo>
                    <a:pt x="38" y="62"/>
                    <a:pt x="38" y="43"/>
                    <a:pt x="38" y="23"/>
                  </a:cubicBezTo>
                  <a:cubicBezTo>
                    <a:pt x="27" y="23"/>
                    <a:pt x="20" y="23"/>
                    <a:pt x="11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12"/>
            <p:cNvSpPr>
              <a:spLocks noEditPoints="1"/>
            </p:cNvSpPr>
            <p:nvPr/>
          </p:nvSpPr>
          <p:spPr bwMode="auto">
            <a:xfrm>
              <a:off x="4872038" y="2887663"/>
              <a:ext cx="79375" cy="311150"/>
            </a:xfrm>
            <a:custGeom>
              <a:avLst/>
              <a:gdLst>
                <a:gd name="T0" fmla="*/ 0 w 50"/>
                <a:gd name="T1" fmla="*/ 0 h 196"/>
                <a:gd name="T2" fmla="*/ 50 w 50"/>
                <a:gd name="T3" fmla="*/ 0 h 196"/>
                <a:gd name="T4" fmla="*/ 45 w 50"/>
                <a:gd name="T5" fmla="*/ 29 h 196"/>
                <a:gd name="T6" fmla="*/ 45 w 50"/>
                <a:gd name="T7" fmla="*/ 169 h 196"/>
                <a:gd name="T8" fmla="*/ 23 w 50"/>
                <a:gd name="T9" fmla="*/ 195 h 196"/>
                <a:gd name="T10" fmla="*/ 4 w 50"/>
                <a:gd name="T11" fmla="*/ 170 h 196"/>
                <a:gd name="T12" fmla="*/ 4 w 50"/>
                <a:gd name="T13" fmla="*/ 30 h 196"/>
                <a:gd name="T14" fmla="*/ 0 w 50"/>
                <a:gd name="T15" fmla="*/ 0 h 196"/>
                <a:gd name="T16" fmla="*/ 10 w 50"/>
                <a:gd name="T17" fmla="*/ 24 h 196"/>
                <a:gd name="T18" fmla="*/ 10 w 50"/>
                <a:gd name="T19" fmla="*/ 143 h 196"/>
                <a:gd name="T20" fmla="*/ 11 w 50"/>
                <a:gd name="T21" fmla="*/ 175 h 196"/>
                <a:gd name="T22" fmla="*/ 25 w 50"/>
                <a:gd name="T23" fmla="*/ 188 h 196"/>
                <a:gd name="T24" fmla="*/ 37 w 50"/>
                <a:gd name="T25" fmla="*/ 176 h 196"/>
                <a:gd name="T26" fmla="*/ 37 w 50"/>
                <a:gd name="T27" fmla="*/ 24 h 196"/>
                <a:gd name="T28" fmla="*/ 10 w 50"/>
                <a:gd name="T29" fmla="*/ 2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96">
                  <a:moveTo>
                    <a:pt x="0" y="0"/>
                  </a:moveTo>
                  <a:cubicBezTo>
                    <a:pt x="16" y="0"/>
                    <a:pt x="34" y="0"/>
                    <a:pt x="50" y="0"/>
                  </a:cubicBezTo>
                  <a:cubicBezTo>
                    <a:pt x="48" y="10"/>
                    <a:pt x="45" y="19"/>
                    <a:pt x="45" y="29"/>
                  </a:cubicBezTo>
                  <a:cubicBezTo>
                    <a:pt x="44" y="76"/>
                    <a:pt x="45" y="122"/>
                    <a:pt x="45" y="169"/>
                  </a:cubicBezTo>
                  <a:cubicBezTo>
                    <a:pt x="45" y="184"/>
                    <a:pt x="40" y="196"/>
                    <a:pt x="23" y="195"/>
                  </a:cubicBezTo>
                  <a:cubicBezTo>
                    <a:pt x="7" y="195"/>
                    <a:pt x="4" y="183"/>
                    <a:pt x="4" y="170"/>
                  </a:cubicBezTo>
                  <a:cubicBezTo>
                    <a:pt x="4" y="123"/>
                    <a:pt x="5" y="77"/>
                    <a:pt x="4" y="30"/>
                  </a:cubicBezTo>
                  <a:cubicBezTo>
                    <a:pt x="4" y="21"/>
                    <a:pt x="1" y="12"/>
                    <a:pt x="0" y="0"/>
                  </a:cubicBezTo>
                  <a:close/>
                  <a:moveTo>
                    <a:pt x="10" y="24"/>
                  </a:moveTo>
                  <a:cubicBezTo>
                    <a:pt x="10" y="65"/>
                    <a:pt x="10" y="104"/>
                    <a:pt x="10" y="143"/>
                  </a:cubicBezTo>
                  <a:cubicBezTo>
                    <a:pt x="10" y="154"/>
                    <a:pt x="8" y="165"/>
                    <a:pt x="11" y="175"/>
                  </a:cubicBezTo>
                  <a:cubicBezTo>
                    <a:pt x="12" y="180"/>
                    <a:pt x="19" y="186"/>
                    <a:pt x="25" y="188"/>
                  </a:cubicBezTo>
                  <a:cubicBezTo>
                    <a:pt x="27" y="189"/>
                    <a:pt x="37" y="180"/>
                    <a:pt x="37" y="176"/>
                  </a:cubicBezTo>
                  <a:cubicBezTo>
                    <a:pt x="38" y="125"/>
                    <a:pt x="37" y="75"/>
                    <a:pt x="37" y="24"/>
                  </a:cubicBezTo>
                  <a:cubicBezTo>
                    <a:pt x="28" y="24"/>
                    <a:pt x="21" y="24"/>
                    <a:pt x="10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13"/>
            <p:cNvSpPr>
              <a:spLocks/>
            </p:cNvSpPr>
            <p:nvPr/>
          </p:nvSpPr>
          <p:spPr bwMode="auto">
            <a:xfrm>
              <a:off x="4956175" y="3098800"/>
              <a:ext cx="68263" cy="26987"/>
            </a:xfrm>
            <a:custGeom>
              <a:avLst/>
              <a:gdLst>
                <a:gd name="T0" fmla="*/ 43 w 43"/>
                <a:gd name="T1" fmla="*/ 0 h 17"/>
                <a:gd name="T2" fmla="*/ 43 w 43"/>
                <a:gd name="T3" fmla="*/ 16 h 17"/>
                <a:gd name="T4" fmla="*/ 5 w 43"/>
                <a:gd name="T5" fmla="*/ 16 h 17"/>
                <a:gd name="T6" fmla="*/ 0 w 43"/>
                <a:gd name="T7" fmla="*/ 0 h 17"/>
                <a:gd name="T8" fmla="*/ 43 w 4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7">
                  <a:moveTo>
                    <a:pt x="43" y="0"/>
                  </a:moveTo>
                  <a:cubicBezTo>
                    <a:pt x="43" y="5"/>
                    <a:pt x="43" y="10"/>
                    <a:pt x="43" y="16"/>
                  </a:cubicBezTo>
                  <a:cubicBezTo>
                    <a:pt x="30" y="16"/>
                    <a:pt x="18" y="17"/>
                    <a:pt x="5" y="16"/>
                  </a:cubicBezTo>
                  <a:cubicBezTo>
                    <a:pt x="3" y="16"/>
                    <a:pt x="2" y="6"/>
                    <a:pt x="0" y="0"/>
                  </a:cubicBezTo>
                  <a:cubicBezTo>
                    <a:pt x="16" y="0"/>
                    <a:pt x="29" y="0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14"/>
            <p:cNvSpPr>
              <a:spLocks/>
            </p:cNvSpPr>
            <p:nvPr/>
          </p:nvSpPr>
          <p:spPr bwMode="auto">
            <a:xfrm>
              <a:off x="4662488" y="3098800"/>
              <a:ext cx="76200" cy="39687"/>
            </a:xfrm>
            <a:custGeom>
              <a:avLst/>
              <a:gdLst>
                <a:gd name="T0" fmla="*/ 43 w 48"/>
                <a:gd name="T1" fmla="*/ 0 h 25"/>
                <a:gd name="T2" fmla="*/ 28 w 48"/>
                <a:gd name="T3" fmla="*/ 17 h 25"/>
                <a:gd name="T4" fmla="*/ 4 w 48"/>
                <a:gd name="T5" fmla="*/ 0 h 25"/>
                <a:gd name="T6" fmla="*/ 43 w 48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25">
                  <a:moveTo>
                    <a:pt x="43" y="0"/>
                  </a:moveTo>
                  <a:cubicBezTo>
                    <a:pt x="48" y="15"/>
                    <a:pt x="41" y="19"/>
                    <a:pt x="28" y="17"/>
                  </a:cubicBezTo>
                  <a:cubicBezTo>
                    <a:pt x="19" y="15"/>
                    <a:pt x="0" y="25"/>
                    <a:pt x="4" y="0"/>
                  </a:cubicBezTo>
                  <a:cubicBezTo>
                    <a:pt x="17" y="0"/>
                    <a:pt x="29" y="0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15"/>
            <p:cNvSpPr>
              <a:spLocks/>
            </p:cNvSpPr>
            <p:nvPr/>
          </p:nvSpPr>
          <p:spPr bwMode="auto">
            <a:xfrm>
              <a:off x="4959350" y="2941638"/>
              <a:ext cx="73025" cy="41275"/>
            </a:xfrm>
            <a:custGeom>
              <a:avLst/>
              <a:gdLst>
                <a:gd name="T0" fmla="*/ 40 w 46"/>
                <a:gd name="T1" fmla="*/ 9 h 26"/>
                <a:gd name="T2" fmla="*/ 26 w 46"/>
                <a:gd name="T3" fmla="*/ 25 h 26"/>
                <a:gd name="T4" fmla="*/ 0 w 46"/>
                <a:gd name="T5" fmla="*/ 18 h 26"/>
                <a:gd name="T6" fmla="*/ 25 w 46"/>
                <a:gd name="T7" fmla="*/ 9 h 26"/>
                <a:gd name="T8" fmla="*/ 40 w 46"/>
                <a:gd name="T9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6">
                  <a:moveTo>
                    <a:pt x="40" y="9"/>
                  </a:moveTo>
                  <a:cubicBezTo>
                    <a:pt x="46" y="26"/>
                    <a:pt x="35" y="26"/>
                    <a:pt x="26" y="25"/>
                  </a:cubicBezTo>
                  <a:cubicBezTo>
                    <a:pt x="17" y="24"/>
                    <a:pt x="0" y="19"/>
                    <a:pt x="0" y="18"/>
                  </a:cubicBezTo>
                  <a:cubicBezTo>
                    <a:pt x="2" y="0"/>
                    <a:pt x="16" y="12"/>
                    <a:pt x="25" y="9"/>
                  </a:cubicBezTo>
                  <a:cubicBezTo>
                    <a:pt x="29" y="8"/>
                    <a:pt x="34" y="9"/>
                    <a:pt x="4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16"/>
            <p:cNvSpPr>
              <a:spLocks/>
            </p:cNvSpPr>
            <p:nvPr/>
          </p:nvSpPr>
          <p:spPr bwMode="auto">
            <a:xfrm>
              <a:off x="4668838" y="2954338"/>
              <a:ext cx="71438" cy="39687"/>
            </a:xfrm>
            <a:custGeom>
              <a:avLst/>
              <a:gdLst>
                <a:gd name="T0" fmla="*/ 38 w 45"/>
                <a:gd name="T1" fmla="*/ 1 h 25"/>
                <a:gd name="T2" fmla="*/ 25 w 45"/>
                <a:gd name="T3" fmla="*/ 17 h 25"/>
                <a:gd name="T4" fmla="*/ 1 w 45"/>
                <a:gd name="T5" fmla="*/ 8 h 25"/>
                <a:gd name="T6" fmla="*/ 25 w 45"/>
                <a:gd name="T7" fmla="*/ 1 h 25"/>
                <a:gd name="T8" fmla="*/ 38 w 45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5">
                  <a:moveTo>
                    <a:pt x="38" y="1"/>
                  </a:moveTo>
                  <a:cubicBezTo>
                    <a:pt x="45" y="17"/>
                    <a:pt x="35" y="18"/>
                    <a:pt x="25" y="17"/>
                  </a:cubicBezTo>
                  <a:cubicBezTo>
                    <a:pt x="16" y="15"/>
                    <a:pt x="2" y="25"/>
                    <a:pt x="1" y="8"/>
                  </a:cubicBezTo>
                  <a:cubicBezTo>
                    <a:pt x="0" y="6"/>
                    <a:pt x="16" y="3"/>
                    <a:pt x="25" y="1"/>
                  </a:cubicBezTo>
                  <a:cubicBezTo>
                    <a:pt x="29" y="0"/>
                    <a:pt x="34" y="1"/>
                    <a:pt x="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66" name="Grupo 65"/>
          <p:cNvGrpSpPr/>
          <p:nvPr/>
        </p:nvGrpSpPr>
        <p:grpSpPr>
          <a:xfrm flipH="1">
            <a:off x="6355941" y="1069365"/>
            <a:ext cx="1022952" cy="908535"/>
            <a:chOff x="3636963" y="2620963"/>
            <a:chExt cx="1433512" cy="1273174"/>
          </a:xfrm>
          <a:solidFill>
            <a:schemeClr val="tx1"/>
          </a:solidFill>
        </p:grpSpPr>
        <p:sp>
          <p:nvSpPr>
            <p:cNvPr id="67" name="Freeform 5"/>
            <p:cNvSpPr>
              <a:spLocks/>
            </p:cNvSpPr>
            <p:nvPr/>
          </p:nvSpPr>
          <p:spPr bwMode="auto">
            <a:xfrm>
              <a:off x="3636963" y="3524250"/>
              <a:ext cx="420688" cy="349250"/>
            </a:xfrm>
            <a:custGeom>
              <a:avLst/>
              <a:gdLst>
                <a:gd name="T0" fmla="*/ 0 w 264"/>
                <a:gd name="T1" fmla="*/ 215 h 219"/>
                <a:gd name="T2" fmla="*/ 20 w 264"/>
                <a:gd name="T3" fmla="*/ 100 h 219"/>
                <a:gd name="T4" fmla="*/ 36 w 264"/>
                <a:gd name="T5" fmla="*/ 0 h 219"/>
                <a:gd name="T6" fmla="*/ 229 w 264"/>
                <a:gd name="T7" fmla="*/ 0 h 219"/>
                <a:gd name="T8" fmla="*/ 264 w 264"/>
                <a:gd name="T9" fmla="*/ 219 h 219"/>
                <a:gd name="T10" fmla="*/ 0 w 264"/>
                <a:gd name="T11" fmla="*/ 219 h 219"/>
                <a:gd name="T12" fmla="*/ 0 w 264"/>
                <a:gd name="T13" fmla="*/ 21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4" h="219">
                  <a:moveTo>
                    <a:pt x="0" y="215"/>
                  </a:moveTo>
                  <a:cubicBezTo>
                    <a:pt x="7" y="177"/>
                    <a:pt x="14" y="138"/>
                    <a:pt x="20" y="100"/>
                  </a:cubicBezTo>
                  <a:cubicBezTo>
                    <a:pt x="26" y="67"/>
                    <a:pt x="31" y="34"/>
                    <a:pt x="36" y="0"/>
                  </a:cubicBezTo>
                  <a:cubicBezTo>
                    <a:pt x="100" y="0"/>
                    <a:pt x="163" y="0"/>
                    <a:pt x="229" y="0"/>
                  </a:cubicBezTo>
                  <a:cubicBezTo>
                    <a:pt x="240" y="72"/>
                    <a:pt x="252" y="144"/>
                    <a:pt x="264" y="219"/>
                  </a:cubicBezTo>
                  <a:cubicBezTo>
                    <a:pt x="175" y="219"/>
                    <a:pt x="88" y="219"/>
                    <a:pt x="0" y="219"/>
                  </a:cubicBezTo>
                  <a:cubicBezTo>
                    <a:pt x="0" y="218"/>
                    <a:pt x="0" y="216"/>
                    <a:pt x="0" y="2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6"/>
            <p:cNvSpPr>
              <a:spLocks/>
            </p:cNvSpPr>
            <p:nvPr/>
          </p:nvSpPr>
          <p:spPr bwMode="auto">
            <a:xfrm>
              <a:off x="4133850" y="3227388"/>
              <a:ext cx="936625" cy="53975"/>
            </a:xfrm>
            <a:custGeom>
              <a:avLst/>
              <a:gdLst>
                <a:gd name="T0" fmla="*/ 588 w 588"/>
                <a:gd name="T1" fmla="*/ 33 h 33"/>
                <a:gd name="T2" fmla="*/ 0 w 588"/>
                <a:gd name="T3" fmla="*/ 33 h 33"/>
                <a:gd name="T4" fmla="*/ 0 w 588"/>
                <a:gd name="T5" fmla="*/ 2 h 33"/>
                <a:gd name="T6" fmla="*/ 17 w 588"/>
                <a:gd name="T7" fmla="*/ 0 h 33"/>
                <a:gd name="T8" fmla="*/ 578 w 588"/>
                <a:gd name="T9" fmla="*/ 0 h 33"/>
                <a:gd name="T10" fmla="*/ 588 w 588"/>
                <a:gd name="T11" fmla="*/ 1 h 33"/>
                <a:gd name="T12" fmla="*/ 588 w 588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8" h="33">
                  <a:moveTo>
                    <a:pt x="588" y="33"/>
                  </a:moveTo>
                  <a:cubicBezTo>
                    <a:pt x="393" y="33"/>
                    <a:pt x="197" y="33"/>
                    <a:pt x="0" y="33"/>
                  </a:cubicBezTo>
                  <a:cubicBezTo>
                    <a:pt x="0" y="22"/>
                    <a:pt x="0" y="13"/>
                    <a:pt x="0" y="2"/>
                  </a:cubicBezTo>
                  <a:cubicBezTo>
                    <a:pt x="6" y="1"/>
                    <a:pt x="12" y="0"/>
                    <a:pt x="17" y="0"/>
                  </a:cubicBezTo>
                  <a:cubicBezTo>
                    <a:pt x="204" y="0"/>
                    <a:pt x="391" y="0"/>
                    <a:pt x="578" y="0"/>
                  </a:cubicBezTo>
                  <a:cubicBezTo>
                    <a:pt x="582" y="0"/>
                    <a:pt x="585" y="1"/>
                    <a:pt x="588" y="1"/>
                  </a:cubicBezTo>
                  <a:cubicBezTo>
                    <a:pt x="588" y="12"/>
                    <a:pt x="588" y="22"/>
                    <a:pt x="588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7"/>
            <p:cNvSpPr>
              <a:spLocks/>
            </p:cNvSpPr>
            <p:nvPr/>
          </p:nvSpPr>
          <p:spPr bwMode="auto">
            <a:xfrm>
              <a:off x="3748088" y="2895600"/>
              <a:ext cx="657225" cy="998537"/>
            </a:xfrm>
            <a:custGeom>
              <a:avLst/>
              <a:gdLst>
                <a:gd name="T0" fmla="*/ 253 w 412"/>
                <a:gd name="T1" fmla="*/ 71 h 627"/>
                <a:gd name="T2" fmla="*/ 223 w 412"/>
                <a:gd name="T3" fmla="*/ 43 h 627"/>
                <a:gd name="T4" fmla="*/ 161 w 412"/>
                <a:gd name="T5" fmla="*/ 42 h 627"/>
                <a:gd name="T6" fmla="*/ 164 w 412"/>
                <a:gd name="T7" fmla="*/ 106 h 627"/>
                <a:gd name="T8" fmla="*/ 216 w 412"/>
                <a:gd name="T9" fmla="*/ 155 h 627"/>
                <a:gd name="T10" fmla="*/ 189 w 412"/>
                <a:gd name="T11" fmla="*/ 208 h 627"/>
                <a:gd name="T12" fmla="*/ 162 w 412"/>
                <a:gd name="T13" fmla="*/ 266 h 627"/>
                <a:gd name="T14" fmla="*/ 187 w 412"/>
                <a:gd name="T15" fmla="*/ 266 h 627"/>
                <a:gd name="T16" fmla="*/ 350 w 412"/>
                <a:gd name="T17" fmla="*/ 266 h 627"/>
                <a:gd name="T18" fmla="*/ 402 w 412"/>
                <a:gd name="T19" fmla="*/ 331 h 627"/>
                <a:gd name="T20" fmla="*/ 335 w 412"/>
                <a:gd name="T21" fmla="*/ 577 h 627"/>
                <a:gd name="T22" fmla="*/ 272 w 412"/>
                <a:gd name="T23" fmla="*/ 619 h 627"/>
                <a:gd name="T24" fmla="*/ 235 w 412"/>
                <a:gd name="T25" fmla="*/ 549 h 627"/>
                <a:gd name="T26" fmla="*/ 280 w 412"/>
                <a:gd name="T27" fmla="*/ 387 h 627"/>
                <a:gd name="T28" fmla="*/ 283 w 412"/>
                <a:gd name="T29" fmla="*/ 370 h 627"/>
                <a:gd name="T30" fmla="*/ 146 w 412"/>
                <a:gd name="T31" fmla="*/ 369 h 627"/>
                <a:gd name="T32" fmla="*/ 76 w 412"/>
                <a:gd name="T33" fmla="*/ 361 h 627"/>
                <a:gd name="T34" fmla="*/ 11 w 412"/>
                <a:gd name="T35" fmla="*/ 253 h 627"/>
                <a:gd name="T36" fmla="*/ 109 w 412"/>
                <a:gd name="T37" fmla="*/ 42 h 627"/>
                <a:gd name="T38" fmla="*/ 196 w 412"/>
                <a:gd name="T39" fmla="*/ 2 h 627"/>
                <a:gd name="T40" fmla="*/ 253 w 412"/>
                <a:gd name="T41" fmla="*/ 71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2" h="627">
                  <a:moveTo>
                    <a:pt x="253" y="71"/>
                  </a:moveTo>
                  <a:cubicBezTo>
                    <a:pt x="241" y="60"/>
                    <a:pt x="232" y="52"/>
                    <a:pt x="223" y="43"/>
                  </a:cubicBezTo>
                  <a:cubicBezTo>
                    <a:pt x="203" y="25"/>
                    <a:pt x="178" y="25"/>
                    <a:pt x="161" y="42"/>
                  </a:cubicBezTo>
                  <a:cubicBezTo>
                    <a:pt x="144" y="60"/>
                    <a:pt x="145" y="87"/>
                    <a:pt x="164" y="106"/>
                  </a:cubicBezTo>
                  <a:cubicBezTo>
                    <a:pt x="181" y="122"/>
                    <a:pt x="198" y="138"/>
                    <a:pt x="216" y="155"/>
                  </a:cubicBezTo>
                  <a:cubicBezTo>
                    <a:pt x="207" y="173"/>
                    <a:pt x="197" y="191"/>
                    <a:pt x="189" y="208"/>
                  </a:cubicBezTo>
                  <a:cubicBezTo>
                    <a:pt x="180" y="226"/>
                    <a:pt x="172" y="244"/>
                    <a:pt x="162" y="266"/>
                  </a:cubicBezTo>
                  <a:cubicBezTo>
                    <a:pt x="173" y="266"/>
                    <a:pt x="180" y="266"/>
                    <a:pt x="187" y="266"/>
                  </a:cubicBezTo>
                  <a:cubicBezTo>
                    <a:pt x="241" y="266"/>
                    <a:pt x="296" y="266"/>
                    <a:pt x="350" y="266"/>
                  </a:cubicBezTo>
                  <a:cubicBezTo>
                    <a:pt x="387" y="266"/>
                    <a:pt x="412" y="296"/>
                    <a:pt x="402" y="331"/>
                  </a:cubicBezTo>
                  <a:cubicBezTo>
                    <a:pt x="381" y="413"/>
                    <a:pt x="358" y="495"/>
                    <a:pt x="335" y="577"/>
                  </a:cubicBezTo>
                  <a:cubicBezTo>
                    <a:pt x="326" y="611"/>
                    <a:pt x="300" y="627"/>
                    <a:pt x="272" y="619"/>
                  </a:cubicBezTo>
                  <a:cubicBezTo>
                    <a:pt x="240" y="610"/>
                    <a:pt x="226" y="584"/>
                    <a:pt x="235" y="549"/>
                  </a:cubicBezTo>
                  <a:cubicBezTo>
                    <a:pt x="250" y="495"/>
                    <a:pt x="265" y="441"/>
                    <a:pt x="280" y="387"/>
                  </a:cubicBezTo>
                  <a:cubicBezTo>
                    <a:pt x="281" y="382"/>
                    <a:pt x="282" y="377"/>
                    <a:pt x="283" y="370"/>
                  </a:cubicBezTo>
                  <a:cubicBezTo>
                    <a:pt x="237" y="370"/>
                    <a:pt x="191" y="371"/>
                    <a:pt x="146" y="369"/>
                  </a:cubicBezTo>
                  <a:cubicBezTo>
                    <a:pt x="123" y="369"/>
                    <a:pt x="98" y="367"/>
                    <a:pt x="76" y="361"/>
                  </a:cubicBezTo>
                  <a:cubicBezTo>
                    <a:pt x="20" y="345"/>
                    <a:pt x="0" y="310"/>
                    <a:pt x="11" y="253"/>
                  </a:cubicBezTo>
                  <a:cubicBezTo>
                    <a:pt x="26" y="175"/>
                    <a:pt x="59" y="104"/>
                    <a:pt x="109" y="42"/>
                  </a:cubicBezTo>
                  <a:cubicBezTo>
                    <a:pt x="131" y="15"/>
                    <a:pt x="160" y="0"/>
                    <a:pt x="196" y="2"/>
                  </a:cubicBezTo>
                  <a:cubicBezTo>
                    <a:pt x="236" y="4"/>
                    <a:pt x="256" y="27"/>
                    <a:pt x="253" y="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8"/>
            <p:cNvSpPr>
              <a:spLocks/>
            </p:cNvSpPr>
            <p:nvPr/>
          </p:nvSpPr>
          <p:spPr bwMode="auto">
            <a:xfrm>
              <a:off x="4121150" y="2620963"/>
              <a:ext cx="423863" cy="371475"/>
            </a:xfrm>
            <a:custGeom>
              <a:avLst/>
              <a:gdLst>
                <a:gd name="T0" fmla="*/ 266 w 266"/>
                <a:gd name="T1" fmla="*/ 217 h 233"/>
                <a:gd name="T2" fmla="*/ 253 w 266"/>
                <a:gd name="T3" fmla="*/ 233 h 233"/>
                <a:gd name="T4" fmla="*/ 185 w 266"/>
                <a:gd name="T5" fmla="*/ 198 h 233"/>
                <a:gd name="T6" fmla="*/ 189 w 266"/>
                <a:gd name="T7" fmla="*/ 195 h 233"/>
                <a:gd name="T8" fmla="*/ 171 w 266"/>
                <a:gd name="T9" fmla="*/ 162 h 233"/>
                <a:gd name="T10" fmla="*/ 93 w 266"/>
                <a:gd name="T11" fmla="*/ 195 h 233"/>
                <a:gd name="T12" fmla="*/ 4 w 266"/>
                <a:gd name="T13" fmla="*/ 114 h 233"/>
                <a:gd name="T14" fmla="*/ 86 w 266"/>
                <a:gd name="T15" fmla="*/ 7 h 233"/>
                <a:gd name="T16" fmla="*/ 187 w 266"/>
                <a:gd name="T17" fmla="*/ 76 h 233"/>
                <a:gd name="T18" fmla="*/ 186 w 266"/>
                <a:gd name="T19" fmla="*/ 129 h 233"/>
                <a:gd name="T20" fmla="*/ 194 w 266"/>
                <a:gd name="T21" fmla="*/ 154 h 233"/>
                <a:gd name="T22" fmla="*/ 266 w 266"/>
                <a:gd name="T23" fmla="*/ 217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6" h="233">
                  <a:moveTo>
                    <a:pt x="266" y="217"/>
                  </a:moveTo>
                  <a:cubicBezTo>
                    <a:pt x="260" y="225"/>
                    <a:pt x="255" y="230"/>
                    <a:pt x="253" y="233"/>
                  </a:cubicBezTo>
                  <a:cubicBezTo>
                    <a:pt x="229" y="221"/>
                    <a:pt x="207" y="209"/>
                    <a:pt x="185" y="198"/>
                  </a:cubicBezTo>
                  <a:cubicBezTo>
                    <a:pt x="187" y="197"/>
                    <a:pt x="188" y="196"/>
                    <a:pt x="189" y="195"/>
                  </a:cubicBezTo>
                  <a:cubicBezTo>
                    <a:pt x="184" y="185"/>
                    <a:pt x="178" y="175"/>
                    <a:pt x="171" y="162"/>
                  </a:cubicBezTo>
                  <a:cubicBezTo>
                    <a:pt x="147" y="184"/>
                    <a:pt x="123" y="196"/>
                    <a:pt x="93" y="195"/>
                  </a:cubicBezTo>
                  <a:cubicBezTo>
                    <a:pt x="48" y="193"/>
                    <a:pt x="7" y="157"/>
                    <a:pt x="4" y="114"/>
                  </a:cubicBezTo>
                  <a:cubicBezTo>
                    <a:pt x="0" y="57"/>
                    <a:pt x="31" y="16"/>
                    <a:pt x="86" y="7"/>
                  </a:cubicBezTo>
                  <a:cubicBezTo>
                    <a:pt x="129" y="0"/>
                    <a:pt x="178" y="32"/>
                    <a:pt x="187" y="76"/>
                  </a:cubicBezTo>
                  <a:cubicBezTo>
                    <a:pt x="191" y="93"/>
                    <a:pt x="190" y="112"/>
                    <a:pt x="186" y="129"/>
                  </a:cubicBezTo>
                  <a:cubicBezTo>
                    <a:pt x="184" y="140"/>
                    <a:pt x="186" y="147"/>
                    <a:pt x="194" y="154"/>
                  </a:cubicBezTo>
                  <a:cubicBezTo>
                    <a:pt x="218" y="174"/>
                    <a:pt x="241" y="195"/>
                    <a:pt x="266" y="2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9"/>
            <p:cNvSpPr>
              <a:spLocks/>
            </p:cNvSpPr>
            <p:nvPr/>
          </p:nvSpPr>
          <p:spPr bwMode="auto">
            <a:xfrm>
              <a:off x="3994150" y="2952750"/>
              <a:ext cx="465138" cy="249237"/>
            </a:xfrm>
            <a:custGeom>
              <a:avLst/>
              <a:gdLst>
                <a:gd name="T0" fmla="*/ 130 w 292"/>
                <a:gd name="T1" fmla="*/ 78 h 157"/>
                <a:gd name="T2" fmla="*/ 238 w 292"/>
                <a:gd name="T3" fmla="*/ 8 h 157"/>
                <a:gd name="T4" fmla="*/ 276 w 292"/>
                <a:gd name="T5" fmla="*/ 9 h 157"/>
                <a:gd name="T6" fmla="*/ 287 w 292"/>
                <a:gd name="T7" fmla="*/ 43 h 157"/>
                <a:gd name="T8" fmla="*/ 272 w 292"/>
                <a:gd name="T9" fmla="*/ 63 h 157"/>
                <a:gd name="T10" fmla="*/ 146 w 292"/>
                <a:gd name="T11" fmla="*/ 147 h 157"/>
                <a:gd name="T12" fmla="*/ 102 w 292"/>
                <a:gd name="T13" fmla="*/ 143 h 157"/>
                <a:gd name="T14" fmla="*/ 15 w 292"/>
                <a:gd name="T15" fmla="*/ 61 h 157"/>
                <a:gd name="T16" fmla="*/ 15 w 292"/>
                <a:gd name="T17" fmla="*/ 13 h 157"/>
                <a:gd name="T18" fmla="*/ 61 w 292"/>
                <a:gd name="T19" fmla="*/ 14 h 157"/>
                <a:gd name="T20" fmla="*/ 130 w 292"/>
                <a:gd name="T21" fmla="*/ 78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2" h="157">
                  <a:moveTo>
                    <a:pt x="130" y="78"/>
                  </a:moveTo>
                  <a:cubicBezTo>
                    <a:pt x="166" y="54"/>
                    <a:pt x="201" y="29"/>
                    <a:pt x="238" y="8"/>
                  </a:cubicBezTo>
                  <a:cubicBezTo>
                    <a:pt x="247" y="2"/>
                    <a:pt x="265" y="4"/>
                    <a:pt x="276" y="9"/>
                  </a:cubicBezTo>
                  <a:cubicBezTo>
                    <a:pt x="290" y="14"/>
                    <a:pt x="292" y="30"/>
                    <a:pt x="287" y="43"/>
                  </a:cubicBezTo>
                  <a:cubicBezTo>
                    <a:pt x="285" y="51"/>
                    <a:pt x="279" y="58"/>
                    <a:pt x="272" y="63"/>
                  </a:cubicBezTo>
                  <a:cubicBezTo>
                    <a:pt x="230" y="91"/>
                    <a:pt x="188" y="119"/>
                    <a:pt x="146" y="147"/>
                  </a:cubicBezTo>
                  <a:cubicBezTo>
                    <a:pt x="130" y="157"/>
                    <a:pt x="115" y="156"/>
                    <a:pt x="102" y="143"/>
                  </a:cubicBezTo>
                  <a:cubicBezTo>
                    <a:pt x="73" y="116"/>
                    <a:pt x="44" y="89"/>
                    <a:pt x="15" y="61"/>
                  </a:cubicBezTo>
                  <a:cubicBezTo>
                    <a:pt x="0" y="45"/>
                    <a:pt x="1" y="27"/>
                    <a:pt x="15" y="13"/>
                  </a:cubicBezTo>
                  <a:cubicBezTo>
                    <a:pt x="28" y="0"/>
                    <a:pt x="46" y="0"/>
                    <a:pt x="61" y="14"/>
                  </a:cubicBezTo>
                  <a:cubicBezTo>
                    <a:pt x="84" y="34"/>
                    <a:pt x="106" y="56"/>
                    <a:pt x="130" y="7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10"/>
            <p:cNvSpPr>
              <a:spLocks/>
            </p:cNvSpPr>
            <p:nvPr/>
          </p:nvSpPr>
          <p:spPr bwMode="auto">
            <a:xfrm>
              <a:off x="4397375" y="2987675"/>
              <a:ext cx="196850" cy="206375"/>
            </a:xfrm>
            <a:custGeom>
              <a:avLst/>
              <a:gdLst>
                <a:gd name="T0" fmla="*/ 124 w 124"/>
                <a:gd name="T1" fmla="*/ 5 h 130"/>
                <a:gd name="T2" fmla="*/ 88 w 124"/>
                <a:gd name="T3" fmla="*/ 48 h 130"/>
                <a:gd name="T4" fmla="*/ 92 w 124"/>
                <a:gd name="T5" fmla="*/ 52 h 130"/>
                <a:gd name="T6" fmla="*/ 119 w 124"/>
                <a:gd name="T7" fmla="*/ 36 h 130"/>
                <a:gd name="T8" fmla="*/ 95 w 124"/>
                <a:gd name="T9" fmla="*/ 83 h 130"/>
                <a:gd name="T10" fmla="*/ 60 w 124"/>
                <a:gd name="T11" fmla="*/ 83 h 130"/>
                <a:gd name="T12" fmla="*/ 60 w 124"/>
                <a:gd name="T13" fmla="*/ 110 h 130"/>
                <a:gd name="T14" fmla="*/ 106 w 124"/>
                <a:gd name="T15" fmla="*/ 112 h 130"/>
                <a:gd name="T16" fmla="*/ 106 w 124"/>
                <a:gd name="T17" fmla="*/ 130 h 130"/>
                <a:gd name="T18" fmla="*/ 2 w 124"/>
                <a:gd name="T19" fmla="*/ 130 h 130"/>
                <a:gd name="T20" fmla="*/ 34 w 124"/>
                <a:gd name="T21" fmla="*/ 109 h 130"/>
                <a:gd name="T22" fmla="*/ 34 w 124"/>
                <a:gd name="T23" fmla="*/ 89 h 130"/>
                <a:gd name="T24" fmla="*/ 3 w 124"/>
                <a:gd name="T25" fmla="*/ 66 h 130"/>
                <a:gd name="T26" fmla="*/ 44 w 124"/>
                <a:gd name="T27" fmla="*/ 50 h 130"/>
                <a:gd name="T28" fmla="*/ 85 w 124"/>
                <a:gd name="T29" fmla="*/ 35 h 130"/>
                <a:gd name="T30" fmla="*/ 116 w 124"/>
                <a:gd name="T31" fmla="*/ 0 h 130"/>
                <a:gd name="T32" fmla="*/ 124 w 124"/>
                <a:gd name="T33" fmla="*/ 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4" h="130">
                  <a:moveTo>
                    <a:pt x="124" y="5"/>
                  </a:moveTo>
                  <a:cubicBezTo>
                    <a:pt x="112" y="19"/>
                    <a:pt x="100" y="34"/>
                    <a:pt x="88" y="48"/>
                  </a:cubicBezTo>
                  <a:cubicBezTo>
                    <a:pt x="89" y="49"/>
                    <a:pt x="90" y="51"/>
                    <a:pt x="92" y="52"/>
                  </a:cubicBezTo>
                  <a:cubicBezTo>
                    <a:pt x="99" y="48"/>
                    <a:pt x="106" y="43"/>
                    <a:pt x="119" y="36"/>
                  </a:cubicBezTo>
                  <a:cubicBezTo>
                    <a:pt x="110" y="54"/>
                    <a:pt x="103" y="67"/>
                    <a:pt x="95" y="83"/>
                  </a:cubicBezTo>
                  <a:cubicBezTo>
                    <a:pt x="87" y="83"/>
                    <a:pt x="74" y="83"/>
                    <a:pt x="60" y="83"/>
                  </a:cubicBezTo>
                  <a:cubicBezTo>
                    <a:pt x="60" y="92"/>
                    <a:pt x="60" y="100"/>
                    <a:pt x="60" y="110"/>
                  </a:cubicBezTo>
                  <a:cubicBezTo>
                    <a:pt x="75" y="110"/>
                    <a:pt x="90" y="111"/>
                    <a:pt x="106" y="112"/>
                  </a:cubicBezTo>
                  <a:cubicBezTo>
                    <a:pt x="106" y="118"/>
                    <a:pt x="106" y="124"/>
                    <a:pt x="106" y="130"/>
                  </a:cubicBezTo>
                  <a:cubicBezTo>
                    <a:pt x="71" y="130"/>
                    <a:pt x="36" y="130"/>
                    <a:pt x="2" y="130"/>
                  </a:cubicBezTo>
                  <a:cubicBezTo>
                    <a:pt x="0" y="114"/>
                    <a:pt x="0" y="114"/>
                    <a:pt x="34" y="109"/>
                  </a:cubicBezTo>
                  <a:cubicBezTo>
                    <a:pt x="34" y="102"/>
                    <a:pt x="34" y="94"/>
                    <a:pt x="34" y="89"/>
                  </a:cubicBezTo>
                  <a:cubicBezTo>
                    <a:pt x="24" y="82"/>
                    <a:pt x="15" y="75"/>
                    <a:pt x="3" y="66"/>
                  </a:cubicBezTo>
                  <a:cubicBezTo>
                    <a:pt x="17" y="54"/>
                    <a:pt x="26" y="45"/>
                    <a:pt x="44" y="50"/>
                  </a:cubicBezTo>
                  <a:cubicBezTo>
                    <a:pt x="60" y="55"/>
                    <a:pt x="75" y="51"/>
                    <a:pt x="85" y="35"/>
                  </a:cubicBezTo>
                  <a:cubicBezTo>
                    <a:pt x="94" y="22"/>
                    <a:pt x="106" y="11"/>
                    <a:pt x="116" y="0"/>
                  </a:cubicBezTo>
                  <a:cubicBezTo>
                    <a:pt x="119" y="1"/>
                    <a:pt x="121" y="3"/>
                    <a:pt x="124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11"/>
            <p:cNvSpPr>
              <a:spLocks noEditPoints="1"/>
            </p:cNvSpPr>
            <p:nvPr/>
          </p:nvSpPr>
          <p:spPr bwMode="auto">
            <a:xfrm>
              <a:off x="4743450" y="2887663"/>
              <a:ext cx="79375" cy="309562"/>
            </a:xfrm>
            <a:custGeom>
              <a:avLst/>
              <a:gdLst>
                <a:gd name="T0" fmla="*/ 0 w 50"/>
                <a:gd name="T1" fmla="*/ 0 h 195"/>
                <a:gd name="T2" fmla="*/ 50 w 50"/>
                <a:gd name="T3" fmla="*/ 0 h 195"/>
                <a:gd name="T4" fmla="*/ 45 w 50"/>
                <a:gd name="T5" fmla="*/ 28 h 195"/>
                <a:gd name="T6" fmla="*/ 45 w 50"/>
                <a:gd name="T7" fmla="*/ 170 h 195"/>
                <a:gd name="T8" fmla="*/ 24 w 50"/>
                <a:gd name="T9" fmla="*/ 195 h 195"/>
                <a:gd name="T10" fmla="*/ 5 w 50"/>
                <a:gd name="T11" fmla="*/ 169 h 195"/>
                <a:gd name="T12" fmla="*/ 5 w 50"/>
                <a:gd name="T13" fmla="*/ 28 h 195"/>
                <a:gd name="T14" fmla="*/ 0 w 50"/>
                <a:gd name="T15" fmla="*/ 0 h 195"/>
                <a:gd name="T16" fmla="*/ 11 w 50"/>
                <a:gd name="T17" fmla="*/ 24 h 195"/>
                <a:gd name="T18" fmla="*/ 12 w 50"/>
                <a:gd name="T19" fmla="*/ 174 h 195"/>
                <a:gd name="T20" fmla="*/ 25 w 50"/>
                <a:gd name="T21" fmla="*/ 189 h 195"/>
                <a:gd name="T22" fmla="*/ 37 w 50"/>
                <a:gd name="T23" fmla="*/ 172 h 195"/>
                <a:gd name="T24" fmla="*/ 38 w 50"/>
                <a:gd name="T25" fmla="*/ 81 h 195"/>
                <a:gd name="T26" fmla="*/ 38 w 50"/>
                <a:gd name="T27" fmla="*/ 23 h 195"/>
                <a:gd name="T28" fmla="*/ 11 w 50"/>
                <a:gd name="T29" fmla="*/ 24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95">
                  <a:moveTo>
                    <a:pt x="0" y="0"/>
                  </a:moveTo>
                  <a:cubicBezTo>
                    <a:pt x="16" y="0"/>
                    <a:pt x="34" y="0"/>
                    <a:pt x="50" y="0"/>
                  </a:cubicBezTo>
                  <a:cubicBezTo>
                    <a:pt x="48" y="10"/>
                    <a:pt x="45" y="19"/>
                    <a:pt x="45" y="28"/>
                  </a:cubicBezTo>
                  <a:cubicBezTo>
                    <a:pt x="45" y="75"/>
                    <a:pt x="45" y="122"/>
                    <a:pt x="45" y="170"/>
                  </a:cubicBezTo>
                  <a:cubicBezTo>
                    <a:pt x="45" y="184"/>
                    <a:pt x="41" y="195"/>
                    <a:pt x="24" y="195"/>
                  </a:cubicBezTo>
                  <a:cubicBezTo>
                    <a:pt x="7" y="195"/>
                    <a:pt x="5" y="183"/>
                    <a:pt x="5" y="169"/>
                  </a:cubicBezTo>
                  <a:cubicBezTo>
                    <a:pt x="5" y="122"/>
                    <a:pt x="5" y="75"/>
                    <a:pt x="5" y="28"/>
                  </a:cubicBezTo>
                  <a:cubicBezTo>
                    <a:pt x="5" y="19"/>
                    <a:pt x="2" y="11"/>
                    <a:pt x="0" y="0"/>
                  </a:cubicBezTo>
                  <a:close/>
                  <a:moveTo>
                    <a:pt x="11" y="24"/>
                  </a:moveTo>
                  <a:cubicBezTo>
                    <a:pt x="11" y="75"/>
                    <a:pt x="11" y="125"/>
                    <a:pt x="12" y="174"/>
                  </a:cubicBezTo>
                  <a:cubicBezTo>
                    <a:pt x="12" y="179"/>
                    <a:pt x="20" y="184"/>
                    <a:pt x="25" y="189"/>
                  </a:cubicBezTo>
                  <a:cubicBezTo>
                    <a:pt x="29" y="183"/>
                    <a:pt x="37" y="178"/>
                    <a:pt x="37" y="172"/>
                  </a:cubicBezTo>
                  <a:cubicBezTo>
                    <a:pt x="38" y="142"/>
                    <a:pt x="38" y="111"/>
                    <a:pt x="38" y="81"/>
                  </a:cubicBezTo>
                  <a:cubicBezTo>
                    <a:pt x="38" y="62"/>
                    <a:pt x="38" y="43"/>
                    <a:pt x="38" y="23"/>
                  </a:cubicBezTo>
                  <a:cubicBezTo>
                    <a:pt x="27" y="23"/>
                    <a:pt x="20" y="23"/>
                    <a:pt x="11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4872038" y="2887663"/>
              <a:ext cx="79375" cy="311150"/>
            </a:xfrm>
            <a:custGeom>
              <a:avLst/>
              <a:gdLst>
                <a:gd name="T0" fmla="*/ 0 w 50"/>
                <a:gd name="T1" fmla="*/ 0 h 196"/>
                <a:gd name="T2" fmla="*/ 50 w 50"/>
                <a:gd name="T3" fmla="*/ 0 h 196"/>
                <a:gd name="T4" fmla="*/ 45 w 50"/>
                <a:gd name="T5" fmla="*/ 29 h 196"/>
                <a:gd name="T6" fmla="*/ 45 w 50"/>
                <a:gd name="T7" fmla="*/ 169 h 196"/>
                <a:gd name="T8" fmla="*/ 23 w 50"/>
                <a:gd name="T9" fmla="*/ 195 h 196"/>
                <a:gd name="T10" fmla="*/ 4 w 50"/>
                <a:gd name="T11" fmla="*/ 170 h 196"/>
                <a:gd name="T12" fmla="*/ 4 w 50"/>
                <a:gd name="T13" fmla="*/ 30 h 196"/>
                <a:gd name="T14" fmla="*/ 0 w 50"/>
                <a:gd name="T15" fmla="*/ 0 h 196"/>
                <a:gd name="T16" fmla="*/ 10 w 50"/>
                <a:gd name="T17" fmla="*/ 24 h 196"/>
                <a:gd name="T18" fmla="*/ 10 w 50"/>
                <a:gd name="T19" fmla="*/ 143 h 196"/>
                <a:gd name="T20" fmla="*/ 11 w 50"/>
                <a:gd name="T21" fmla="*/ 175 h 196"/>
                <a:gd name="T22" fmla="*/ 25 w 50"/>
                <a:gd name="T23" fmla="*/ 188 h 196"/>
                <a:gd name="T24" fmla="*/ 37 w 50"/>
                <a:gd name="T25" fmla="*/ 176 h 196"/>
                <a:gd name="T26" fmla="*/ 37 w 50"/>
                <a:gd name="T27" fmla="*/ 24 h 196"/>
                <a:gd name="T28" fmla="*/ 10 w 50"/>
                <a:gd name="T29" fmla="*/ 2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96">
                  <a:moveTo>
                    <a:pt x="0" y="0"/>
                  </a:moveTo>
                  <a:cubicBezTo>
                    <a:pt x="16" y="0"/>
                    <a:pt x="34" y="0"/>
                    <a:pt x="50" y="0"/>
                  </a:cubicBezTo>
                  <a:cubicBezTo>
                    <a:pt x="48" y="10"/>
                    <a:pt x="45" y="19"/>
                    <a:pt x="45" y="29"/>
                  </a:cubicBezTo>
                  <a:cubicBezTo>
                    <a:pt x="44" y="76"/>
                    <a:pt x="45" y="122"/>
                    <a:pt x="45" y="169"/>
                  </a:cubicBezTo>
                  <a:cubicBezTo>
                    <a:pt x="45" y="184"/>
                    <a:pt x="40" y="196"/>
                    <a:pt x="23" y="195"/>
                  </a:cubicBezTo>
                  <a:cubicBezTo>
                    <a:pt x="7" y="195"/>
                    <a:pt x="4" y="183"/>
                    <a:pt x="4" y="170"/>
                  </a:cubicBezTo>
                  <a:cubicBezTo>
                    <a:pt x="4" y="123"/>
                    <a:pt x="5" y="77"/>
                    <a:pt x="4" y="30"/>
                  </a:cubicBezTo>
                  <a:cubicBezTo>
                    <a:pt x="4" y="21"/>
                    <a:pt x="1" y="12"/>
                    <a:pt x="0" y="0"/>
                  </a:cubicBezTo>
                  <a:close/>
                  <a:moveTo>
                    <a:pt x="10" y="24"/>
                  </a:moveTo>
                  <a:cubicBezTo>
                    <a:pt x="10" y="65"/>
                    <a:pt x="10" y="104"/>
                    <a:pt x="10" y="143"/>
                  </a:cubicBezTo>
                  <a:cubicBezTo>
                    <a:pt x="10" y="154"/>
                    <a:pt x="8" y="165"/>
                    <a:pt x="11" y="175"/>
                  </a:cubicBezTo>
                  <a:cubicBezTo>
                    <a:pt x="12" y="180"/>
                    <a:pt x="19" y="186"/>
                    <a:pt x="25" y="188"/>
                  </a:cubicBezTo>
                  <a:cubicBezTo>
                    <a:pt x="27" y="189"/>
                    <a:pt x="37" y="180"/>
                    <a:pt x="37" y="176"/>
                  </a:cubicBezTo>
                  <a:cubicBezTo>
                    <a:pt x="38" y="125"/>
                    <a:pt x="37" y="75"/>
                    <a:pt x="37" y="24"/>
                  </a:cubicBezTo>
                  <a:cubicBezTo>
                    <a:pt x="28" y="24"/>
                    <a:pt x="21" y="24"/>
                    <a:pt x="10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13"/>
            <p:cNvSpPr>
              <a:spLocks/>
            </p:cNvSpPr>
            <p:nvPr/>
          </p:nvSpPr>
          <p:spPr bwMode="auto">
            <a:xfrm>
              <a:off x="4956175" y="3098800"/>
              <a:ext cx="68263" cy="26987"/>
            </a:xfrm>
            <a:custGeom>
              <a:avLst/>
              <a:gdLst>
                <a:gd name="T0" fmla="*/ 43 w 43"/>
                <a:gd name="T1" fmla="*/ 0 h 17"/>
                <a:gd name="T2" fmla="*/ 43 w 43"/>
                <a:gd name="T3" fmla="*/ 16 h 17"/>
                <a:gd name="T4" fmla="*/ 5 w 43"/>
                <a:gd name="T5" fmla="*/ 16 h 17"/>
                <a:gd name="T6" fmla="*/ 0 w 43"/>
                <a:gd name="T7" fmla="*/ 0 h 17"/>
                <a:gd name="T8" fmla="*/ 43 w 4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7">
                  <a:moveTo>
                    <a:pt x="43" y="0"/>
                  </a:moveTo>
                  <a:cubicBezTo>
                    <a:pt x="43" y="5"/>
                    <a:pt x="43" y="10"/>
                    <a:pt x="43" y="16"/>
                  </a:cubicBezTo>
                  <a:cubicBezTo>
                    <a:pt x="30" y="16"/>
                    <a:pt x="18" y="17"/>
                    <a:pt x="5" y="16"/>
                  </a:cubicBezTo>
                  <a:cubicBezTo>
                    <a:pt x="3" y="16"/>
                    <a:pt x="2" y="6"/>
                    <a:pt x="0" y="0"/>
                  </a:cubicBezTo>
                  <a:cubicBezTo>
                    <a:pt x="16" y="0"/>
                    <a:pt x="29" y="0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14"/>
            <p:cNvSpPr>
              <a:spLocks/>
            </p:cNvSpPr>
            <p:nvPr/>
          </p:nvSpPr>
          <p:spPr bwMode="auto">
            <a:xfrm>
              <a:off x="4662488" y="3098800"/>
              <a:ext cx="76200" cy="39687"/>
            </a:xfrm>
            <a:custGeom>
              <a:avLst/>
              <a:gdLst>
                <a:gd name="T0" fmla="*/ 43 w 48"/>
                <a:gd name="T1" fmla="*/ 0 h 25"/>
                <a:gd name="T2" fmla="*/ 28 w 48"/>
                <a:gd name="T3" fmla="*/ 17 h 25"/>
                <a:gd name="T4" fmla="*/ 4 w 48"/>
                <a:gd name="T5" fmla="*/ 0 h 25"/>
                <a:gd name="T6" fmla="*/ 43 w 48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25">
                  <a:moveTo>
                    <a:pt x="43" y="0"/>
                  </a:moveTo>
                  <a:cubicBezTo>
                    <a:pt x="48" y="15"/>
                    <a:pt x="41" y="19"/>
                    <a:pt x="28" y="17"/>
                  </a:cubicBezTo>
                  <a:cubicBezTo>
                    <a:pt x="19" y="15"/>
                    <a:pt x="0" y="25"/>
                    <a:pt x="4" y="0"/>
                  </a:cubicBezTo>
                  <a:cubicBezTo>
                    <a:pt x="17" y="0"/>
                    <a:pt x="29" y="0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15"/>
            <p:cNvSpPr>
              <a:spLocks/>
            </p:cNvSpPr>
            <p:nvPr/>
          </p:nvSpPr>
          <p:spPr bwMode="auto">
            <a:xfrm>
              <a:off x="4959350" y="2941638"/>
              <a:ext cx="73025" cy="41275"/>
            </a:xfrm>
            <a:custGeom>
              <a:avLst/>
              <a:gdLst>
                <a:gd name="T0" fmla="*/ 40 w 46"/>
                <a:gd name="T1" fmla="*/ 9 h 26"/>
                <a:gd name="T2" fmla="*/ 26 w 46"/>
                <a:gd name="T3" fmla="*/ 25 h 26"/>
                <a:gd name="T4" fmla="*/ 0 w 46"/>
                <a:gd name="T5" fmla="*/ 18 h 26"/>
                <a:gd name="T6" fmla="*/ 25 w 46"/>
                <a:gd name="T7" fmla="*/ 9 h 26"/>
                <a:gd name="T8" fmla="*/ 40 w 46"/>
                <a:gd name="T9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6">
                  <a:moveTo>
                    <a:pt x="40" y="9"/>
                  </a:moveTo>
                  <a:cubicBezTo>
                    <a:pt x="46" y="26"/>
                    <a:pt x="35" y="26"/>
                    <a:pt x="26" y="25"/>
                  </a:cubicBezTo>
                  <a:cubicBezTo>
                    <a:pt x="17" y="24"/>
                    <a:pt x="0" y="19"/>
                    <a:pt x="0" y="18"/>
                  </a:cubicBezTo>
                  <a:cubicBezTo>
                    <a:pt x="2" y="0"/>
                    <a:pt x="16" y="12"/>
                    <a:pt x="25" y="9"/>
                  </a:cubicBezTo>
                  <a:cubicBezTo>
                    <a:pt x="29" y="8"/>
                    <a:pt x="34" y="9"/>
                    <a:pt x="4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16"/>
            <p:cNvSpPr>
              <a:spLocks/>
            </p:cNvSpPr>
            <p:nvPr/>
          </p:nvSpPr>
          <p:spPr bwMode="auto">
            <a:xfrm>
              <a:off x="4668838" y="2954338"/>
              <a:ext cx="71438" cy="39687"/>
            </a:xfrm>
            <a:custGeom>
              <a:avLst/>
              <a:gdLst>
                <a:gd name="T0" fmla="*/ 38 w 45"/>
                <a:gd name="T1" fmla="*/ 1 h 25"/>
                <a:gd name="T2" fmla="*/ 25 w 45"/>
                <a:gd name="T3" fmla="*/ 17 h 25"/>
                <a:gd name="T4" fmla="*/ 1 w 45"/>
                <a:gd name="T5" fmla="*/ 8 h 25"/>
                <a:gd name="T6" fmla="*/ 25 w 45"/>
                <a:gd name="T7" fmla="*/ 1 h 25"/>
                <a:gd name="T8" fmla="*/ 38 w 45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5">
                  <a:moveTo>
                    <a:pt x="38" y="1"/>
                  </a:moveTo>
                  <a:cubicBezTo>
                    <a:pt x="45" y="17"/>
                    <a:pt x="35" y="18"/>
                    <a:pt x="25" y="17"/>
                  </a:cubicBezTo>
                  <a:cubicBezTo>
                    <a:pt x="16" y="15"/>
                    <a:pt x="2" y="25"/>
                    <a:pt x="1" y="8"/>
                  </a:cubicBezTo>
                  <a:cubicBezTo>
                    <a:pt x="0" y="6"/>
                    <a:pt x="16" y="3"/>
                    <a:pt x="25" y="1"/>
                  </a:cubicBezTo>
                  <a:cubicBezTo>
                    <a:pt x="29" y="0"/>
                    <a:pt x="34" y="1"/>
                    <a:pt x="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82" name="Freeform 20"/>
          <p:cNvSpPr>
            <a:spLocks noEditPoints="1"/>
          </p:cNvSpPr>
          <p:nvPr/>
        </p:nvSpPr>
        <p:spPr bwMode="auto">
          <a:xfrm>
            <a:off x="3106738" y="2333625"/>
            <a:ext cx="2543175" cy="2540000"/>
          </a:xfrm>
          <a:custGeom>
            <a:avLst/>
            <a:gdLst>
              <a:gd name="T0" fmla="*/ 758 w 1143"/>
              <a:gd name="T1" fmla="*/ 609 h 1141"/>
              <a:gd name="T2" fmla="*/ 759 w 1143"/>
              <a:gd name="T3" fmla="*/ 317 h 1141"/>
              <a:gd name="T4" fmla="*/ 905 w 1143"/>
              <a:gd name="T5" fmla="*/ 428 h 1141"/>
              <a:gd name="T6" fmla="*/ 1124 w 1143"/>
              <a:gd name="T7" fmla="*/ 318 h 1141"/>
              <a:gd name="T8" fmla="*/ 1025 w 1143"/>
              <a:gd name="T9" fmla="*/ 665 h 1141"/>
              <a:gd name="T10" fmla="*/ 871 w 1143"/>
              <a:gd name="T11" fmla="*/ 493 h 1141"/>
              <a:gd name="T12" fmla="*/ 869 w 1143"/>
              <a:gd name="T13" fmla="*/ 721 h 1141"/>
              <a:gd name="T14" fmla="*/ 951 w 1143"/>
              <a:gd name="T15" fmla="*/ 849 h 1141"/>
              <a:gd name="T16" fmla="*/ 1107 w 1143"/>
              <a:gd name="T17" fmla="*/ 849 h 1141"/>
              <a:gd name="T18" fmla="*/ 1108 w 1143"/>
              <a:gd name="T19" fmla="*/ 1105 h 1141"/>
              <a:gd name="T20" fmla="*/ 81 w 1143"/>
              <a:gd name="T21" fmla="*/ 1105 h 1141"/>
              <a:gd name="T22" fmla="*/ 173 w 1143"/>
              <a:gd name="T23" fmla="*/ 502 h 1141"/>
              <a:gd name="T24" fmla="*/ 11 w 1143"/>
              <a:gd name="T25" fmla="*/ 90 h 1141"/>
              <a:gd name="T26" fmla="*/ 425 w 1143"/>
              <a:gd name="T27" fmla="*/ 43 h 1141"/>
              <a:gd name="T28" fmla="*/ 494 w 1143"/>
              <a:gd name="T29" fmla="*/ 379 h 1141"/>
              <a:gd name="T30" fmla="*/ 374 w 1143"/>
              <a:gd name="T31" fmla="*/ 593 h 1141"/>
              <a:gd name="T32" fmla="*/ 526 w 1143"/>
              <a:gd name="T33" fmla="*/ 812 h 1141"/>
              <a:gd name="T34" fmla="*/ 522 w 1143"/>
              <a:gd name="T35" fmla="*/ 574 h 1141"/>
              <a:gd name="T36" fmla="*/ 220 w 1143"/>
              <a:gd name="T37" fmla="*/ 579 h 1141"/>
              <a:gd name="T38" fmla="*/ 520 w 1143"/>
              <a:gd name="T39" fmla="*/ 921 h 1141"/>
              <a:gd name="T40" fmla="*/ 189 w 1143"/>
              <a:gd name="T41" fmla="*/ 703 h 1141"/>
              <a:gd name="T42" fmla="*/ 119 w 1143"/>
              <a:gd name="T43" fmla="*/ 836 h 1141"/>
              <a:gd name="T44" fmla="*/ 192 w 1143"/>
              <a:gd name="T45" fmla="*/ 913 h 1141"/>
              <a:gd name="T46" fmla="*/ 305 w 1143"/>
              <a:gd name="T47" fmla="*/ 189 h 1141"/>
              <a:gd name="T48" fmla="*/ 287 w 1143"/>
              <a:gd name="T49" fmla="*/ 80 h 1141"/>
              <a:gd name="T50" fmla="*/ 180 w 1143"/>
              <a:gd name="T51" fmla="*/ 428 h 1141"/>
              <a:gd name="T52" fmla="*/ 248 w 1143"/>
              <a:gd name="T53" fmla="*/ 190 h 1141"/>
              <a:gd name="T54" fmla="*/ 1070 w 1143"/>
              <a:gd name="T55" fmla="*/ 1032 h 1141"/>
              <a:gd name="T56" fmla="*/ 476 w 1143"/>
              <a:gd name="T57" fmla="*/ 317 h 1141"/>
              <a:gd name="T58" fmla="*/ 232 w 1143"/>
              <a:gd name="T59" fmla="*/ 247 h 1141"/>
              <a:gd name="T60" fmla="*/ 1106 w 1143"/>
              <a:gd name="T61" fmla="*/ 995 h 1141"/>
              <a:gd name="T62" fmla="*/ 979 w 1143"/>
              <a:gd name="T63" fmla="*/ 355 h 1141"/>
              <a:gd name="T64" fmla="*/ 1052 w 1143"/>
              <a:gd name="T65" fmla="*/ 364 h 1141"/>
              <a:gd name="T66" fmla="*/ 758 w 1143"/>
              <a:gd name="T67" fmla="*/ 719 h 1141"/>
              <a:gd name="T68" fmla="*/ 675 w 1143"/>
              <a:gd name="T69" fmla="*/ 818 h 1141"/>
              <a:gd name="T70" fmla="*/ 288 w 1143"/>
              <a:gd name="T71" fmla="*/ 444 h 1141"/>
              <a:gd name="T72" fmla="*/ 171 w 1143"/>
              <a:gd name="T73" fmla="*/ 375 h 1141"/>
              <a:gd name="T74" fmla="*/ 328 w 1143"/>
              <a:gd name="T75" fmla="*/ 592 h 1141"/>
              <a:gd name="T76" fmla="*/ 298 w 1143"/>
              <a:gd name="T77" fmla="*/ 501 h 1141"/>
              <a:gd name="T78" fmla="*/ 647 w 1143"/>
              <a:gd name="T79" fmla="*/ 849 h 1141"/>
              <a:gd name="T80" fmla="*/ 174 w 1143"/>
              <a:gd name="T81" fmla="*/ 72 h 1141"/>
              <a:gd name="T82" fmla="*/ 447 w 1143"/>
              <a:gd name="T83" fmla="*/ 428 h 1141"/>
              <a:gd name="T84" fmla="*/ 447 w 1143"/>
              <a:gd name="T85" fmla="*/ 428 h 1141"/>
              <a:gd name="T86" fmla="*/ 796 w 1143"/>
              <a:gd name="T87" fmla="*/ 738 h 1141"/>
              <a:gd name="T88" fmla="*/ 630 w 1143"/>
              <a:gd name="T89" fmla="*/ 789 h 1141"/>
              <a:gd name="T90" fmla="*/ 1015 w 1143"/>
              <a:gd name="T91" fmla="*/ 849 h 1141"/>
              <a:gd name="T92" fmla="*/ 814 w 1143"/>
              <a:gd name="T93" fmla="*/ 702 h 1141"/>
              <a:gd name="T94" fmla="*/ 851 w 1143"/>
              <a:gd name="T95" fmla="*/ 446 h 1141"/>
              <a:gd name="T96" fmla="*/ 961 w 1143"/>
              <a:gd name="T97" fmla="*/ 886 h 1141"/>
              <a:gd name="T98" fmla="*/ 832 w 1143"/>
              <a:gd name="T99" fmla="*/ 593 h 1141"/>
              <a:gd name="T100" fmla="*/ 796 w 1143"/>
              <a:gd name="T101" fmla="*/ 317 h 1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143" h="1141">
                <a:moveTo>
                  <a:pt x="668" y="610"/>
                </a:moveTo>
                <a:cubicBezTo>
                  <a:pt x="668" y="623"/>
                  <a:pt x="668" y="634"/>
                  <a:pt x="668" y="647"/>
                </a:cubicBezTo>
                <a:cubicBezTo>
                  <a:pt x="692" y="647"/>
                  <a:pt x="715" y="647"/>
                  <a:pt x="739" y="647"/>
                </a:cubicBezTo>
                <a:cubicBezTo>
                  <a:pt x="740" y="647"/>
                  <a:pt x="742" y="647"/>
                  <a:pt x="743" y="646"/>
                </a:cubicBezTo>
                <a:cubicBezTo>
                  <a:pt x="748" y="634"/>
                  <a:pt x="757" y="622"/>
                  <a:pt x="758" y="609"/>
                </a:cubicBezTo>
                <a:cubicBezTo>
                  <a:pt x="760" y="574"/>
                  <a:pt x="759" y="538"/>
                  <a:pt x="759" y="503"/>
                </a:cubicBezTo>
                <a:cubicBezTo>
                  <a:pt x="759" y="498"/>
                  <a:pt x="757" y="492"/>
                  <a:pt x="754" y="488"/>
                </a:cubicBezTo>
                <a:cubicBezTo>
                  <a:pt x="736" y="461"/>
                  <a:pt x="736" y="430"/>
                  <a:pt x="754" y="403"/>
                </a:cubicBezTo>
                <a:cubicBezTo>
                  <a:pt x="757" y="399"/>
                  <a:pt x="759" y="393"/>
                  <a:pt x="759" y="388"/>
                </a:cubicBezTo>
                <a:cubicBezTo>
                  <a:pt x="759" y="364"/>
                  <a:pt x="759" y="340"/>
                  <a:pt x="759" y="317"/>
                </a:cubicBezTo>
                <a:cubicBezTo>
                  <a:pt x="759" y="286"/>
                  <a:pt x="783" y="263"/>
                  <a:pt x="814" y="263"/>
                </a:cubicBezTo>
                <a:cubicBezTo>
                  <a:pt x="844" y="263"/>
                  <a:pt x="869" y="286"/>
                  <a:pt x="869" y="316"/>
                </a:cubicBezTo>
                <a:cubicBezTo>
                  <a:pt x="869" y="335"/>
                  <a:pt x="869" y="354"/>
                  <a:pt x="869" y="372"/>
                </a:cubicBezTo>
                <a:cubicBezTo>
                  <a:pt x="868" y="387"/>
                  <a:pt x="871" y="399"/>
                  <a:pt x="878" y="412"/>
                </a:cubicBezTo>
                <a:cubicBezTo>
                  <a:pt x="884" y="425"/>
                  <a:pt x="892" y="429"/>
                  <a:pt x="905" y="428"/>
                </a:cubicBezTo>
                <a:cubicBezTo>
                  <a:pt x="917" y="427"/>
                  <a:pt x="929" y="427"/>
                  <a:pt x="942" y="427"/>
                </a:cubicBezTo>
                <a:cubicBezTo>
                  <a:pt x="942" y="403"/>
                  <a:pt x="942" y="379"/>
                  <a:pt x="942" y="355"/>
                </a:cubicBezTo>
                <a:cubicBezTo>
                  <a:pt x="930" y="355"/>
                  <a:pt x="918" y="355"/>
                  <a:pt x="906" y="355"/>
                </a:cubicBezTo>
                <a:cubicBezTo>
                  <a:pt x="906" y="342"/>
                  <a:pt x="906" y="331"/>
                  <a:pt x="906" y="318"/>
                </a:cubicBezTo>
                <a:cubicBezTo>
                  <a:pt x="979" y="318"/>
                  <a:pt x="1051" y="318"/>
                  <a:pt x="1124" y="318"/>
                </a:cubicBezTo>
                <a:cubicBezTo>
                  <a:pt x="1124" y="330"/>
                  <a:pt x="1124" y="341"/>
                  <a:pt x="1124" y="354"/>
                </a:cubicBezTo>
                <a:cubicBezTo>
                  <a:pt x="1113" y="354"/>
                  <a:pt x="1102" y="354"/>
                  <a:pt x="1089" y="354"/>
                </a:cubicBezTo>
                <a:cubicBezTo>
                  <a:pt x="1089" y="359"/>
                  <a:pt x="1089" y="363"/>
                  <a:pt x="1089" y="367"/>
                </a:cubicBezTo>
                <a:cubicBezTo>
                  <a:pt x="1089" y="441"/>
                  <a:pt x="1089" y="516"/>
                  <a:pt x="1089" y="591"/>
                </a:cubicBezTo>
                <a:cubicBezTo>
                  <a:pt x="1089" y="629"/>
                  <a:pt x="1061" y="661"/>
                  <a:pt x="1025" y="665"/>
                </a:cubicBezTo>
                <a:cubicBezTo>
                  <a:pt x="986" y="669"/>
                  <a:pt x="952" y="645"/>
                  <a:pt x="943" y="607"/>
                </a:cubicBezTo>
                <a:cubicBezTo>
                  <a:pt x="942" y="602"/>
                  <a:pt x="942" y="597"/>
                  <a:pt x="942" y="591"/>
                </a:cubicBezTo>
                <a:cubicBezTo>
                  <a:pt x="942" y="549"/>
                  <a:pt x="942" y="507"/>
                  <a:pt x="942" y="465"/>
                </a:cubicBezTo>
                <a:cubicBezTo>
                  <a:pt x="923" y="465"/>
                  <a:pt x="904" y="465"/>
                  <a:pt x="887" y="465"/>
                </a:cubicBezTo>
                <a:cubicBezTo>
                  <a:pt x="881" y="474"/>
                  <a:pt x="876" y="483"/>
                  <a:pt x="871" y="493"/>
                </a:cubicBezTo>
                <a:cubicBezTo>
                  <a:pt x="869" y="495"/>
                  <a:pt x="869" y="499"/>
                  <a:pt x="869" y="502"/>
                </a:cubicBezTo>
                <a:cubicBezTo>
                  <a:pt x="869" y="538"/>
                  <a:pt x="869" y="573"/>
                  <a:pt x="869" y="609"/>
                </a:cubicBezTo>
                <a:cubicBezTo>
                  <a:pt x="869" y="614"/>
                  <a:pt x="871" y="619"/>
                  <a:pt x="874" y="623"/>
                </a:cubicBezTo>
                <a:cubicBezTo>
                  <a:pt x="892" y="650"/>
                  <a:pt x="892" y="681"/>
                  <a:pt x="874" y="708"/>
                </a:cubicBezTo>
                <a:cubicBezTo>
                  <a:pt x="871" y="712"/>
                  <a:pt x="869" y="717"/>
                  <a:pt x="869" y="721"/>
                </a:cubicBezTo>
                <a:cubicBezTo>
                  <a:pt x="869" y="786"/>
                  <a:pt x="869" y="851"/>
                  <a:pt x="869" y="916"/>
                </a:cubicBezTo>
                <a:cubicBezTo>
                  <a:pt x="869" y="917"/>
                  <a:pt x="869" y="919"/>
                  <a:pt x="869" y="921"/>
                </a:cubicBezTo>
                <a:cubicBezTo>
                  <a:pt x="887" y="921"/>
                  <a:pt x="905" y="921"/>
                  <a:pt x="923" y="921"/>
                </a:cubicBezTo>
                <a:cubicBezTo>
                  <a:pt x="923" y="897"/>
                  <a:pt x="923" y="874"/>
                  <a:pt x="923" y="849"/>
                </a:cubicBezTo>
                <a:cubicBezTo>
                  <a:pt x="933" y="849"/>
                  <a:pt x="941" y="849"/>
                  <a:pt x="951" y="849"/>
                </a:cubicBezTo>
                <a:cubicBezTo>
                  <a:pt x="932" y="804"/>
                  <a:pt x="946" y="765"/>
                  <a:pt x="972" y="729"/>
                </a:cubicBezTo>
                <a:cubicBezTo>
                  <a:pt x="997" y="692"/>
                  <a:pt x="1034" y="693"/>
                  <a:pt x="1060" y="729"/>
                </a:cubicBezTo>
                <a:cubicBezTo>
                  <a:pt x="1078" y="754"/>
                  <a:pt x="1089" y="783"/>
                  <a:pt x="1088" y="814"/>
                </a:cubicBezTo>
                <a:cubicBezTo>
                  <a:pt x="1088" y="826"/>
                  <a:pt x="1084" y="837"/>
                  <a:pt x="1081" y="849"/>
                </a:cubicBezTo>
                <a:cubicBezTo>
                  <a:pt x="1089" y="849"/>
                  <a:pt x="1097" y="849"/>
                  <a:pt x="1107" y="849"/>
                </a:cubicBezTo>
                <a:cubicBezTo>
                  <a:pt x="1107" y="873"/>
                  <a:pt x="1107" y="897"/>
                  <a:pt x="1107" y="921"/>
                </a:cubicBezTo>
                <a:cubicBezTo>
                  <a:pt x="1119" y="921"/>
                  <a:pt x="1131" y="921"/>
                  <a:pt x="1143" y="921"/>
                </a:cubicBezTo>
                <a:cubicBezTo>
                  <a:pt x="1143" y="958"/>
                  <a:pt x="1143" y="994"/>
                  <a:pt x="1143" y="1032"/>
                </a:cubicBezTo>
                <a:cubicBezTo>
                  <a:pt x="1131" y="1032"/>
                  <a:pt x="1120" y="1032"/>
                  <a:pt x="1108" y="1032"/>
                </a:cubicBezTo>
                <a:cubicBezTo>
                  <a:pt x="1108" y="1056"/>
                  <a:pt x="1108" y="1080"/>
                  <a:pt x="1108" y="1105"/>
                </a:cubicBezTo>
                <a:cubicBezTo>
                  <a:pt x="1119" y="1105"/>
                  <a:pt x="1131" y="1105"/>
                  <a:pt x="1143" y="1105"/>
                </a:cubicBezTo>
                <a:cubicBezTo>
                  <a:pt x="1143" y="1117"/>
                  <a:pt x="1143" y="1129"/>
                  <a:pt x="1143" y="1141"/>
                </a:cubicBezTo>
                <a:cubicBezTo>
                  <a:pt x="765" y="1141"/>
                  <a:pt x="387" y="1141"/>
                  <a:pt x="9" y="1141"/>
                </a:cubicBezTo>
                <a:cubicBezTo>
                  <a:pt x="9" y="1130"/>
                  <a:pt x="9" y="1118"/>
                  <a:pt x="9" y="1105"/>
                </a:cubicBezTo>
                <a:cubicBezTo>
                  <a:pt x="33" y="1105"/>
                  <a:pt x="56" y="1105"/>
                  <a:pt x="81" y="1105"/>
                </a:cubicBezTo>
                <a:cubicBezTo>
                  <a:pt x="81" y="1083"/>
                  <a:pt x="81" y="1062"/>
                  <a:pt x="81" y="1040"/>
                </a:cubicBezTo>
                <a:cubicBezTo>
                  <a:pt x="81" y="932"/>
                  <a:pt x="81" y="823"/>
                  <a:pt x="81" y="714"/>
                </a:cubicBezTo>
                <a:cubicBezTo>
                  <a:pt x="81" y="637"/>
                  <a:pt x="116" y="581"/>
                  <a:pt x="184" y="546"/>
                </a:cubicBezTo>
                <a:cubicBezTo>
                  <a:pt x="187" y="544"/>
                  <a:pt x="190" y="539"/>
                  <a:pt x="191" y="536"/>
                </a:cubicBezTo>
                <a:cubicBezTo>
                  <a:pt x="194" y="520"/>
                  <a:pt x="189" y="510"/>
                  <a:pt x="173" y="502"/>
                </a:cubicBezTo>
                <a:cubicBezTo>
                  <a:pt x="153" y="492"/>
                  <a:pt x="134" y="478"/>
                  <a:pt x="118" y="462"/>
                </a:cubicBezTo>
                <a:cubicBezTo>
                  <a:pt x="63" y="409"/>
                  <a:pt x="41" y="343"/>
                  <a:pt x="45" y="267"/>
                </a:cubicBezTo>
                <a:cubicBezTo>
                  <a:pt x="46" y="250"/>
                  <a:pt x="51" y="234"/>
                  <a:pt x="55" y="217"/>
                </a:cubicBezTo>
                <a:cubicBezTo>
                  <a:pt x="57" y="211"/>
                  <a:pt x="56" y="207"/>
                  <a:pt x="51" y="203"/>
                </a:cubicBezTo>
                <a:cubicBezTo>
                  <a:pt x="15" y="173"/>
                  <a:pt x="0" y="135"/>
                  <a:pt x="11" y="90"/>
                </a:cubicBezTo>
                <a:cubicBezTo>
                  <a:pt x="23" y="44"/>
                  <a:pt x="53" y="16"/>
                  <a:pt x="100" y="8"/>
                </a:cubicBezTo>
                <a:cubicBezTo>
                  <a:pt x="142" y="0"/>
                  <a:pt x="177" y="15"/>
                  <a:pt x="204" y="48"/>
                </a:cubicBezTo>
                <a:cubicBezTo>
                  <a:pt x="209" y="54"/>
                  <a:pt x="213" y="54"/>
                  <a:pt x="220" y="53"/>
                </a:cubicBezTo>
                <a:cubicBezTo>
                  <a:pt x="244" y="49"/>
                  <a:pt x="267" y="44"/>
                  <a:pt x="291" y="43"/>
                </a:cubicBezTo>
                <a:cubicBezTo>
                  <a:pt x="336" y="42"/>
                  <a:pt x="380" y="42"/>
                  <a:pt x="425" y="43"/>
                </a:cubicBezTo>
                <a:cubicBezTo>
                  <a:pt x="466" y="43"/>
                  <a:pt x="497" y="63"/>
                  <a:pt x="513" y="101"/>
                </a:cubicBezTo>
                <a:cubicBezTo>
                  <a:pt x="529" y="139"/>
                  <a:pt x="523" y="174"/>
                  <a:pt x="495" y="205"/>
                </a:cubicBezTo>
                <a:cubicBezTo>
                  <a:pt x="487" y="213"/>
                  <a:pt x="484" y="222"/>
                  <a:pt x="484" y="233"/>
                </a:cubicBezTo>
                <a:cubicBezTo>
                  <a:pt x="484" y="258"/>
                  <a:pt x="491" y="279"/>
                  <a:pt x="508" y="297"/>
                </a:cubicBezTo>
                <a:cubicBezTo>
                  <a:pt x="531" y="323"/>
                  <a:pt x="524" y="362"/>
                  <a:pt x="494" y="379"/>
                </a:cubicBezTo>
                <a:cubicBezTo>
                  <a:pt x="486" y="383"/>
                  <a:pt x="484" y="388"/>
                  <a:pt x="484" y="397"/>
                </a:cubicBezTo>
                <a:cubicBezTo>
                  <a:pt x="484" y="418"/>
                  <a:pt x="486" y="440"/>
                  <a:pt x="483" y="460"/>
                </a:cubicBezTo>
                <a:cubicBezTo>
                  <a:pt x="476" y="507"/>
                  <a:pt x="438" y="537"/>
                  <a:pt x="391" y="537"/>
                </a:cubicBezTo>
                <a:cubicBezTo>
                  <a:pt x="386" y="537"/>
                  <a:pt x="381" y="537"/>
                  <a:pt x="374" y="537"/>
                </a:cubicBezTo>
                <a:cubicBezTo>
                  <a:pt x="374" y="556"/>
                  <a:pt x="376" y="575"/>
                  <a:pt x="374" y="593"/>
                </a:cubicBezTo>
                <a:cubicBezTo>
                  <a:pt x="372" y="618"/>
                  <a:pt x="379" y="637"/>
                  <a:pt x="396" y="655"/>
                </a:cubicBezTo>
                <a:cubicBezTo>
                  <a:pt x="434" y="697"/>
                  <a:pt x="458" y="747"/>
                  <a:pt x="473" y="802"/>
                </a:cubicBezTo>
                <a:cubicBezTo>
                  <a:pt x="473" y="804"/>
                  <a:pt x="474" y="806"/>
                  <a:pt x="474" y="808"/>
                </a:cubicBezTo>
                <a:cubicBezTo>
                  <a:pt x="475" y="810"/>
                  <a:pt x="475" y="810"/>
                  <a:pt x="476" y="812"/>
                </a:cubicBezTo>
                <a:cubicBezTo>
                  <a:pt x="493" y="812"/>
                  <a:pt x="509" y="813"/>
                  <a:pt x="526" y="812"/>
                </a:cubicBezTo>
                <a:cubicBezTo>
                  <a:pt x="531" y="811"/>
                  <a:pt x="535" y="806"/>
                  <a:pt x="540" y="803"/>
                </a:cubicBezTo>
                <a:cubicBezTo>
                  <a:pt x="555" y="793"/>
                  <a:pt x="558" y="779"/>
                  <a:pt x="558" y="761"/>
                </a:cubicBezTo>
                <a:cubicBezTo>
                  <a:pt x="557" y="712"/>
                  <a:pt x="558" y="662"/>
                  <a:pt x="558" y="611"/>
                </a:cubicBezTo>
                <a:cubicBezTo>
                  <a:pt x="545" y="611"/>
                  <a:pt x="534" y="611"/>
                  <a:pt x="522" y="611"/>
                </a:cubicBezTo>
                <a:cubicBezTo>
                  <a:pt x="522" y="598"/>
                  <a:pt x="522" y="587"/>
                  <a:pt x="522" y="574"/>
                </a:cubicBezTo>
                <a:cubicBezTo>
                  <a:pt x="582" y="574"/>
                  <a:pt x="642" y="574"/>
                  <a:pt x="703" y="574"/>
                </a:cubicBezTo>
                <a:cubicBezTo>
                  <a:pt x="703" y="586"/>
                  <a:pt x="703" y="598"/>
                  <a:pt x="703" y="610"/>
                </a:cubicBezTo>
                <a:cubicBezTo>
                  <a:pt x="692" y="610"/>
                  <a:pt x="681" y="610"/>
                  <a:pt x="668" y="610"/>
                </a:cubicBezTo>
                <a:close/>
                <a:moveTo>
                  <a:pt x="436" y="810"/>
                </a:moveTo>
                <a:cubicBezTo>
                  <a:pt x="413" y="707"/>
                  <a:pt x="326" y="614"/>
                  <a:pt x="220" y="579"/>
                </a:cubicBezTo>
                <a:cubicBezTo>
                  <a:pt x="214" y="577"/>
                  <a:pt x="205" y="578"/>
                  <a:pt x="199" y="580"/>
                </a:cubicBezTo>
                <a:cubicBezTo>
                  <a:pt x="136" y="610"/>
                  <a:pt x="107" y="677"/>
                  <a:pt x="124" y="749"/>
                </a:cubicBezTo>
                <a:cubicBezTo>
                  <a:pt x="148" y="852"/>
                  <a:pt x="235" y="921"/>
                  <a:pt x="340" y="922"/>
                </a:cubicBezTo>
                <a:cubicBezTo>
                  <a:pt x="397" y="922"/>
                  <a:pt x="454" y="922"/>
                  <a:pt x="510" y="922"/>
                </a:cubicBezTo>
                <a:cubicBezTo>
                  <a:pt x="514" y="922"/>
                  <a:pt x="517" y="921"/>
                  <a:pt x="520" y="921"/>
                </a:cubicBezTo>
                <a:cubicBezTo>
                  <a:pt x="520" y="897"/>
                  <a:pt x="520" y="873"/>
                  <a:pt x="520" y="849"/>
                </a:cubicBezTo>
                <a:cubicBezTo>
                  <a:pt x="518" y="849"/>
                  <a:pt x="517" y="849"/>
                  <a:pt x="517" y="849"/>
                </a:cubicBezTo>
                <a:cubicBezTo>
                  <a:pt x="457" y="849"/>
                  <a:pt x="398" y="849"/>
                  <a:pt x="338" y="849"/>
                </a:cubicBezTo>
                <a:cubicBezTo>
                  <a:pt x="275" y="849"/>
                  <a:pt x="220" y="810"/>
                  <a:pt x="199" y="751"/>
                </a:cubicBezTo>
                <a:cubicBezTo>
                  <a:pt x="194" y="736"/>
                  <a:pt x="193" y="719"/>
                  <a:pt x="189" y="703"/>
                </a:cubicBezTo>
                <a:cubicBezTo>
                  <a:pt x="204" y="703"/>
                  <a:pt x="216" y="703"/>
                  <a:pt x="228" y="703"/>
                </a:cubicBezTo>
                <a:cubicBezTo>
                  <a:pt x="229" y="709"/>
                  <a:pt x="229" y="716"/>
                  <a:pt x="230" y="722"/>
                </a:cubicBezTo>
                <a:cubicBezTo>
                  <a:pt x="237" y="765"/>
                  <a:pt x="275" y="806"/>
                  <a:pt x="318" y="809"/>
                </a:cubicBezTo>
                <a:cubicBezTo>
                  <a:pt x="357" y="812"/>
                  <a:pt x="396" y="810"/>
                  <a:pt x="436" y="810"/>
                </a:cubicBezTo>
                <a:close/>
                <a:moveTo>
                  <a:pt x="119" y="836"/>
                </a:moveTo>
                <a:cubicBezTo>
                  <a:pt x="119" y="927"/>
                  <a:pt x="119" y="1016"/>
                  <a:pt x="119" y="1104"/>
                </a:cubicBezTo>
                <a:cubicBezTo>
                  <a:pt x="229" y="1104"/>
                  <a:pt x="338" y="1104"/>
                  <a:pt x="447" y="1104"/>
                </a:cubicBezTo>
                <a:cubicBezTo>
                  <a:pt x="447" y="1055"/>
                  <a:pt x="447" y="1007"/>
                  <a:pt x="447" y="958"/>
                </a:cubicBezTo>
                <a:cubicBezTo>
                  <a:pt x="409" y="958"/>
                  <a:pt x="372" y="959"/>
                  <a:pt x="335" y="958"/>
                </a:cubicBezTo>
                <a:cubicBezTo>
                  <a:pt x="282" y="958"/>
                  <a:pt x="235" y="943"/>
                  <a:pt x="192" y="913"/>
                </a:cubicBezTo>
                <a:cubicBezTo>
                  <a:pt x="163" y="893"/>
                  <a:pt x="139" y="867"/>
                  <a:pt x="119" y="836"/>
                </a:cubicBezTo>
                <a:close/>
                <a:moveTo>
                  <a:pt x="319" y="153"/>
                </a:moveTo>
                <a:cubicBezTo>
                  <a:pt x="314" y="153"/>
                  <a:pt x="310" y="153"/>
                  <a:pt x="306" y="153"/>
                </a:cubicBezTo>
                <a:cubicBezTo>
                  <a:pt x="292" y="153"/>
                  <a:pt x="283" y="160"/>
                  <a:pt x="283" y="171"/>
                </a:cubicBezTo>
                <a:cubicBezTo>
                  <a:pt x="283" y="182"/>
                  <a:pt x="292" y="189"/>
                  <a:pt x="305" y="189"/>
                </a:cubicBezTo>
                <a:cubicBezTo>
                  <a:pt x="354" y="189"/>
                  <a:pt x="402" y="189"/>
                  <a:pt x="451" y="189"/>
                </a:cubicBezTo>
                <a:cubicBezTo>
                  <a:pt x="454" y="189"/>
                  <a:pt x="458" y="189"/>
                  <a:pt x="460" y="187"/>
                </a:cubicBezTo>
                <a:cubicBezTo>
                  <a:pt x="477" y="172"/>
                  <a:pt x="487" y="154"/>
                  <a:pt x="483" y="131"/>
                </a:cubicBezTo>
                <a:cubicBezTo>
                  <a:pt x="478" y="99"/>
                  <a:pt x="454" y="80"/>
                  <a:pt x="422" y="80"/>
                </a:cubicBezTo>
                <a:cubicBezTo>
                  <a:pt x="377" y="79"/>
                  <a:pt x="332" y="79"/>
                  <a:pt x="287" y="80"/>
                </a:cubicBezTo>
                <a:cubicBezTo>
                  <a:pt x="272" y="80"/>
                  <a:pt x="257" y="82"/>
                  <a:pt x="242" y="86"/>
                </a:cubicBezTo>
                <a:cubicBezTo>
                  <a:pt x="87" y="123"/>
                  <a:pt x="29" y="309"/>
                  <a:pt x="136" y="428"/>
                </a:cubicBezTo>
                <a:cubicBezTo>
                  <a:pt x="152" y="445"/>
                  <a:pt x="169" y="459"/>
                  <a:pt x="191" y="470"/>
                </a:cubicBezTo>
                <a:cubicBezTo>
                  <a:pt x="191" y="462"/>
                  <a:pt x="191" y="456"/>
                  <a:pt x="191" y="451"/>
                </a:cubicBezTo>
                <a:cubicBezTo>
                  <a:pt x="193" y="441"/>
                  <a:pt x="189" y="434"/>
                  <a:pt x="180" y="428"/>
                </a:cubicBezTo>
                <a:cubicBezTo>
                  <a:pt x="169" y="421"/>
                  <a:pt x="158" y="412"/>
                  <a:pt x="147" y="404"/>
                </a:cubicBezTo>
                <a:cubicBezTo>
                  <a:pt x="124" y="384"/>
                  <a:pt x="114" y="359"/>
                  <a:pt x="119" y="329"/>
                </a:cubicBezTo>
                <a:cubicBezTo>
                  <a:pt x="124" y="299"/>
                  <a:pt x="142" y="278"/>
                  <a:pt x="171" y="267"/>
                </a:cubicBezTo>
                <a:cubicBezTo>
                  <a:pt x="178" y="265"/>
                  <a:pt x="184" y="263"/>
                  <a:pt x="191" y="262"/>
                </a:cubicBezTo>
                <a:cubicBezTo>
                  <a:pt x="194" y="225"/>
                  <a:pt x="213" y="201"/>
                  <a:pt x="248" y="190"/>
                </a:cubicBezTo>
                <a:cubicBezTo>
                  <a:pt x="236" y="137"/>
                  <a:pt x="277" y="109"/>
                  <a:pt x="319" y="117"/>
                </a:cubicBezTo>
                <a:cubicBezTo>
                  <a:pt x="319" y="128"/>
                  <a:pt x="319" y="140"/>
                  <a:pt x="319" y="153"/>
                </a:cubicBezTo>
                <a:close/>
                <a:moveTo>
                  <a:pt x="485" y="1104"/>
                </a:moveTo>
                <a:cubicBezTo>
                  <a:pt x="680" y="1104"/>
                  <a:pt x="875" y="1104"/>
                  <a:pt x="1070" y="1104"/>
                </a:cubicBezTo>
                <a:cubicBezTo>
                  <a:pt x="1070" y="1080"/>
                  <a:pt x="1070" y="1056"/>
                  <a:pt x="1070" y="1032"/>
                </a:cubicBezTo>
                <a:cubicBezTo>
                  <a:pt x="875" y="1032"/>
                  <a:pt x="680" y="1032"/>
                  <a:pt x="485" y="1032"/>
                </a:cubicBezTo>
                <a:cubicBezTo>
                  <a:pt x="485" y="1057"/>
                  <a:pt x="485" y="1080"/>
                  <a:pt x="485" y="1104"/>
                </a:cubicBezTo>
                <a:close/>
                <a:moveTo>
                  <a:pt x="449" y="391"/>
                </a:moveTo>
                <a:cubicBezTo>
                  <a:pt x="443" y="370"/>
                  <a:pt x="449" y="357"/>
                  <a:pt x="469" y="349"/>
                </a:cubicBezTo>
                <a:cubicBezTo>
                  <a:pt x="488" y="343"/>
                  <a:pt x="489" y="331"/>
                  <a:pt x="476" y="317"/>
                </a:cubicBezTo>
                <a:cubicBezTo>
                  <a:pt x="462" y="301"/>
                  <a:pt x="452" y="284"/>
                  <a:pt x="450" y="263"/>
                </a:cubicBezTo>
                <a:cubicBezTo>
                  <a:pt x="448" y="251"/>
                  <a:pt x="448" y="239"/>
                  <a:pt x="447" y="226"/>
                </a:cubicBezTo>
                <a:cubicBezTo>
                  <a:pt x="407" y="226"/>
                  <a:pt x="368" y="226"/>
                  <a:pt x="329" y="226"/>
                </a:cubicBezTo>
                <a:cubicBezTo>
                  <a:pt x="308" y="226"/>
                  <a:pt x="287" y="226"/>
                  <a:pt x="265" y="226"/>
                </a:cubicBezTo>
                <a:cubicBezTo>
                  <a:pt x="251" y="226"/>
                  <a:pt x="239" y="233"/>
                  <a:pt x="232" y="247"/>
                </a:cubicBezTo>
                <a:cubicBezTo>
                  <a:pt x="227" y="257"/>
                  <a:pt x="224" y="269"/>
                  <a:pt x="231" y="279"/>
                </a:cubicBezTo>
                <a:cubicBezTo>
                  <a:pt x="256" y="315"/>
                  <a:pt x="282" y="350"/>
                  <a:pt x="307" y="385"/>
                </a:cubicBezTo>
                <a:cubicBezTo>
                  <a:pt x="309" y="388"/>
                  <a:pt x="313" y="391"/>
                  <a:pt x="316" y="391"/>
                </a:cubicBezTo>
                <a:cubicBezTo>
                  <a:pt x="359" y="391"/>
                  <a:pt x="403" y="391"/>
                  <a:pt x="449" y="391"/>
                </a:cubicBezTo>
                <a:close/>
                <a:moveTo>
                  <a:pt x="1106" y="995"/>
                </a:moveTo>
                <a:cubicBezTo>
                  <a:pt x="1106" y="982"/>
                  <a:pt x="1106" y="971"/>
                  <a:pt x="1106" y="959"/>
                </a:cubicBezTo>
                <a:cubicBezTo>
                  <a:pt x="898" y="959"/>
                  <a:pt x="692" y="959"/>
                  <a:pt x="485" y="959"/>
                </a:cubicBezTo>
                <a:cubicBezTo>
                  <a:pt x="485" y="972"/>
                  <a:pt x="485" y="983"/>
                  <a:pt x="485" y="995"/>
                </a:cubicBezTo>
                <a:cubicBezTo>
                  <a:pt x="692" y="995"/>
                  <a:pt x="899" y="995"/>
                  <a:pt x="1106" y="995"/>
                </a:cubicBezTo>
                <a:close/>
                <a:moveTo>
                  <a:pt x="979" y="355"/>
                </a:moveTo>
                <a:cubicBezTo>
                  <a:pt x="979" y="386"/>
                  <a:pt x="979" y="417"/>
                  <a:pt x="979" y="447"/>
                </a:cubicBezTo>
                <a:cubicBezTo>
                  <a:pt x="979" y="494"/>
                  <a:pt x="979" y="542"/>
                  <a:pt x="979" y="589"/>
                </a:cubicBezTo>
                <a:cubicBezTo>
                  <a:pt x="979" y="618"/>
                  <a:pt x="1003" y="635"/>
                  <a:pt x="1028" y="626"/>
                </a:cubicBezTo>
                <a:cubicBezTo>
                  <a:pt x="1043" y="621"/>
                  <a:pt x="1052" y="607"/>
                  <a:pt x="1052" y="587"/>
                </a:cubicBezTo>
                <a:cubicBezTo>
                  <a:pt x="1052" y="513"/>
                  <a:pt x="1052" y="438"/>
                  <a:pt x="1052" y="364"/>
                </a:cubicBezTo>
                <a:cubicBezTo>
                  <a:pt x="1052" y="361"/>
                  <a:pt x="1052" y="358"/>
                  <a:pt x="1052" y="355"/>
                </a:cubicBezTo>
                <a:cubicBezTo>
                  <a:pt x="1027" y="355"/>
                  <a:pt x="1004" y="355"/>
                  <a:pt x="979" y="355"/>
                </a:cubicBezTo>
                <a:close/>
                <a:moveTo>
                  <a:pt x="758" y="921"/>
                </a:moveTo>
                <a:cubicBezTo>
                  <a:pt x="758" y="920"/>
                  <a:pt x="759" y="919"/>
                  <a:pt x="759" y="918"/>
                </a:cubicBezTo>
                <a:cubicBezTo>
                  <a:pt x="759" y="852"/>
                  <a:pt x="760" y="786"/>
                  <a:pt x="758" y="719"/>
                </a:cubicBezTo>
                <a:cubicBezTo>
                  <a:pt x="758" y="708"/>
                  <a:pt x="748" y="696"/>
                  <a:pt x="742" y="685"/>
                </a:cubicBezTo>
                <a:cubicBezTo>
                  <a:pt x="742" y="684"/>
                  <a:pt x="741" y="684"/>
                  <a:pt x="739" y="684"/>
                </a:cubicBezTo>
                <a:cubicBezTo>
                  <a:pt x="716" y="684"/>
                  <a:pt x="692" y="684"/>
                  <a:pt x="667" y="684"/>
                </a:cubicBezTo>
                <a:cubicBezTo>
                  <a:pt x="667" y="726"/>
                  <a:pt x="667" y="767"/>
                  <a:pt x="668" y="808"/>
                </a:cubicBezTo>
                <a:cubicBezTo>
                  <a:pt x="668" y="811"/>
                  <a:pt x="671" y="816"/>
                  <a:pt x="675" y="818"/>
                </a:cubicBezTo>
                <a:cubicBezTo>
                  <a:pt x="694" y="829"/>
                  <a:pt x="704" y="845"/>
                  <a:pt x="704" y="868"/>
                </a:cubicBezTo>
                <a:cubicBezTo>
                  <a:pt x="704" y="886"/>
                  <a:pt x="704" y="903"/>
                  <a:pt x="704" y="921"/>
                </a:cubicBezTo>
                <a:cubicBezTo>
                  <a:pt x="721" y="921"/>
                  <a:pt x="739" y="921"/>
                  <a:pt x="758" y="921"/>
                </a:cubicBezTo>
                <a:close/>
                <a:moveTo>
                  <a:pt x="298" y="501"/>
                </a:moveTo>
                <a:cubicBezTo>
                  <a:pt x="294" y="481"/>
                  <a:pt x="291" y="462"/>
                  <a:pt x="288" y="444"/>
                </a:cubicBezTo>
                <a:cubicBezTo>
                  <a:pt x="285" y="432"/>
                  <a:pt x="284" y="419"/>
                  <a:pt x="278" y="410"/>
                </a:cubicBezTo>
                <a:cubicBezTo>
                  <a:pt x="254" y="374"/>
                  <a:pt x="229" y="340"/>
                  <a:pt x="204" y="305"/>
                </a:cubicBezTo>
                <a:cubicBezTo>
                  <a:pt x="201" y="302"/>
                  <a:pt x="195" y="300"/>
                  <a:pt x="191" y="300"/>
                </a:cubicBezTo>
                <a:cubicBezTo>
                  <a:pt x="173" y="303"/>
                  <a:pt x="161" y="314"/>
                  <a:pt x="156" y="332"/>
                </a:cubicBezTo>
                <a:cubicBezTo>
                  <a:pt x="152" y="350"/>
                  <a:pt x="158" y="364"/>
                  <a:pt x="171" y="375"/>
                </a:cubicBezTo>
                <a:cubicBezTo>
                  <a:pt x="187" y="388"/>
                  <a:pt x="204" y="400"/>
                  <a:pt x="221" y="412"/>
                </a:cubicBezTo>
                <a:cubicBezTo>
                  <a:pt x="226" y="416"/>
                  <a:pt x="228" y="421"/>
                  <a:pt x="228" y="427"/>
                </a:cubicBezTo>
                <a:cubicBezTo>
                  <a:pt x="228" y="463"/>
                  <a:pt x="228" y="498"/>
                  <a:pt x="228" y="533"/>
                </a:cubicBezTo>
                <a:cubicBezTo>
                  <a:pt x="228" y="539"/>
                  <a:pt x="229" y="543"/>
                  <a:pt x="236" y="545"/>
                </a:cubicBezTo>
                <a:cubicBezTo>
                  <a:pt x="269" y="556"/>
                  <a:pt x="300" y="572"/>
                  <a:pt x="328" y="592"/>
                </a:cubicBezTo>
                <a:cubicBezTo>
                  <a:pt x="331" y="594"/>
                  <a:pt x="334" y="596"/>
                  <a:pt x="337" y="597"/>
                </a:cubicBezTo>
                <a:cubicBezTo>
                  <a:pt x="337" y="577"/>
                  <a:pt x="337" y="557"/>
                  <a:pt x="337" y="537"/>
                </a:cubicBezTo>
                <a:cubicBezTo>
                  <a:pt x="313" y="537"/>
                  <a:pt x="289" y="537"/>
                  <a:pt x="265" y="537"/>
                </a:cubicBezTo>
                <a:cubicBezTo>
                  <a:pt x="265" y="524"/>
                  <a:pt x="265" y="513"/>
                  <a:pt x="265" y="501"/>
                </a:cubicBezTo>
                <a:cubicBezTo>
                  <a:pt x="276" y="501"/>
                  <a:pt x="286" y="501"/>
                  <a:pt x="298" y="501"/>
                </a:cubicBezTo>
                <a:close/>
                <a:moveTo>
                  <a:pt x="558" y="922"/>
                </a:moveTo>
                <a:cubicBezTo>
                  <a:pt x="589" y="922"/>
                  <a:pt x="619" y="922"/>
                  <a:pt x="649" y="922"/>
                </a:cubicBezTo>
                <a:cubicBezTo>
                  <a:pt x="661" y="921"/>
                  <a:pt x="667" y="914"/>
                  <a:pt x="667" y="902"/>
                </a:cubicBezTo>
                <a:cubicBezTo>
                  <a:pt x="668" y="891"/>
                  <a:pt x="668" y="880"/>
                  <a:pt x="667" y="869"/>
                </a:cubicBezTo>
                <a:cubicBezTo>
                  <a:pt x="667" y="855"/>
                  <a:pt x="660" y="847"/>
                  <a:pt x="647" y="849"/>
                </a:cubicBezTo>
                <a:cubicBezTo>
                  <a:pt x="625" y="852"/>
                  <a:pt x="613" y="844"/>
                  <a:pt x="606" y="824"/>
                </a:cubicBezTo>
                <a:cubicBezTo>
                  <a:pt x="604" y="819"/>
                  <a:pt x="596" y="814"/>
                  <a:pt x="590" y="813"/>
                </a:cubicBezTo>
                <a:cubicBezTo>
                  <a:pt x="582" y="811"/>
                  <a:pt x="558" y="834"/>
                  <a:pt x="558" y="843"/>
                </a:cubicBezTo>
                <a:cubicBezTo>
                  <a:pt x="557" y="868"/>
                  <a:pt x="558" y="894"/>
                  <a:pt x="558" y="922"/>
                </a:cubicBezTo>
                <a:close/>
                <a:moveTo>
                  <a:pt x="174" y="72"/>
                </a:moveTo>
                <a:cubicBezTo>
                  <a:pt x="160" y="50"/>
                  <a:pt x="131" y="39"/>
                  <a:pt x="103" y="45"/>
                </a:cubicBezTo>
                <a:cubicBezTo>
                  <a:pt x="75" y="50"/>
                  <a:pt x="52" y="74"/>
                  <a:pt x="47" y="102"/>
                </a:cubicBezTo>
                <a:cubicBezTo>
                  <a:pt x="41" y="130"/>
                  <a:pt x="52" y="158"/>
                  <a:pt x="74" y="172"/>
                </a:cubicBezTo>
                <a:cubicBezTo>
                  <a:pt x="97" y="129"/>
                  <a:pt x="131" y="95"/>
                  <a:pt x="174" y="72"/>
                </a:cubicBezTo>
                <a:close/>
                <a:moveTo>
                  <a:pt x="447" y="428"/>
                </a:moveTo>
                <a:cubicBezTo>
                  <a:pt x="406" y="428"/>
                  <a:pt x="365" y="428"/>
                  <a:pt x="323" y="428"/>
                </a:cubicBezTo>
                <a:cubicBezTo>
                  <a:pt x="327" y="453"/>
                  <a:pt x="331" y="477"/>
                  <a:pt x="335" y="501"/>
                </a:cubicBezTo>
                <a:cubicBezTo>
                  <a:pt x="356" y="501"/>
                  <a:pt x="376" y="501"/>
                  <a:pt x="395" y="500"/>
                </a:cubicBezTo>
                <a:cubicBezTo>
                  <a:pt x="411" y="500"/>
                  <a:pt x="425" y="493"/>
                  <a:pt x="435" y="480"/>
                </a:cubicBezTo>
                <a:cubicBezTo>
                  <a:pt x="447" y="465"/>
                  <a:pt x="449" y="447"/>
                  <a:pt x="447" y="428"/>
                </a:cubicBezTo>
                <a:close/>
                <a:moveTo>
                  <a:pt x="796" y="738"/>
                </a:moveTo>
                <a:cubicBezTo>
                  <a:pt x="796" y="799"/>
                  <a:pt x="796" y="860"/>
                  <a:pt x="796" y="921"/>
                </a:cubicBezTo>
                <a:cubicBezTo>
                  <a:pt x="809" y="921"/>
                  <a:pt x="820" y="921"/>
                  <a:pt x="832" y="921"/>
                </a:cubicBezTo>
                <a:cubicBezTo>
                  <a:pt x="832" y="859"/>
                  <a:pt x="832" y="798"/>
                  <a:pt x="832" y="738"/>
                </a:cubicBezTo>
                <a:cubicBezTo>
                  <a:pt x="820" y="738"/>
                  <a:pt x="808" y="738"/>
                  <a:pt x="796" y="738"/>
                </a:cubicBezTo>
                <a:close/>
                <a:moveTo>
                  <a:pt x="630" y="789"/>
                </a:moveTo>
                <a:cubicBezTo>
                  <a:pt x="630" y="730"/>
                  <a:pt x="630" y="671"/>
                  <a:pt x="630" y="611"/>
                </a:cubicBezTo>
                <a:cubicBezTo>
                  <a:pt x="618" y="611"/>
                  <a:pt x="607" y="611"/>
                  <a:pt x="595" y="611"/>
                </a:cubicBezTo>
                <a:cubicBezTo>
                  <a:pt x="595" y="666"/>
                  <a:pt x="595" y="720"/>
                  <a:pt x="595" y="773"/>
                </a:cubicBezTo>
                <a:cubicBezTo>
                  <a:pt x="607" y="779"/>
                  <a:pt x="618" y="784"/>
                  <a:pt x="630" y="789"/>
                </a:cubicBezTo>
                <a:close/>
                <a:moveTo>
                  <a:pt x="1052" y="810"/>
                </a:moveTo>
                <a:cubicBezTo>
                  <a:pt x="1050" y="788"/>
                  <a:pt x="1042" y="767"/>
                  <a:pt x="1028" y="748"/>
                </a:cubicBezTo>
                <a:cubicBezTo>
                  <a:pt x="1019" y="736"/>
                  <a:pt x="1012" y="736"/>
                  <a:pt x="1003" y="748"/>
                </a:cubicBezTo>
                <a:cubicBezTo>
                  <a:pt x="989" y="766"/>
                  <a:pt x="981" y="787"/>
                  <a:pt x="979" y="809"/>
                </a:cubicBezTo>
                <a:cubicBezTo>
                  <a:pt x="977" y="830"/>
                  <a:pt x="994" y="848"/>
                  <a:pt x="1015" y="849"/>
                </a:cubicBezTo>
                <a:cubicBezTo>
                  <a:pt x="1035" y="849"/>
                  <a:pt x="1052" y="832"/>
                  <a:pt x="1052" y="810"/>
                </a:cubicBezTo>
                <a:close/>
                <a:moveTo>
                  <a:pt x="851" y="666"/>
                </a:moveTo>
                <a:cubicBezTo>
                  <a:pt x="851" y="647"/>
                  <a:pt x="834" y="629"/>
                  <a:pt x="814" y="629"/>
                </a:cubicBezTo>
                <a:cubicBezTo>
                  <a:pt x="795" y="629"/>
                  <a:pt x="778" y="646"/>
                  <a:pt x="777" y="665"/>
                </a:cubicBezTo>
                <a:cubicBezTo>
                  <a:pt x="777" y="684"/>
                  <a:pt x="794" y="702"/>
                  <a:pt x="814" y="702"/>
                </a:cubicBezTo>
                <a:cubicBezTo>
                  <a:pt x="833" y="702"/>
                  <a:pt x="850" y="685"/>
                  <a:pt x="851" y="666"/>
                </a:cubicBezTo>
                <a:close/>
                <a:moveTo>
                  <a:pt x="814" y="409"/>
                </a:moveTo>
                <a:cubicBezTo>
                  <a:pt x="795" y="409"/>
                  <a:pt x="777" y="427"/>
                  <a:pt x="777" y="446"/>
                </a:cubicBezTo>
                <a:cubicBezTo>
                  <a:pt x="777" y="465"/>
                  <a:pt x="795" y="482"/>
                  <a:pt x="814" y="482"/>
                </a:cubicBezTo>
                <a:cubicBezTo>
                  <a:pt x="833" y="482"/>
                  <a:pt x="851" y="465"/>
                  <a:pt x="851" y="446"/>
                </a:cubicBezTo>
                <a:cubicBezTo>
                  <a:pt x="850" y="426"/>
                  <a:pt x="833" y="409"/>
                  <a:pt x="814" y="409"/>
                </a:cubicBezTo>
                <a:close/>
                <a:moveTo>
                  <a:pt x="961" y="921"/>
                </a:moveTo>
                <a:cubicBezTo>
                  <a:pt x="998" y="921"/>
                  <a:pt x="1034" y="921"/>
                  <a:pt x="1070" y="921"/>
                </a:cubicBezTo>
                <a:cubicBezTo>
                  <a:pt x="1070" y="909"/>
                  <a:pt x="1070" y="898"/>
                  <a:pt x="1070" y="886"/>
                </a:cubicBezTo>
                <a:cubicBezTo>
                  <a:pt x="1033" y="886"/>
                  <a:pt x="997" y="886"/>
                  <a:pt x="961" y="886"/>
                </a:cubicBezTo>
                <a:cubicBezTo>
                  <a:pt x="961" y="898"/>
                  <a:pt x="961" y="909"/>
                  <a:pt x="961" y="921"/>
                </a:cubicBezTo>
                <a:close/>
                <a:moveTo>
                  <a:pt x="832" y="518"/>
                </a:moveTo>
                <a:cubicBezTo>
                  <a:pt x="820" y="518"/>
                  <a:pt x="808" y="518"/>
                  <a:pt x="796" y="518"/>
                </a:cubicBezTo>
                <a:cubicBezTo>
                  <a:pt x="796" y="543"/>
                  <a:pt x="796" y="568"/>
                  <a:pt x="796" y="593"/>
                </a:cubicBezTo>
                <a:cubicBezTo>
                  <a:pt x="808" y="593"/>
                  <a:pt x="820" y="593"/>
                  <a:pt x="832" y="593"/>
                </a:cubicBezTo>
                <a:cubicBezTo>
                  <a:pt x="832" y="568"/>
                  <a:pt x="832" y="543"/>
                  <a:pt x="832" y="518"/>
                </a:cubicBezTo>
                <a:close/>
                <a:moveTo>
                  <a:pt x="832" y="373"/>
                </a:moveTo>
                <a:cubicBezTo>
                  <a:pt x="832" y="355"/>
                  <a:pt x="832" y="336"/>
                  <a:pt x="832" y="317"/>
                </a:cubicBezTo>
                <a:cubicBezTo>
                  <a:pt x="831" y="307"/>
                  <a:pt x="823" y="299"/>
                  <a:pt x="814" y="299"/>
                </a:cubicBezTo>
                <a:cubicBezTo>
                  <a:pt x="805" y="299"/>
                  <a:pt x="796" y="307"/>
                  <a:pt x="796" y="317"/>
                </a:cubicBezTo>
                <a:cubicBezTo>
                  <a:pt x="795" y="336"/>
                  <a:pt x="796" y="355"/>
                  <a:pt x="796" y="373"/>
                </a:cubicBezTo>
                <a:cubicBezTo>
                  <a:pt x="808" y="373"/>
                  <a:pt x="820" y="373"/>
                  <a:pt x="832" y="3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3" name="Freeform 21"/>
          <p:cNvSpPr>
            <a:spLocks noEditPoints="1"/>
          </p:cNvSpPr>
          <p:nvPr/>
        </p:nvSpPr>
        <p:spPr bwMode="auto">
          <a:xfrm>
            <a:off x="4346575" y="3284538"/>
            <a:ext cx="246063" cy="244475"/>
          </a:xfrm>
          <a:custGeom>
            <a:avLst/>
            <a:gdLst>
              <a:gd name="T0" fmla="*/ 55 w 111"/>
              <a:gd name="T1" fmla="*/ 110 h 110"/>
              <a:gd name="T2" fmla="*/ 1 w 111"/>
              <a:gd name="T3" fmla="*/ 55 h 110"/>
              <a:gd name="T4" fmla="*/ 56 w 111"/>
              <a:gd name="T5" fmla="*/ 0 h 110"/>
              <a:gd name="T6" fmla="*/ 111 w 111"/>
              <a:gd name="T7" fmla="*/ 56 h 110"/>
              <a:gd name="T8" fmla="*/ 55 w 111"/>
              <a:gd name="T9" fmla="*/ 110 h 110"/>
              <a:gd name="T10" fmla="*/ 55 w 111"/>
              <a:gd name="T11" fmla="*/ 37 h 110"/>
              <a:gd name="T12" fmla="*/ 37 w 111"/>
              <a:gd name="T13" fmla="*/ 56 h 110"/>
              <a:gd name="T14" fmla="*/ 55 w 111"/>
              <a:gd name="T15" fmla="*/ 74 h 110"/>
              <a:gd name="T16" fmla="*/ 74 w 111"/>
              <a:gd name="T17" fmla="*/ 56 h 110"/>
              <a:gd name="T18" fmla="*/ 55 w 111"/>
              <a:gd name="T19" fmla="*/ 37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1" h="110">
                <a:moveTo>
                  <a:pt x="55" y="110"/>
                </a:moveTo>
                <a:cubicBezTo>
                  <a:pt x="25" y="110"/>
                  <a:pt x="0" y="86"/>
                  <a:pt x="1" y="55"/>
                </a:cubicBezTo>
                <a:cubicBezTo>
                  <a:pt x="1" y="24"/>
                  <a:pt x="25" y="0"/>
                  <a:pt x="56" y="0"/>
                </a:cubicBezTo>
                <a:cubicBezTo>
                  <a:pt x="87" y="1"/>
                  <a:pt x="111" y="25"/>
                  <a:pt x="111" y="56"/>
                </a:cubicBezTo>
                <a:cubicBezTo>
                  <a:pt x="110" y="86"/>
                  <a:pt x="86" y="110"/>
                  <a:pt x="55" y="110"/>
                </a:cubicBezTo>
                <a:close/>
                <a:moveTo>
                  <a:pt x="55" y="37"/>
                </a:moveTo>
                <a:cubicBezTo>
                  <a:pt x="46" y="37"/>
                  <a:pt x="37" y="46"/>
                  <a:pt x="37" y="56"/>
                </a:cubicBezTo>
                <a:cubicBezTo>
                  <a:pt x="38" y="65"/>
                  <a:pt x="46" y="73"/>
                  <a:pt x="55" y="74"/>
                </a:cubicBezTo>
                <a:cubicBezTo>
                  <a:pt x="64" y="74"/>
                  <a:pt x="74" y="65"/>
                  <a:pt x="74" y="56"/>
                </a:cubicBezTo>
                <a:cubicBezTo>
                  <a:pt x="74" y="46"/>
                  <a:pt x="65" y="37"/>
                  <a:pt x="55" y="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4" name="Freeform 22"/>
          <p:cNvSpPr>
            <a:spLocks noEditPoints="1"/>
          </p:cNvSpPr>
          <p:nvPr/>
        </p:nvSpPr>
        <p:spPr bwMode="auto">
          <a:xfrm>
            <a:off x="5040313" y="2347913"/>
            <a:ext cx="244475" cy="244475"/>
          </a:xfrm>
          <a:custGeom>
            <a:avLst/>
            <a:gdLst>
              <a:gd name="T0" fmla="*/ 55 w 110"/>
              <a:gd name="T1" fmla="*/ 0 h 110"/>
              <a:gd name="T2" fmla="*/ 110 w 110"/>
              <a:gd name="T3" fmla="*/ 55 h 110"/>
              <a:gd name="T4" fmla="*/ 55 w 110"/>
              <a:gd name="T5" fmla="*/ 110 h 110"/>
              <a:gd name="T6" fmla="*/ 0 w 110"/>
              <a:gd name="T7" fmla="*/ 56 h 110"/>
              <a:gd name="T8" fmla="*/ 55 w 110"/>
              <a:gd name="T9" fmla="*/ 0 h 110"/>
              <a:gd name="T10" fmla="*/ 73 w 110"/>
              <a:gd name="T11" fmla="*/ 55 h 110"/>
              <a:gd name="T12" fmla="*/ 54 w 110"/>
              <a:gd name="T13" fmla="*/ 37 h 110"/>
              <a:gd name="T14" fmla="*/ 37 w 110"/>
              <a:gd name="T15" fmla="*/ 56 h 110"/>
              <a:gd name="T16" fmla="*/ 55 w 110"/>
              <a:gd name="T17" fmla="*/ 73 h 110"/>
              <a:gd name="T18" fmla="*/ 73 w 110"/>
              <a:gd name="T19" fmla="*/ 55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0" h="110">
                <a:moveTo>
                  <a:pt x="55" y="0"/>
                </a:moveTo>
                <a:cubicBezTo>
                  <a:pt x="85" y="0"/>
                  <a:pt x="110" y="24"/>
                  <a:pt x="110" y="55"/>
                </a:cubicBezTo>
                <a:cubicBezTo>
                  <a:pt x="110" y="86"/>
                  <a:pt x="86" y="110"/>
                  <a:pt x="55" y="110"/>
                </a:cubicBezTo>
                <a:cubicBezTo>
                  <a:pt x="25" y="110"/>
                  <a:pt x="0" y="86"/>
                  <a:pt x="0" y="56"/>
                </a:cubicBezTo>
                <a:cubicBezTo>
                  <a:pt x="0" y="25"/>
                  <a:pt x="24" y="0"/>
                  <a:pt x="55" y="0"/>
                </a:cubicBezTo>
                <a:close/>
                <a:moveTo>
                  <a:pt x="73" y="55"/>
                </a:moveTo>
                <a:cubicBezTo>
                  <a:pt x="73" y="45"/>
                  <a:pt x="63" y="37"/>
                  <a:pt x="54" y="37"/>
                </a:cubicBezTo>
                <a:cubicBezTo>
                  <a:pt x="45" y="38"/>
                  <a:pt x="36" y="47"/>
                  <a:pt x="37" y="56"/>
                </a:cubicBezTo>
                <a:cubicBezTo>
                  <a:pt x="37" y="65"/>
                  <a:pt x="46" y="73"/>
                  <a:pt x="55" y="73"/>
                </a:cubicBezTo>
                <a:cubicBezTo>
                  <a:pt x="64" y="73"/>
                  <a:pt x="73" y="64"/>
                  <a:pt x="73" y="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5" name="Freeform 23"/>
          <p:cNvSpPr>
            <a:spLocks noEditPoints="1"/>
          </p:cNvSpPr>
          <p:nvPr/>
        </p:nvSpPr>
        <p:spPr bwMode="auto">
          <a:xfrm>
            <a:off x="5407025" y="2430463"/>
            <a:ext cx="246063" cy="244475"/>
          </a:xfrm>
          <a:custGeom>
            <a:avLst/>
            <a:gdLst>
              <a:gd name="T0" fmla="*/ 110 w 110"/>
              <a:gd name="T1" fmla="*/ 55 h 110"/>
              <a:gd name="T2" fmla="*/ 55 w 110"/>
              <a:gd name="T3" fmla="*/ 110 h 110"/>
              <a:gd name="T4" fmla="*/ 0 w 110"/>
              <a:gd name="T5" fmla="*/ 56 h 110"/>
              <a:gd name="T6" fmla="*/ 56 w 110"/>
              <a:gd name="T7" fmla="*/ 0 h 110"/>
              <a:gd name="T8" fmla="*/ 110 w 110"/>
              <a:gd name="T9" fmla="*/ 55 h 110"/>
              <a:gd name="T10" fmla="*/ 55 w 110"/>
              <a:gd name="T11" fmla="*/ 73 h 110"/>
              <a:gd name="T12" fmla="*/ 73 w 110"/>
              <a:gd name="T13" fmla="*/ 54 h 110"/>
              <a:gd name="T14" fmla="*/ 55 w 110"/>
              <a:gd name="T15" fmla="*/ 37 h 110"/>
              <a:gd name="T16" fmla="*/ 37 w 110"/>
              <a:gd name="T17" fmla="*/ 55 h 110"/>
              <a:gd name="T18" fmla="*/ 55 w 110"/>
              <a:gd name="T19" fmla="*/ 73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0" h="110">
                <a:moveTo>
                  <a:pt x="110" y="55"/>
                </a:moveTo>
                <a:cubicBezTo>
                  <a:pt x="110" y="85"/>
                  <a:pt x="85" y="110"/>
                  <a:pt x="55" y="110"/>
                </a:cubicBezTo>
                <a:cubicBezTo>
                  <a:pt x="24" y="110"/>
                  <a:pt x="0" y="86"/>
                  <a:pt x="0" y="56"/>
                </a:cubicBezTo>
                <a:cubicBezTo>
                  <a:pt x="0" y="24"/>
                  <a:pt x="23" y="0"/>
                  <a:pt x="56" y="0"/>
                </a:cubicBezTo>
                <a:cubicBezTo>
                  <a:pt x="85" y="0"/>
                  <a:pt x="110" y="24"/>
                  <a:pt x="110" y="55"/>
                </a:cubicBezTo>
                <a:close/>
                <a:moveTo>
                  <a:pt x="55" y="73"/>
                </a:moveTo>
                <a:cubicBezTo>
                  <a:pt x="64" y="73"/>
                  <a:pt x="73" y="64"/>
                  <a:pt x="73" y="54"/>
                </a:cubicBezTo>
                <a:cubicBezTo>
                  <a:pt x="73" y="45"/>
                  <a:pt x="64" y="37"/>
                  <a:pt x="55" y="37"/>
                </a:cubicBezTo>
                <a:cubicBezTo>
                  <a:pt x="46" y="36"/>
                  <a:pt x="37" y="45"/>
                  <a:pt x="37" y="55"/>
                </a:cubicBezTo>
                <a:cubicBezTo>
                  <a:pt x="37" y="64"/>
                  <a:pt x="45" y="73"/>
                  <a:pt x="55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6" name="Freeform 24"/>
          <p:cNvSpPr>
            <a:spLocks noEditPoints="1"/>
          </p:cNvSpPr>
          <p:nvPr/>
        </p:nvSpPr>
        <p:spPr bwMode="auto">
          <a:xfrm>
            <a:off x="5284788" y="2714625"/>
            <a:ext cx="244475" cy="244475"/>
          </a:xfrm>
          <a:custGeom>
            <a:avLst/>
            <a:gdLst>
              <a:gd name="T0" fmla="*/ 0 w 110"/>
              <a:gd name="T1" fmla="*/ 54 h 110"/>
              <a:gd name="T2" fmla="*/ 55 w 110"/>
              <a:gd name="T3" fmla="*/ 0 h 110"/>
              <a:gd name="T4" fmla="*/ 110 w 110"/>
              <a:gd name="T5" fmla="*/ 55 h 110"/>
              <a:gd name="T6" fmla="*/ 54 w 110"/>
              <a:gd name="T7" fmla="*/ 110 h 110"/>
              <a:gd name="T8" fmla="*/ 0 w 110"/>
              <a:gd name="T9" fmla="*/ 54 h 110"/>
              <a:gd name="T10" fmla="*/ 73 w 110"/>
              <a:gd name="T11" fmla="*/ 55 h 110"/>
              <a:gd name="T12" fmla="*/ 55 w 110"/>
              <a:gd name="T13" fmla="*/ 37 h 110"/>
              <a:gd name="T14" fmla="*/ 37 w 110"/>
              <a:gd name="T15" fmla="*/ 54 h 110"/>
              <a:gd name="T16" fmla="*/ 54 w 110"/>
              <a:gd name="T17" fmla="*/ 73 h 110"/>
              <a:gd name="T18" fmla="*/ 73 w 110"/>
              <a:gd name="T19" fmla="*/ 55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0" h="110">
                <a:moveTo>
                  <a:pt x="0" y="54"/>
                </a:moveTo>
                <a:cubicBezTo>
                  <a:pt x="0" y="24"/>
                  <a:pt x="24" y="0"/>
                  <a:pt x="55" y="0"/>
                </a:cubicBezTo>
                <a:cubicBezTo>
                  <a:pt x="86" y="0"/>
                  <a:pt x="110" y="25"/>
                  <a:pt x="110" y="55"/>
                </a:cubicBezTo>
                <a:cubicBezTo>
                  <a:pt x="110" y="86"/>
                  <a:pt x="85" y="110"/>
                  <a:pt x="54" y="110"/>
                </a:cubicBezTo>
                <a:cubicBezTo>
                  <a:pt x="24" y="110"/>
                  <a:pt x="0" y="85"/>
                  <a:pt x="0" y="54"/>
                </a:cubicBezTo>
                <a:close/>
                <a:moveTo>
                  <a:pt x="73" y="55"/>
                </a:moveTo>
                <a:cubicBezTo>
                  <a:pt x="73" y="46"/>
                  <a:pt x="64" y="37"/>
                  <a:pt x="55" y="37"/>
                </a:cubicBezTo>
                <a:cubicBezTo>
                  <a:pt x="46" y="37"/>
                  <a:pt x="37" y="45"/>
                  <a:pt x="37" y="54"/>
                </a:cubicBezTo>
                <a:cubicBezTo>
                  <a:pt x="36" y="63"/>
                  <a:pt x="45" y="73"/>
                  <a:pt x="54" y="73"/>
                </a:cubicBezTo>
                <a:cubicBezTo>
                  <a:pt x="63" y="74"/>
                  <a:pt x="73" y="65"/>
                  <a:pt x="73" y="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7" name="Freeform 25"/>
          <p:cNvSpPr>
            <a:spLocks noEditPoints="1"/>
          </p:cNvSpPr>
          <p:nvPr/>
        </p:nvSpPr>
        <p:spPr bwMode="auto">
          <a:xfrm>
            <a:off x="4468813" y="2917825"/>
            <a:ext cx="246063" cy="246063"/>
          </a:xfrm>
          <a:custGeom>
            <a:avLst/>
            <a:gdLst>
              <a:gd name="T0" fmla="*/ 57 w 111"/>
              <a:gd name="T1" fmla="*/ 1 h 111"/>
              <a:gd name="T2" fmla="*/ 110 w 111"/>
              <a:gd name="T3" fmla="*/ 57 h 111"/>
              <a:gd name="T4" fmla="*/ 54 w 111"/>
              <a:gd name="T5" fmla="*/ 110 h 111"/>
              <a:gd name="T6" fmla="*/ 0 w 111"/>
              <a:gd name="T7" fmla="*/ 55 h 111"/>
              <a:gd name="T8" fmla="*/ 57 w 111"/>
              <a:gd name="T9" fmla="*/ 1 h 111"/>
              <a:gd name="T10" fmla="*/ 55 w 111"/>
              <a:gd name="T11" fmla="*/ 37 h 111"/>
              <a:gd name="T12" fmla="*/ 37 w 111"/>
              <a:gd name="T13" fmla="*/ 56 h 111"/>
              <a:gd name="T14" fmla="*/ 56 w 111"/>
              <a:gd name="T15" fmla="*/ 74 h 111"/>
              <a:gd name="T16" fmla="*/ 74 w 111"/>
              <a:gd name="T17" fmla="*/ 56 h 111"/>
              <a:gd name="T18" fmla="*/ 55 w 111"/>
              <a:gd name="T19" fmla="*/ 37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1" h="111">
                <a:moveTo>
                  <a:pt x="57" y="1"/>
                </a:moveTo>
                <a:cubicBezTo>
                  <a:pt x="87" y="1"/>
                  <a:pt x="111" y="26"/>
                  <a:pt x="110" y="57"/>
                </a:cubicBezTo>
                <a:cubicBezTo>
                  <a:pt x="110" y="87"/>
                  <a:pt x="85" y="111"/>
                  <a:pt x="54" y="110"/>
                </a:cubicBezTo>
                <a:cubicBezTo>
                  <a:pt x="24" y="110"/>
                  <a:pt x="0" y="85"/>
                  <a:pt x="0" y="55"/>
                </a:cubicBezTo>
                <a:cubicBezTo>
                  <a:pt x="1" y="24"/>
                  <a:pt x="25" y="0"/>
                  <a:pt x="57" y="1"/>
                </a:cubicBezTo>
                <a:close/>
                <a:moveTo>
                  <a:pt x="55" y="37"/>
                </a:moveTo>
                <a:cubicBezTo>
                  <a:pt x="46" y="38"/>
                  <a:pt x="37" y="47"/>
                  <a:pt x="37" y="56"/>
                </a:cubicBezTo>
                <a:cubicBezTo>
                  <a:pt x="37" y="65"/>
                  <a:pt x="47" y="74"/>
                  <a:pt x="56" y="74"/>
                </a:cubicBezTo>
                <a:cubicBezTo>
                  <a:pt x="65" y="73"/>
                  <a:pt x="73" y="65"/>
                  <a:pt x="74" y="56"/>
                </a:cubicBezTo>
                <a:cubicBezTo>
                  <a:pt x="74" y="46"/>
                  <a:pt x="65" y="37"/>
                  <a:pt x="55" y="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448667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15FCFDB-C20F-434A-A8CA-5CBD754E995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FCB26D8D-7D0B-4D5B-8FD1-6FA4D8E51A63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F91510AF-A49E-4B9A-BF60-B6104E06DE3A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7" name="Freeform 5"/>
          <p:cNvSpPr>
            <a:spLocks/>
          </p:cNvSpPr>
          <p:nvPr/>
        </p:nvSpPr>
        <p:spPr bwMode="auto">
          <a:xfrm>
            <a:off x="14884" y="3703001"/>
            <a:ext cx="9129116" cy="1440499"/>
          </a:xfrm>
          <a:custGeom>
            <a:avLst/>
            <a:gdLst>
              <a:gd name="T0" fmla="*/ 3716 w 3716"/>
              <a:gd name="T1" fmla="*/ 64 h 584"/>
              <a:gd name="T2" fmla="*/ 3652 w 3716"/>
              <a:gd name="T3" fmla="*/ 0 h 584"/>
              <a:gd name="T4" fmla="*/ 2409 w 3716"/>
              <a:gd name="T5" fmla="*/ 0 h 584"/>
              <a:gd name="T6" fmla="*/ 2345 w 3716"/>
              <a:gd name="T7" fmla="*/ 64 h 584"/>
              <a:gd name="T8" fmla="*/ 2345 w 3716"/>
              <a:gd name="T9" fmla="*/ 205 h 584"/>
              <a:gd name="T10" fmla="*/ 64 w 3716"/>
              <a:gd name="T11" fmla="*/ 205 h 584"/>
              <a:gd name="T12" fmla="*/ 0 w 3716"/>
              <a:gd name="T13" fmla="*/ 269 h 584"/>
              <a:gd name="T14" fmla="*/ 0 w 3716"/>
              <a:gd name="T15" fmla="*/ 520 h 584"/>
              <a:gd name="T16" fmla="*/ 64 w 3716"/>
              <a:gd name="T17" fmla="*/ 584 h 584"/>
              <a:gd name="T18" fmla="*/ 3651 w 3716"/>
              <a:gd name="T19" fmla="*/ 584 h 584"/>
              <a:gd name="T20" fmla="*/ 3715 w 3716"/>
              <a:gd name="T21" fmla="*/ 520 h 584"/>
              <a:gd name="T22" fmla="*/ 3715 w 3716"/>
              <a:gd name="T23" fmla="*/ 328 h 584"/>
              <a:gd name="T24" fmla="*/ 3716 w 3716"/>
              <a:gd name="T25" fmla="*/ 315 h 584"/>
              <a:gd name="T26" fmla="*/ 3716 w 3716"/>
              <a:gd name="T27" fmla="*/ 64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716" h="584">
                <a:moveTo>
                  <a:pt x="3716" y="64"/>
                </a:moveTo>
                <a:cubicBezTo>
                  <a:pt x="3716" y="29"/>
                  <a:pt x="3687" y="0"/>
                  <a:pt x="3652" y="0"/>
                </a:cubicBezTo>
                <a:cubicBezTo>
                  <a:pt x="2409" y="0"/>
                  <a:pt x="2409" y="0"/>
                  <a:pt x="2409" y="0"/>
                </a:cubicBezTo>
                <a:cubicBezTo>
                  <a:pt x="2374" y="0"/>
                  <a:pt x="2345" y="29"/>
                  <a:pt x="2345" y="64"/>
                </a:cubicBezTo>
                <a:cubicBezTo>
                  <a:pt x="2345" y="205"/>
                  <a:pt x="2345" y="205"/>
                  <a:pt x="2345" y="205"/>
                </a:cubicBezTo>
                <a:cubicBezTo>
                  <a:pt x="64" y="205"/>
                  <a:pt x="64" y="205"/>
                  <a:pt x="64" y="205"/>
                </a:cubicBezTo>
                <a:cubicBezTo>
                  <a:pt x="29" y="205"/>
                  <a:pt x="0" y="234"/>
                  <a:pt x="0" y="269"/>
                </a:cubicBezTo>
                <a:cubicBezTo>
                  <a:pt x="0" y="520"/>
                  <a:pt x="0" y="520"/>
                  <a:pt x="0" y="520"/>
                </a:cubicBezTo>
                <a:cubicBezTo>
                  <a:pt x="0" y="555"/>
                  <a:pt x="29" y="584"/>
                  <a:pt x="64" y="584"/>
                </a:cubicBezTo>
                <a:cubicBezTo>
                  <a:pt x="3651" y="584"/>
                  <a:pt x="3651" y="584"/>
                  <a:pt x="3651" y="584"/>
                </a:cubicBezTo>
                <a:cubicBezTo>
                  <a:pt x="3686" y="584"/>
                  <a:pt x="3715" y="555"/>
                  <a:pt x="3715" y="520"/>
                </a:cubicBezTo>
                <a:cubicBezTo>
                  <a:pt x="3715" y="328"/>
                  <a:pt x="3715" y="328"/>
                  <a:pt x="3715" y="328"/>
                </a:cubicBezTo>
                <a:cubicBezTo>
                  <a:pt x="3715" y="324"/>
                  <a:pt x="3716" y="320"/>
                  <a:pt x="3716" y="315"/>
                </a:cubicBezTo>
                <a:lnTo>
                  <a:pt x="3716" y="64"/>
                </a:lnTo>
                <a:close/>
              </a:path>
            </a:pathLst>
          </a:custGeom>
          <a:solidFill>
            <a:srgbClr val="02769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" name="TextBox 11"/>
          <p:cNvSpPr txBox="1"/>
          <p:nvPr/>
        </p:nvSpPr>
        <p:spPr>
          <a:xfrm>
            <a:off x="2339752" y="483518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39752" y="1549770"/>
            <a:ext cx="237626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Easy to change colors, photos and Text. Get a modern PowerPoint  Presentation that is beautifully designed.  </a:t>
            </a:r>
          </a:p>
          <a:p>
            <a:pPr algn="ct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You can simply impress your audience and add a unique zing and appeal to your Presentations.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39752" y="1186346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Freeform 9"/>
          <p:cNvSpPr>
            <a:spLocks noEditPoints="1"/>
          </p:cNvSpPr>
          <p:nvPr/>
        </p:nvSpPr>
        <p:spPr bwMode="auto">
          <a:xfrm>
            <a:off x="6070601" y="3940175"/>
            <a:ext cx="2592387" cy="771525"/>
          </a:xfrm>
          <a:custGeom>
            <a:avLst/>
            <a:gdLst>
              <a:gd name="T0" fmla="*/ 558 w 558"/>
              <a:gd name="T1" fmla="*/ 79 h 164"/>
              <a:gd name="T2" fmla="*/ 517 w 558"/>
              <a:gd name="T3" fmla="*/ 85 h 164"/>
              <a:gd name="T4" fmla="*/ 257 w 558"/>
              <a:gd name="T5" fmla="*/ 124 h 164"/>
              <a:gd name="T6" fmla="*/ 162 w 558"/>
              <a:gd name="T7" fmla="*/ 157 h 164"/>
              <a:gd name="T8" fmla="*/ 56 w 558"/>
              <a:gd name="T9" fmla="*/ 107 h 164"/>
              <a:gd name="T10" fmla="*/ 31 w 558"/>
              <a:gd name="T11" fmla="*/ 151 h 164"/>
              <a:gd name="T12" fmla="*/ 12 w 558"/>
              <a:gd name="T13" fmla="*/ 22 h 164"/>
              <a:gd name="T14" fmla="*/ 38 w 558"/>
              <a:gd name="T15" fmla="*/ 20 h 164"/>
              <a:gd name="T16" fmla="*/ 84 w 558"/>
              <a:gd name="T17" fmla="*/ 54 h 164"/>
              <a:gd name="T18" fmla="*/ 187 w 558"/>
              <a:gd name="T19" fmla="*/ 1 h 164"/>
              <a:gd name="T20" fmla="*/ 306 w 558"/>
              <a:gd name="T21" fmla="*/ 36 h 164"/>
              <a:gd name="T22" fmla="*/ 518 w 558"/>
              <a:gd name="T23" fmla="*/ 73 h 164"/>
              <a:gd name="T24" fmla="*/ 398 w 558"/>
              <a:gd name="T25" fmla="*/ 113 h 164"/>
              <a:gd name="T26" fmla="*/ 421 w 558"/>
              <a:gd name="T27" fmla="*/ 113 h 164"/>
              <a:gd name="T28" fmla="*/ 447 w 558"/>
              <a:gd name="T29" fmla="*/ 111 h 164"/>
              <a:gd name="T30" fmla="*/ 485 w 558"/>
              <a:gd name="T31" fmla="*/ 113 h 164"/>
              <a:gd name="T32" fmla="*/ 239 w 558"/>
              <a:gd name="T33" fmla="*/ 49 h 164"/>
              <a:gd name="T34" fmla="*/ 280 w 558"/>
              <a:gd name="T35" fmla="*/ 113 h 164"/>
              <a:gd name="T36" fmla="*/ 293 w 558"/>
              <a:gd name="T37" fmla="*/ 120 h 164"/>
              <a:gd name="T38" fmla="*/ 326 w 558"/>
              <a:gd name="T39" fmla="*/ 113 h 164"/>
              <a:gd name="T40" fmla="*/ 350 w 558"/>
              <a:gd name="T41" fmla="*/ 113 h 164"/>
              <a:gd name="T42" fmla="*/ 375 w 558"/>
              <a:gd name="T43" fmla="*/ 113 h 164"/>
              <a:gd name="T44" fmla="*/ 115 w 558"/>
              <a:gd name="T45" fmla="*/ 79 h 164"/>
              <a:gd name="T46" fmla="*/ 98 w 558"/>
              <a:gd name="T47" fmla="*/ 78 h 164"/>
              <a:gd name="T48" fmla="*/ 86 w 558"/>
              <a:gd name="T49" fmla="*/ 74 h 164"/>
              <a:gd name="T50" fmla="*/ 77 w 558"/>
              <a:gd name="T51" fmla="*/ 69 h 164"/>
              <a:gd name="T52" fmla="*/ 40 w 558"/>
              <a:gd name="T53" fmla="*/ 94 h 164"/>
              <a:gd name="T54" fmla="*/ 161 w 558"/>
              <a:gd name="T55" fmla="*/ 78 h 164"/>
              <a:gd name="T56" fmla="*/ 115 w 558"/>
              <a:gd name="T57" fmla="*/ 79 h 164"/>
              <a:gd name="T58" fmla="*/ 194 w 558"/>
              <a:gd name="T59" fmla="*/ 132 h 164"/>
              <a:gd name="T60" fmla="*/ 194 w 558"/>
              <a:gd name="T61" fmla="*/ 11 h 164"/>
              <a:gd name="T62" fmla="*/ 173 w 558"/>
              <a:gd name="T63" fmla="*/ 148 h 164"/>
              <a:gd name="T64" fmla="*/ 36 w 558"/>
              <a:gd name="T65" fmla="*/ 144 h 164"/>
              <a:gd name="T66" fmla="*/ 31 w 558"/>
              <a:gd name="T67" fmla="*/ 60 h 164"/>
              <a:gd name="T68" fmla="*/ 207 w 558"/>
              <a:gd name="T69" fmla="*/ 116 h 164"/>
              <a:gd name="T70" fmla="*/ 207 w 558"/>
              <a:gd name="T71" fmla="*/ 116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58" h="164">
                <a:moveTo>
                  <a:pt x="518" y="73"/>
                </a:moveTo>
                <a:cubicBezTo>
                  <a:pt x="532" y="75"/>
                  <a:pt x="545" y="77"/>
                  <a:pt x="558" y="79"/>
                </a:cubicBezTo>
                <a:cubicBezTo>
                  <a:pt x="558" y="81"/>
                  <a:pt x="558" y="83"/>
                  <a:pt x="558" y="85"/>
                </a:cubicBezTo>
                <a:cubicBezTo>
                  <a:pt x="544" y="85"/>
                  <a:pt x="530" y="85"/>
                  <a:pt x="517" y="85"/>
                </a:cubicBezTo>
                <a:cubicBezTo>
                  <a:pt x="512" y="112"/>
                  <a:pt x="499" y="122"/>
                  <a:pt x="470" y="122"/>
                </a:cubicBezTo>
                <a:cubicBezTo>
                  <a:pt x="399" y="123"/>
                  <a:pt x="328" y="124"/>
                  <a:pt x="257" y="124"/>
                </a:cubicBezTo>
                <a:cubicBezTo>
                  <a:pt x="240" y="125"/>
                  <a:pt x="224" y="124"/>
                  <a:pt x="208" y="124"/>
                </a:cubicBezTo>
                <a:cubicBezTo>
                  <a:pt x="203" y="162"/>
                  <a:pt x="200" y="164"/>
                  <a:pt x="162" y="157"/>
                </a:cubicBezTo>
                <a:cubicBezTo>
                  <a:pt x="162" y="141"/>
                  <a:pt x="162" y="125"/>
                  <a:pt x="162" y="107"/>
                </a:cubicBezTo>
                <a:cubicBezTo>
                  <a:pt x="125" y="107"/>
                  <a:pt x="91" y="107"/>
                  <a:pt x="56" y="107"/>
                </a:cubicBezTo>
                <a:cubicBezTo>
                  <a:pt x="53" y="118"/>
                  <a:pt x="51" y="129"/>
                  <a:pt x="47" y="138"/>
                </a:cubicBezTo>
                <a:cubicBezTo>
                  <a:pt x="44" y="144"/>
                  <a:pt x="37" y="150"/>
                  <a:pt x="31" y="151"/>
                </a:cubicBezTo>
                <a:cubicBezTo>
                  <a:pt x="26" y="151"/>
                  <a:pt x="17" y="145"/>
                  <a:pt x="15" y="139"/>
                </a:cubicBezTo>
                <a:cubicBezTo>
                  <a:pt x="0" y="101"/>
                  <a:pt x="2" y="61"/>
                  <a:pt x="12" y="22"/>
                </a:cubicBezTo>
                <a:cubicBezTo>
                  <a:pt x="13" y="17"/>
                  <a:pt x="20" y="11"/>
                  <a:pt x="24" y="11"/>
                </a:cubicBezTo>
                <a:cubicBezTo>
                  <a:pt x="29" y="11"/>
                  <a:pt x="34" y="17"/>
                  <a:pt x="38" y="20"/>
                </a:cubicBezTo>
                <a:cubicBezTo>
                  <a:pt x="40" y="22"/>
                  <a:pt x="41" y="25"/>
                  <a:pt x="42" y="27"/>
                </a:cubicBezTo>
                <a:cubicBezTo>
                  <a:pt x="44" y="55"/>
                  <a:pt x="62" y="56"/>
                  <a:pt x="84" y="54"/>
                </a:cubicBezTo>
                <a:cubicBezTo>
                  <a:pt x="109" y="51"/>
                  <a:pt x="134" y="51"/>
                  <a:pt x="159" y="49"/>
                </a:cubicBezTo>
                <a:cubicBezTo>
                  <a:pt x="167" y="32"/>
                  <a:pt x="147" y="0"/>
                  <a:pt x="187" y="1"/>
                </a:cubicBezTo>
                <a:cubicBezTo>
                  <a:pt x="211" y="2"/>
                  <a:pt x="204" y="19"/>
                  <a:pt x="207" y="36"/>
                </a:cubicBezTo>
                <a:cubicBezTo>
                  <a:pt x="240" y="36"/>
                  <a:pt x="273" y="36"/>
                  <a:pt x="306" y="36"/>
                </a:cubicBezTo>
                <a:cubicBezTo>
                  <a:pt x="361" y="37"/>
                  <a:pt x="417" y="37"/>
                  <a:pt x="472" y="39"/>
                </a:cubicBezTo>
                <a:cubicBezTo>
                  <a:pt x="498" y="39"/>
                  <a:pt x="512" y="50"/>
                  <a:pt x="518" y="73"/>
                </a:cubicBezTo>
                <a:close/>
                <a:moveTo>
                  <a:pt x="386" y="100"/>
                </a:moveTo>
                <a:cubicBezTo>
                  <a:pt x="389" y="103"/>
                  <a:pt x="393" y="108"/>
                  <a:pt x="398" y="113"/>
                </a:cubicBezTo>
                <a:cubicBezTo>
                  <a:pt x="402" y="108"/>
                  <a:pt x="406" y="103"/>
                  <a:pt x="409" y="99"/>
                </a:cubicBezTo>
                <a:cubicBezTo>
                  <a:pt x="413" y="104"/>
                  <a:pt x="417" y="108"/>
                  <a:pt x="421" y="113"/>
                </a:cubicBezTo>
                <a:cubicBezTo>
                  <a:pt x="425" y="108"/>
                  <a:pt x="430" y="104"/>
                  <a:pt x="433" y="100"/>
                </a:cubicBezTo>
                <a:cubicBezTo>
                  <a:pt x="437" y="104"/>
                  <a:pt x="442" y="111"/>
                  <a:pt x="447" y="111"/>
                </a:cubicBezTo>
                <a:cubicBezTo>
                  <a:pt x="452" y="111"/>
                  <a:pt x="456" y="103"/>
                  <a:pt x="457" y="102"/>
                </a:cubicBezTo>
                <a:cubicBezTo>
                  <a:pt x="466" y="106"/>
                  <a:pt x="475" y="109"/>
                  <a:pt x="485" y="113"/>
                </a:cubicBezTo>
                <a:cubicBezTo>
                  <a:pt x="485" y="89"/>
                  <a:pt x="485" y="70"/>
                  <a:pt x="485" y="49"/>
                </a:cubicBezTo>
                <a:cubicBezTo>
                  <a:pt x="402" y="49"/>
                  <a:pt x="320" y="49"/>
                  <a:pt x="239" y="49"/>
                </a:cubicBezTo>
                <a:cubicBezTo>
                  <a:pt x="239" y="70"/>
                  <a:pt x="239" y="91"/>
                  <a:pt x="239" y="113"/>
                </a:cubicBezTo>
                <a:cubicBezTo>
                  <a:pt x="253" y="113"/>
                  <a:pt x="267" y="113"/>
                  <a:pt x="280" y="113"/>
                </a:cubicBezTo>
                <a:cubicBezTo>
                  <a:pt x="282" y="108"/>
                  <a:pt x="284" y="103"/>
                  <a:pt x="287" y="92"/>
                </a:cubicBezTo>
                <a:cubicBezTo>
                  <a:pt x="289" y="103"/>
                  <a:pt x="290" y="108"/>
                  <a:pt x="293" y="120"/>
                </a:cubicBezTo>
                <a:cubicBezTo>
                  <a:pt x="303" y="111"/>
                  <a:pt x="309" y="105"/>
                  <a:pt x="314" y="101"/>
                </a:cubicBezTo>
                <a:cubicBezTo>
                  <a:pt x="318" y="104"/>
                  <a:pt x="322" y="109"/>
                  <a:pt x="326" y="113"/>
                </a:cubicBezTo>
                <a:cubicBezTo>
                  <a:pt x="330" y="109"/>
                  <a:pt x="335" y="104"/>
                  <a:pt x="338" y="100"/>
                </a:cubicBezTo>
                <a:cubicBezTo>
                  <a:pt x="342" y="104"/>
                  <a:pt x="346" y="109"/>
                  <a:pt x="350" y="113"/>
                </a:cubicBezTo>
                <a:cubicBezTo>
                  <a:pt x="354" y="109"/>
                  <a:pt x="359" y="104"/>
                  <a:pt x="362" y="100"/>
                </a:cubicBezTo>
                <a:cubicBezTo>
                  <a:pt x="366" y="105"/>
                  <a:pt x="370" y="109"/>
                  <a:pt x="375" y="113"/>
                </a:cubicBezTo>
                <a:cubicBezTo>
                  <a:pt x="379" y="109"/>
                  <a:pt x="382" y="104"/>
                  <a:pt x="386" y="100"/>
                </a:cubicBezTo>
                <a:close/>
                <a:moveTo>
                  <a:pt x="115" y="79"/>
                </a:moveTo>
                <a:cubicBezTo>
                  <a:pt x="112" y="72"/>
                  <a:pt x="110" y="68"/>
                  <a:pt x="106" y="61"/>
                </a:cubicBezTo>
                <a:cubicBezTo>
                  <a:pt x="103" y="67"/>
                  <a:pt x="101" y="71"/>
                  <a:pt x="98" y="78"/>
                </a:cubicBezTo>
                <a:cubicBezTo>
                  <a:pt x="96" y="72"/>
                  <a:pt x="94" y="68"/>
                  <a:pt x="93" y="65"/>
                </a:cubicBezTo>
                <a:cubicBezTo>
                  <a:pt x="90" y="68"/>
                  <a:pt x="88" y="71"/>
                  <a:pt x="86" y="74"/>
                </a:cubicBezTo>
                <a:cubicBezTo>
                  <a:pt x="83" y="70"/>
                  <a:pt x="80" y="66"/>
                  <a:pt x="78" y="63"/>
                </a:cubicBezTo>
                <a:cubicBezTo>
                  <a:pt x="78" y="65"/>
                  <a:pt x="77" y="67"/>
                  <a:pt x="77" y="69"/>
                </a:cubicBezTo>
                <a:cubicBezTo>
                  <a:pt x="65" y="69"/>
                  <a:pt x="53" y="68"/>
                  <a:pt x="40" y="67"/>
                </a:cubicBezTo>
                <a:cubicBezTo>
                  <a:pt x="40" y="75"/>
                  <a:pt x="40" y="85"/>
                  <a:pt x="40" y="94"/>
                </a:cubicBezTo>
                <a:cubicBezTo>
                  <a:pt x="81" y="94"/>
                  <a:pt x="120" y="94"/>
                  <a:pt x="160" y="94"/>
                </a:cubicBezTo>
                <a:cubicBezTo>
                  <a:pt x="161" y="87"/>
                  <a:pt x="161" y="83"/>
                  <a:pt x="161" y="78"/>
                </a:cubicBezTo>
                <a:cubicBezTo>
                  <a:pt x="161" y="73"/>
                  <a:pt x="160" y="68"/>
                  <a:pt x="160" y="63"/>
                </a:cubicBezTo>
                <a:cubicBezTo>
                  <a:pt x="122" y="60"/>
                  <a:pt x="121" y="60"/>
                  <a:pt x="115" y="79"/>
                </a:cubicBezTo>
                <a:close/>
                <a:moveTo>
                  <a:pt x="173" y="148"/>
                </a:moveTo>
                <a:cubicBezTo>
                  <a:pt x="188" y="152"/>
                  <a:pt x="195" y="149"/>
                  <a:pt x="194" y="132"/>
                </a:cubicBezTo>
                <a:cubicBezTo>
                  <a:pt x="193" y="117"/>
                  <a:pt x="194" y="102"/>
                  <a:pt x="194" y="86"/>
                </a:cubicBezTo>
                <a:cubicBezTo>
                  <a:pt x="194" y="62"/>
                  <a:pt x="194" y="38"/>
                  <a:pt x="194" y="11"/>
                </a:cubicBezTo>
                <a:cubicBezTo>
                  <a:pt x="184" y="13"/>
                  <a:pt x="178" y="14"/>
                  <a:pt x="173" y="15"/>
                </a:cubicBezTo>
                <a:cubicBezTo>
                  <a:pt x="173" y="60"/>
                  <a:pt x="173" y="104"/>
                  <a:pt x="173" y="148"/>
                </a:cubicBezTo>
                <a:close/>
                <a:moveTo>
                  <a:pt x="26" y="20"/>
                </a:moveTo>
                <a:cubicBezTo>
                  <a:pt x="9" y="59"/>
                  <a:pt x="13" y="123"/>
                  <a:pt x="36" y="144"/>
                </a:cubicBezTo>
                <a:cubicBezTo>
                  <a:pt x="37" y="130"/>
                  <a:pt x="43" y="113"/>
                  <a:pt x="38" y="109"/>
                </a:cubicBezTo>
                <a:cubicBezTo>
                  <a:pt x="20" y="94"/>
                  <a:pt x="23" y="74"/>
                  <a:pt x="31" y="60"/>
                </a:cubicBezTo>
                <a:cubicBezTo>
                  <a:pt x="39" y="43"/>
                  <a:pt x="32" y="35"/>
                  <a:pt x="26" y="20"/>
                </a:cubicBezTo>
                <a:close/>
                <a:moveTo>
                  <a:pt x="207" y="116"/>
                </a:moveTo>
                <a:cubicBezTo>
                  <a:pt x="222" y="104"/>
                  <a:pt x="221" y="54"/>
                  <a:pt x="207" y="46"/>
                </a:cubicBezTo>
                <a:cubicBezTo>
                  <a:pt x="207" y="69"/>
                  <a:pt x="207" y="91"/>
                  <a:pt x="207" y="1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" name="Freeform 10"/>
          <p:cNvSpPr>
            <a:spLocks noEditPoints="1"/>
          </p:cNvSpPr>
          <p:nvPr/>
        </p:nvSpPr>
        <p:spPr bwMode="auto">
          <a:xfrm>
            <a:off x="8699500" y="4481513"/>
            <a:ext cx="209550" cy="309563"/>
          </a:xfrm>
          <a:custGeom>
            <a:avLst/>
            <a:gdLst>
              <a:gd name="T0" fmla="*/ 45 w 45"/>
              <a:gd name="T1" fmla="*/ 53 h 66"/>
              <a:gd name="T2" fmla="*/ 34 w 45"/>
              <a:gd name="T3" fmla="*/ 65 h 66"/>
              <a:gd name="T4" fmla="*/ 14 w 45"/>
              <a:gd name="T5" fmla="*/ 58 h 66"/>
              <a:gd name="T6" fmla="*/ 1 w 45"/>
              <a:gd name="T7" fmla="*/ 9 h 66"/>
              <a:gd name="T8" fmla="*/ 15 w 45"/>
              <a:gd name="T9" fmla="*/ 2 h 66"/>
              <a:gd name="T10" fmla="*/ 45 w 45"/>
              <a:gd name="T11" fmla="*/ 53 h 66"/>
              <a:gd name="T12" fmla="*/ 25 w 45"/>
              <a:gd name="T13" fmla="*/ 57 h 66"/>
              <a:gd name="T14" fmla="*/ 36 w 45"/>
              <a:gd name="T15" fmla="*/ 51 h 66"/>
              <a:gd name="T16" fmla="*/ 18 w 45"/>
              <a:gd name="T17" fmla="*/ 15 h 66"/>
              <a:gd name="T18" fmla="*/ 10 w 45"/>
              <a:gd name="T19" fmla="*/ 18 h 66"/>
              <a:gd name="T20" fmla="*/ 25 w 45"/>
              <a:gd name="T21" fmla="*/ 57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5" h="66">
                <a:moveTo>
                  <a:pt x="45" y="53"/>
                </a:moveTo>
                <a:cubicBezTo>
                  <a:pt x="43" y="55"/>
                  <a:pt x="39" y="64"/>
                  <a:pt x="34" y="65"/>
                </a:cubicBezTo>
                <a:cubicBezTo>
                  <a:pt x="28" y="66"/>
                  <a:pt x="16" y="62"/>
                  <a:pt x="14" y="58"/>
                </a:cubicBezTo>
                <a:cubicBezTo>
                  <a:pt x="8" y="42"/>
                  <a:pt x="4" y="25"/>
                  <a:pt x="1" y="9"/>
                </a:cubicBezTo>
                <a:cubicBezTo>
                  <a:pt x="0" y="7"/>
                  <a:pt x="13" y="0"/>
                  <a:pt x="15" y="2"/>
                </a:cubicBezTo>
                <a:cubicBezTo>
                  <a:pt x="31" y="13"/>
                  <a:pt x="44" y="27"/>
                  <a:pt x="45" y="53"/>
                </a:cubicBezTo>
                <a:close/>
                <a:moveTo>
                  <a:pt x="25" y="57"/>
                </a:moveTo>
                <a:cubicBezTo>
                  <a:pt x="29" y="55"/>
                  <a:pt x="33" y="53"/>
                  <a:pt x="36" y="51"/>
                </a:cubicBezTo>
                <a:cubicBezTo>
                  <a:pt x="30" y="39"/>
                  <a:pt x="24" y="27"/>
                  <a:pt x="18" y="15"/>
                </a:cubicBezTo>
                <a:cubicBezTo>
                  <a:pt x="15" y="16"/>
                  <a:pt x="13" y="17"/>
                  <a:pt x="10" y="18"/>
                </a:cubicBezTo>
                <a:cubicBezTo>
                  <a:pt x="15" y="31"/>
                  <a:pt x="20" y="44"/>
                  <a:pt x="25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" name="Freeform 11"/>
          <p:cNvSpPr>
            <a:spLocks noEditPoints="1"/>
          </p:cNvSpPr>
          <p:nvPr/>
        </p:nvSpPr>
        <p:spPr bwMode="auto">
          <a:xfrm>
            <a:off x="8431213" y="4462463"/>
            <a:ext cx="180975" cy="261938"/>
          </a:xfrm>
          <a:custGeom>
            <a:avLst/>
            <a:gdLst>
              <a:gd name="T0" fmla="*/ 39 w 39"/>
              <a:gd name="T1" fmla="*/ 30 h 56"/>
              <a:gd name="T2" fmla="*/ 32 w 39"/>
              <a:gd name="T3" fmla="*/ 49 h 56"/>
              <a:gd name="T4" fmla="*/ 11 w 39"/>
              <a:gd name="T5" fmla="*/ 54 h 56"/>
              <a:gd name="T6" fmla="*/ 1 w 39"/>
              <a:gd name="T7" fmla="*/ 38 h 56"/>
              <a:gd name="T8" fmla="*/ 20 w 39"/>
              <a:gd name="T9" fmla="*/ 2 h 56"/>
              <a:gd name="T10" fmla="*/ 36 w 39"/>
              <a:gd name="T11" fmla="*/ 7 h 56"/>
              <a:gd name="T12" fmla="*/ 39 w 39"/>
              <a:gd name="T13" fmla="*/ 30 h 56"/>
              <a:gd name="T14" fmla="*/ 25 w 39"/>
              <a:gd name="T15" fmla="*/ 16 h 56"/>
              <a:gd name="T16" fmla="*/ 20 w 39"/>
              <a:gd name="T17" fmla="*/ 15 h 56"/>
              <a:gd name="T18" fmla="*/ 13 w 39"/>
              <a:gd name="T19" fmla="*/ 43 h 56"/>
              <a:gd name="T20" fmla="*/ 21 w 39"/>
              <a:gd name="T21" fmla="*/ 44 h 56"/>
              <a:gd name="T22" fmla="*/ 25 w 39"/>
              <a:gd name="T23" fmla="*/ 1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9" h="56">
                <a:moveTo>
                  <a:pt x="39" y="30"/>
                </a:moveTo>
                <a:cubicBezTo>
                  <a:pt x="38" y="35"/>
                  <a:pt x="37" y="44"/>
                  <a:pt x="32" y="49"/>
                </a:cubicBezTo>
                <a:cubicBezTo>
                  <a:pt x="27" y="53"/>
                  <a:pt x="17" y="56"/>
                  <a:pt x="11" y="54"/>
                </a:cubicBezTo>
                <a:cubicBezTo>
                  <a:pt x="6" y="53"/>
                  <a:pt x="0" y="42"/>
                  <a:pt x="1" y="38"/>
                </a:cubicBezTo>
                <a:cubicBezTo>
                  <a:pt x="5" y="25"/>
                  <a:pt x="13" y="13"/>
                  <a:pt x="20" y="2"/>
                </a:cubicBezTo>
                <a:cubicBezTo>
                  <a:pt x="21" y="0"/>
                  <a:pt x="33" y="3"/>
                  <a:pt x="36" y="7"/>
                </a:cubicBezTo>
                <a:cubicBezTo>
                  <a:pt x="39" y="12"/>
                  <a:pt x="38" y="20"/>
                  <a:pt x="39" y="30"/>
                </a:cubicBezTo>
                <a:close/>
                <a:moveTo>
                  <a:pt x="25" y="16"/>
                </a:moveTo>
                <a:cubicBezTo>
                  <a:pt x="23" y="15"/>
                  <a:pt x="22" y="15"/>
                  <a:pt x="20" y="15"/>
                </a:cubicBezTo>
                <a:cubicBezTo>
                  <a:pt x="18" y="24"/>
                  <a:pt x="15" y="33"/>
                  <a:pt x="13" y="43"/>
                </a:cubicBezTo>
                <a:cubicBezTo>
                  <a:pt x="16" y="43"/>
                  <a:pt x="19" y="44"/>
                  <a:pt x="21" y="44"/>
                </a:cubicBezTo>
                <a:cubicBezTo>
                  <a:pt x="23" y="35"/>
                  <a:pt x="24" y="25"/>
                  <a:pt x="25" y="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746453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bg1"/>
                </a:solidFill>
              </a:rPr>
              <a:t>Infographic Style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bg1"/>
                </a:solidFill>
              </a:rPr>
              <a:t>Insert the title of your subtitle Here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20" y="3225383"/>
            <a:ext cx="14155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2196896"/>
            <a:ext cx="14155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4223576"/>
            <a:ext cx="14155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9992" y="1554612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9992" y="2620864"/>
            <a:ext cx="4104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Easy to change colors, photos and Text. Get a modern PowerPoint  Presentation that is beautifully designed. 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You can simply impress your audience and add a unique zing and appeal to your Presentations.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99992" y="2257440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11" y="1430309"/>
            <a:ext cx="542553" cy="66025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821" y="2534839"/>
            <a:ext cx="542553" cy="66025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792" y="3527849"/>
            <a:ext cx="542553" cy="660250"/>
          </a:xfrm>
          <a:prstGeom prst="rect">
            <a:avLst/>
          </a:prstGeom>
        </p:spPr>
      </p:pic>
      <p:sp>
        <p:nvSpPr>
          <p:cNvPr id="9" name="Freeform 5"/>
          <p:cNvSpPr>
            <a:spLocks noEditPoints="1"/>
          </p:cNvSpPr>
          <p:nvPr/>
        </p:nvSpPr>
        <p:spPr bwMode="auto">
          <a:xfrm>
            <a:off x="1862138" y="2020888"/>
            <a:ext cx="2441575" cy="2409825"/>
          </a:xfrm>
          <a:custGeom>
            <a:avLst/>
            <a:gdLst>
              <a:gd name="T0" fmla="*/ 311 w 311"/>
              <a:gd name="T1" fmla="*/ 236 h 307"/>
              <a:gd name="T2" fmla="*/ 309 w 311"/>
              <a:gd name="T3" fmla="*/ 307 h 307"/>
              <a:gd name="T4" fmla="*/ 0 w 311"/>
              <a:gd name="T5" fmla="*/ 237 h 307"/>
              <a:gd name="T6" fmla="*/ 20 w 311"/>
              <a:gd name="T7" fmla="*/ 56 h 307"/>
              <a:gd name="T8" fmla="*/ 42 w 311"/>
              <a:gd name="T9" fmla="*/ 0 h 307"/>
              <a:gd name="T10" fmla="*/ 98 w 311"/>
              <a:gd name="T11" fmla="*/ 26 h 307"/>
              <a:gd name="T12" fmla="*/ 133 w 311"/>
              <a:gd name="T13" fmla="*/ 53 h 307"/>
              <a:gd name="T14" fmla="*/ 185 w 311"/>
              <a:gd name="T15" fmla="*/ 1 h 307"/>
              <a:gd name="T16" fmla="*/ 214 w 311"/>
              <a:gd name="T17" fmla="*/ 53 h 307"/>
              <a:gd name="T18" fmla="*/ 267 w 311"/>
              <a:gd name="T19" fmla="*/ 0 h 307"/>
              <a:gd name="T20" fmla="*/ 289 w 311"/>
              <a:gd name="T21" fmla="*/ 56 h 307"/>
              <a:gd name="T22" fmla="*/ 28 w 311"/>
              <a:gd name="T23" fmla="*/ 229 h 307"/>
              <a:gd name="T24" fmla="*/ 92 w 311"/>
              <a:gd name="T25" fmla="*/ 242 h 307"/>
              <a:gd name="T26" fmla="*/ 173 w 311"/>
              <a:gd name="T27" fmla="*/ 243 h 307"/>
              <a:gd name="T28" fmla="*/ 252 w 311"/>
              <a:gd name="T29" fmla="*/ 246 h 307"/>
              <a:gd name="T30" fmla="*/ 281 w 311"/>
              <a:gd name="T31" fmla="*/ 62 h 307"/>
              <a:gd name="T32" fmla="*/ 260 w 311"/>
              <a:gd name="T33" fmla="*/ 192 h 307"/>
              <a:gd name="T34" fmla="*/ 213 w 311"/>
              <a:gd name="T35" fmla="*/ 192 h 307"/>
              <a:gd name="T36" fmla="*/ 213 w 311"/>
              <a:gd name="T37" fmla="*/ 63 h 307"/>
              <a:gd name="T38" fmla="*/ 178 w 311"/>
              <a:gd name="T39" fmla="*/ 86 h 307"/>
              <a:gd name="T40" fmla="*/ 154 w 311"/>
              <a:gd name="T41" fmla="*/ 226 h 307"/>
              <a:gd name="T42" fmla="*/ 132 w 311"/>
              <a:gd name="T43" fmla="*/ 107 h 307"/>
              <a:gd name="T44" fmla="*/ 96 w 311"/>
              <a:gd name="T45" fmla="*/ 64 h 307"/>
              <a:gd name="T46" fmla="*/ 73 w 311"/>
              <a:gd name="T47" fmla="*/ 226 h 307"/>
              <a:gd name="T48" fmla="*/ 49 w 311"/>
              <a:gd name="T49" fmla="*/ 74 h 307"/>
              <a:gd name="T50" fmla="*/ 28 w 311"/>
              <a:gd name="T51" fmla="*/ 64 h 307"/>
              <a:gd name="T52" fmla="*/ 7 w 311"/>
              <a:gd name="T53" fmla="*/ 300 h 307"/>
              <a:gd name="T54" fmla="*/ 303 w 311"/>
              <a:gd name="T55" fmla="*/ 285 h 307"/>
              <a:gd name="T56" fmla="*/ 297 w 311"/>
              <a:gd name="T57" fmla="*/ 242 h 307"/>
              <a:gd name="T58" fmla="*/ 214 w 311"/>
              <a:gd name="T59" fmla="*/ 250 h 307"/>
              <a:gd name="T60" fmla="*/ 133 w 311"/>
              <a:gd name="T61" fmla="*/ 250 h 307"/>
              <a:gd name="T62" fmla="*/ 54 w 311"/>
              <a:gd name="T63" fmla="*/ 252 h 307"/>
              <a:gd name="T64" fmla="*/ 7 w 311"/>
              <a:gd name="T65" fmla="*/ 300 h 307"/>
              <a:gd name="T66" fmla="*/ 221 w 311"/>
              <a:gd name="T67" fmla="*/ 202 h 307"/>
              <a:gd name="T68" fmla="*/ 252 w 311"/>
              <a:gd name="T69" fmla="*/ 203 h 307"/>
              <a:gd name="T70" fmla="*/ 221 w 311"/>
              <a:gd name="T71" fmla="*/ 63 h 307"/>
              <a:gd name="T72" fmla="*/ 58 w 311"/>
              <a:gd name="T73" fmla="*/ 201 h 307"/>
              <a:gd name="T74" fmla="*/ 88 w 311"/>
              <a:gd name="T75" fmla="*/ 200 h 307"/>
              <a:gd name="T76" fmla="*/ 89 w 311"/>
              <a:gd name="T77" fmla="*/ 63 h 307"/>
              <a:gd name="T78" fmla="*/ 170 w 311"/>
              <a:gd name="T79" fmla="*/ 63 h 307"/>
              <a:gd name="T80" fmla="*/ 141 w 311"/>
              <a:gd name="T81" fmla="*/ 146 h 307"/>
              <a:gd name="T82" fmla="*/ 170 w 311"/>
              <a:gd name="T83" fmla="*/ 63 h 307"/>
              <a:gd name="T84" fmla="*/ 87 w 311"/>
              <a:gd name="T85" fmla="*/ 25 h 307"/>
              <a:gd name="T86" fmla="*/ 58 w 311"/>
              <a:gd name="T87" fmla="*/ 54 h 307"/>
              <a:gd name="T88" fmla="*/ 222 w 311"/>
              <a:gd name="T89" fmla="*/ 53 h 307"/>
              <a:gd name="T90" fmla="*/ 251 w 311"/>
              <a:gd name="T91" fmla="*/ 24 h 307"/>
              <a:gd name="T92" fmla="*/ 222 w 311"/>
              <a:gd name="T93" fmla="*/ 53 h 307"/>
              <a:gd name="T94" fmla="*/ 141 w 311"/>
              <a:gd name="T95" fmla="*/ 53 h 307"/>
              <a:gd name="T96" fmla="*/ 169 w 311"/>
              <a:gd name="T97" fmla="*/ 24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11" h="307">
                <a:moveTo>
                  <a:pt x="289" y="232"/>
                </a:moveTo>
                <a:cubicBezTo>
                  <a:pt x="298" y="234"/>
                  <a:pt x="304" y="235"/>
                  <a:pt x="311" y="236"/>
                </a:cubicBezTo>
                <a:cubicBezTo>
                  <a:pt x="311" y="255"/>
                  <a:pt x="311" y="273"/>
                  <a:pt x="311" y="290"/>
                </a:cubicBezTo>
                <a:cubicBezTo>
                  <a:pt x="311" y="296"/>
                  <a:pt x="310" y="301"/>
                  <a:pt x="309" y="307"/>
                </a:cubicBezTo>
                <a:cubicBezTo>
                  <a:pt x="206" y="307"/>
                  <a:pt x="104" y="307"/>
                  <a:pt x="0" y="307"/>
                </a:cubicBezTo>
                <a:cubicBezTo>
                  <a:pt x="0" y="284"/>
                  <a:pt x="0" y="261"/>
                  <a:pt x="0" y="237"/>
                </a:cubicBezTo>
                <a:cubicBezTo>
                  <a:pt x="21" y="237"/>
                  <a:pt x="20" y="222"/>
                  <a:pt x="20" y="206"/>
                </a:cubicBezTo>
                <a:cubicBezTo>
                  <a:pt x="19" y="156"/>
                  <a:pt x="20" y="107"/>
                  <a:pt x="20" y="56"/>
                </a:cubicBezTo>
                <a:cubicBezTo>
                  <a:pt x="30" y="55"/>
                  <a:pt x="39" y="54"/>
                  <a:pt x="50" y="53"/>
                </a:cubicBezTo>
                <a:cubicBezTo>
                  <a:pt x="48" y="35"/>
                  <a:pt x="45" y="18"/>
                  <a:pt x="42" y="0"/>
                </a:cubicBezTo>
                <a:cubicBezTo>
                  <a:pt x="63" y="0"/>
                  <a:pt x="81" y="0"/>
                  <a:pt x="104" y="0"/>
                </a:cubicBezTo>
                <a:cubicBezTo>
                  <a:pt x="102" y="9"/>
                  <a:pt x="99" y="17"/>
                  <a:pt x="98" y="26"/>
                </a:cubicBezTo>
                <a:cubicBezTo>
                  <a:pt x="97" y="34"/>
                  <a:pt x="97" y="43"/>
                  <a:pt x="96" y="53"/>
                </a:cubicBezTo>
                <a:cubicBezTo>
                  <a:pt x="108" y="53"/>
                  <a:pt x="118" y="53"/>
                  <a:pt x="133" y="53"/>
                </a:cubicBezTo>
                <a:cubicBezTo>
                  <a:pt x="130" y="36"/>
                  <a:pt x="127" y="19"/>
                  <a:pt x="124" y="1"/>
                </a:cubicBezTo>
                <a:cubicBezTo>
                  <a:pt x="144" y="1"/>
                  <a:pt x="163" y="1"/>
                  <a:pt x="185" y="1"/>
                </a:cubicBezTo>
                <a:cubicBezTo>
                  <a:pt x="182" y="18"/>
                  <a:pt x="179" y="35"/>
                  <a:pt x="177" y="53"/>
                </a:cubicBezTo>
                <a:cubicBezTo>
                  <a:pt x="190" y="53"/>
                  <a:pt x="200" y="53"/>
                  <a:pt x="214" y="53"/>
                </a:cubicBezTo>
                <a:cubicBezTo>
                  <a:pt x="211" y="35"/>
                  <a:pt x="208" y="19"/>
                  <a:pt x="205" y="0"/>
                </a:cubicBezTo>
                <a:cubicBezTo>
                  <a:pt x="227" y="0"/>
                  <a:pt x="246" y="0"/>
                  <a:pt x="267" y="0"/>
                </a:cubicBezTo>
                <a:cubicBezTo>
                  <a:pt x="264" y="18"/>
                  <a:pt x="261" y="35"/>
                  <a:pt x="259" y="53"/>
                </a:cubicBezTo>
                <a:cubicBezTo>
                  <a:pt x="270" y="54"/>
                  <a:pt x="278" y="55"/>
                  <a:pt x="289" y="56"/>
                </a:cubicBezTo>
                <a:cubicBezTo>
                  <a:pt x="289" y="114"/>
                  <a:pt x="289" y="172"/>
                  <a:pt x="289" y="232"/>
                </a:cubicBezTo>
                <a:close/>
                <a:moveTo>
                  <a:pt x="28" y="229"/>
                </a:moveTo>
                <a:cubicBezTo>
                  <a:pt x="39" y="234"/>
                  <a:pt x="48" y="237"/>
                  <a:pt x="54" y="243"/>
                </a:cubicBezTo>
                <a:cubicBezTo>
                  <a:pt x="67" y="255"/>
                  <a:pt x="78" y="255"/>
                  <a:pt x="92" y="242"/>
                </a:cubicBezTo>
                <a:cubicBezTo>
                  <a:pt x="104" y="231"/>
                  <a:pt x="124" y="231"/>
                  <a:pt x="135" y="242"/>
                </a:cubicBezTo>
                <a:cubicBezTo>
                  <a:pt x="149" y="255"/>
                  <a:pt x="161" y="255"/>
                  <a:pt x="173" y="243"/>
                </a:cubicBezTo>
                <a:cubicBezTo>
                  <a:pt x="186" y="230"/>
                  <a:pt x="205" y="230"/>
                  <a:pt x="218" y="243"/>
                </a:cubicBezTo>
                <a:cubicBezTo>
                  <a:pt x="228" y="254"/>
                  <a:pt x="240" y="254"/>
                  <a:pt x="252" y="246"/>
                </a:cubicBezTo>
                <a:cubicBezTo>
                  <a:pt x="261" y="240"/>
                  <a:pt x="269" y="235"/>
                  <a:pt x="281" y="227"/>
                </a:cubicBezTo>
                <a:cubicBezTo>
                  <a:pt x="281" y="176"/>
                  <a:pt x="281" y="120"/>
                  <a:pt x="281" y="62"/>
                </a:cubicBezTo>
                <a:cubicBezTo>
                  <a:pt x="273" y="63"/>
                  <a:pt x="267" y="63"/>
                  <a:pt x="260" y="64"/>
                </a:cubicBezTo>
                <a:cubicBezTo>
                  <a:pt x="260" y="108"/>
                  <a:pt x="260" y="150"/>
                  <a:pt x="260" y="192"/>
                </a:cubicBezTo>
                <a:cubicBezTo>
                  <a:pt x="260" y="214"/>
                  <a:pt x="252" y="226"/>
                  <a:pt x="236" y="227"/>
                </a:cubicBezTo>
                <a:cubicBezTo>
                  <a:pt x="221" y="227"/>
                  <a:pt x="213" y="215"/>
                  <a:pt x="213" y="192"/>
                </a:cubicBezTo>
                <a:cubicBezTo>
                  <a:pt x="213" y="179"/>
                  <a:pt x="213" y="166"/>
                  <a:pt x="213" y="154"/>
                </a:cubicBezTo>
                <a:cubicBezTo>
                  <a:pt x="213" y="124"/>
                  <a:pt x="213" y="94"/>
                  <a:pt x="213" y="63"/>
                </a:cubicBezTo>
                <a:cubicBezTo>
                  <a:pt x="201" y="63"/>
                  <a:pt x="190" y="63"/>
                  <a:pt x="178" y="63"/>
                </a:cubicBezTo>
                <a:cubicBezTo>
                  <a:pt x="178" y="72"/>
                  <a:pt x="178" y="79"/>
                  <a:pt x="178" y="86"/>
                </a:cubicBezTo>
                <a:cubicBezTo>
                  <a:pt x="178" y="124"/>
                  <a:pt x="177" y="161"/>
                  <a:pt x="178" y="198"/>
                </a:cubicBezTo>
                <a:cubicBezTo>
                  <a:pt x="178" y="215"/>
                  <a:pt x="171" y="226"/>
                  <a:pt x="154" y="226"/>
                </a:cubicBezTo>
                <a:cubicBezTo>
                  <a:pt x="138" y="226"/>
                  <a:pt x="132" y="214"/>
                  <a:pt x="132" y="199"/>
                </a:cubicBezTo>
                <a:cubicBezTo>
                  <a:pt x="132" y="168"/>
                  <a:pt x="132" y="137"/>
                  <a:pt x="132" y="107"/>
                </a:cubicBezTo>
                <a:cubicBezTo>
                  <a:pt x="132" y="92"/>
                  <a:pt x="132" y="78"/>
                  <a:pt x="132" y="64"/>
                </a:cubicBezTo>
                <a:cubicBezTo>
                  <a:pt x="118" y="64"/>
                  <a:pt x="108" y="64"/>
                  <a:pt x="96" y="64"/>
                </a:cubicBezTo>
                <a:cubicBezTo>
                  <a:pt x="96" y="109"/>
                  <a:pt x="96" y="152"/>
                  <a:pt x="96" y="195"/>
                </a:cubicBezTo>
                <a:cubicBezTo>
                  <a:pt x="97" y="212"/>
                  <a:pt x="92" y="224"/>
                  <a:pt x="73" y="226"/>
                </a:cubicBezTo>
                <a:cubicBezTo>
                  <a:pt x="59" y="228"/>
                  <a:pt x="49" y="215"/>
                  <a:pt x="49" y="194"/>
                </a:cubicBezTo>
                <a:cubicBezTo>
                  <a:pt x="49" y="154"/>
                  <a:pt x="49" y="114"/>
                  <a:pt x="49" y="74"/>
                </a:cubicBezTo>
                <a:cubicBezTo>
                  <a:pt x="49" y="71"/>
                  <a:pt x="48" y="67"/>
                  <a:pt x="47" y="62"/>
                </a:cubicBezTo>
                <a:cubicBezTo>
                  <a:pt x="40" y="63"/>
                  <a:pt x="35" y="63"/>
                  <a:pt x="28" y="64"/>
                </a:cubicBezTo>
                <a:cubicBezTo>
                  <a:pt x="28" y="120"/>
                  <a:pt x="28" y="175"/>
                  <a:pt x="28" y="229"/>
                </a:cubicBezTo>
                <a:close/>
                <a:moveTo>
                  <a:pt x="7" y="300"/>
                </a:moveTo>
                <a:cubicBezTo>
                  <a:pt x="106" y="300"/>
                  <a:pt x="204" y="300"/>
                  <a:pt x="302" y="300"/>
                </a:cubicBezTo>
                <a:cubicBezTo>
                  <a:pt x="303" y="294"/>
                  <a:pt x="303" y="289"/>
                  <a:pt x="303" y="285"/>
                </a:cubicBezTo>
                <a:cubicBezTo>
                  <a:pt x="304" y="274"/>
                  <a:pt x="304" y="263"/>
                  <a:pt x="303" y="253"/>
                </a:cubicBezTo>
                <a:cubicBezTo>
                  <a:pt x="303" y="249"/>
                  <a:pt x="299" y="242"/>
                  <a:pt x="297" y="242"/>
                </a:cubicBezTo>
                <a:cubicBezTo>
                  <a:pt x="284" y="244"/>
                  <a:pt x="270" y="244"/>
                  <a:pt x="260" y="250"/>
                </a:cubicBezTo>
                <a:cubicBezTo>
                  <a:pt x="242" y="261"/>
                  <a:pt x="229" y="263"/>
                  <a:pt x="214" y="250"/>
                </a:cubicBezTo>
                <a:cubicBezTo>
                  <a:pt x="201" y="238"/>
                  <a:pt x="190" y="238"/>
                  <a:pt x="177" y="249"/>
                </a:cubicBezTo>
                <a:cubicBezTo>
                  <a:pt x="163" y="263"/>
                  <a:pt x="147" y="264"/>
                  <a:pt x="133" y="250"/>
                </a:cubicBezTo>
                <a:cubicBezTo>
                  <a:pt x="120" y="238"/>
                  <a:pt x="108" y="237"/>
                  <a:pt x="95" y="250"/>
                </a:cubicBezTo>
                <a:cubicBezTo>
                  <a:pt x="82" y="262"/>
                  <a:pt x="66" y="265"/>
                  <a:pt x="54" y="252"/>
                </a:cubicBezTo>
                <a:cubicBezTo>
                  <a:pt x="40" y="238"/>
                  <a:pt x="24" y="242"/>
                  <a:pt x="7" y="243"/>
                </a:cubicBezTo>
                <a:cubicBezTo>
                  <a:pt x="7" y="262"/>
                  <a:pt x="7" y="280"/>
                  <a:pt x="7" y="300"/>
                </a:cubicBezTo>
                <a:close/>
                <a:moveTo>
                  <a:pt x="221" y="63"/>
                </a:moveTo>
                <a:cubicBezTo>
                  <a:pt x="221" y="110"/>
                  <a:pt x="220" y="156"/>
                  <a:pt x="221" y="202"/>
                </a:cubicBezTo>
                <a:cubicBezTo>
                  <a:pt x="222" y="208"/>
                  <a:pt x="231" y="213"/>
                  <a:pt x="237" y="219"/>
                </a:cubicBezTo>
                <a:cubicBezTo>
                  <a:pt x="242" y="214"/>
                  <a:pt x="251" y="208"/>
                  <a:pt x="252" y="203"/>
                </a:cubicBezTo>
                <a:cubicBezTo>
                  <a:pt x="253" y="157"/>
                  <a:pt x="252" y="110"/>
                  <a:pt x="252" y="63"/>
                </a:cubicBezTo>
                <a:cubicBezTo>
                  <a:pt x="241" y="63"/>
                  <a:pt x="232" y="63"/>
                  <a:pt x="221" y="63"/>
                </a:cubicBezTo>
                <a:close/>
                <a:moveTo>
                  <a:pt x="57" y="63"/>
                </a:moveTo>
                <a:cubicBezTo>
                  <a:pt x="57" y="110"/>
                  <a:pt x="56" y="155"/>
                  <a:pt x="58" y="201"/>
                </a:cubicBezTo>
                <a:cubicBezTo>
                  <a:pt x="58" y="207"/>
                  <a:pt x="67" y="213"/>
                  <a:pt x="72" y="219"/>
                </a:cubicBezTo>
                <a:cubicBezTo>
                  <a:pt x="78" y="213"/>
                  <a:pt x="87" y="207"/>
                  <a:pt x="88" y="200"/>
                </a:cubicBezTo>
                <a:cubicBezTo>
                  <a:pt x="90" y="178"/>
                  <a:pt x="89" y="155"/>
                  <a:pt x="89" y="132"/>
                </a:cubicBezTo>
                <a:cubicBezTo>
                  <a:pt x="89" y="109"/>
                  <a:pt x="89" y="86"/>
                  <a:pt x="89" y="63"/>
                </a:cubicBezTo>
                <a:cubicBezTo>
                  <a:pt x="77" y="63"/>
                  <a:pt x="68" y="63"/>
                  <a:pt x="57" y="63"/>
                </a:cubicBezTo>
                <a:close/>
                <a:moveTo>
                  <a:pt x="170" y="63"/>
                </a:moveTo>
                <a:cubicBezTo>
                  <a:pt x="159" y="63"/>
                  <a:pt x="150" y="63"/>
                  <a:pt x="141" y="63"/>
                </a:cubicBezTo>
                <a:cubicBezTo>
                  <a:pt x="141" y="92"/>
                  <a:pt x="141" y="119"/>
                  <a:pt x="141" y="146"/>
                </a:cubicBezTo>
                <a:cubicBezTo>
                  <a:pt x="152" y="146"/>
                  <a:pt x="160" y="146"/>
                  <a:pt x="170" y="146"/>
                </a:cubicBezTo>
                <a:cubicBezTo>
                  <a:pt x="170" y="118"/>
                  <a:pt x="170" y="92"/>
                  <a:pt x="170" y="63"/>
                </a:cubicBezTo>
                <a:close/>
                <a:moveTo>
                  <a:pt x="87" y="54"/>
                </a:moveTo>
                <a:cubicBezTo>
                  <a:pt x="87" y="42"/>
                  <a:pt x="87" y="34"/>
                  <a:pt x="87" y="25"/>
                </a:cubicBezTo>
                <a:cubicBezTo>
                  <a:pt x="77" y="25"/>
                  <a:pt x="68" y="25"/>
                  <a:pt x="58" y="25"/>
                </a:cubicBezTo>
                <a:cubicBezTo>
                  <a:pt x="58" y="35"/>
                  <a:pt x="58" y="44"/>
                  <a:pt x="58" y="54"/>
                </a:cubicBezTo>
                <a:cubicBezTo>
                  <a:pt x="68" y="54"/>
                  <a:pt x="77" y="54"/>
                  <a:pt x="87" y="54"/>
                </a:cubicBezTo>
                <a:close/>
                <a:moveTo>
                  <a:pt x="222" y="53"/>
                </a:moveTo>
                <a:cubicBezTo>
                  <a:pt x="233" y="53"/>
                  <a:pt x="242" y="53"/>
                  <a:pt x="251" y="53"/>
                </a:cubicBezTo>
                <a:cubicBezTo>
                  <a:pt x="251" y="43"/>
                  <a:pt x="251" y="34"/>
                  <a:pt x="251" y="24"/>
                </a:cubicBezTo>
                <a:cubicBezTo>
                  <a:pt x="241" y="24"/>
                  <a:pt x="232" y="24"/>
                  <a:pt x="222" y="24"/>
                </a:cubicBezTo>
                <a:cubicBezTo>
                  <a:pt x="222" y="34"/>
                  <a:pt x="222" y="43"/>
                  <a:pt x="222" y="53"/>
                </a:cubicBezTo>
                <a:close/>
                <a:moveTo>
                  <a:pt x="141" y="24"/>
                </a:moveTo>
                <a:cubicBezTo>
                  <a:pt x="141" y="35"/>
                  <a:pt x="141" y="44"/>
                  <a:pt x="141" y="53"/>
                </a:cubicBezTo>
                <a:cubicBezTo>
                  <a:pt x="151" y="53"/>
                  <a:pt x="160" y="53"/>
                  <a:pt x="169" y="53"/>
                </a:cubicBezTo>
                <a:cubicBezTo>
                  <a:pt x="169" y="43"/>
                  <a:pt x="169" y="34"/>
                  <a:pt x="169" y="24"/>
                </a:cubicBezTo>
                <a:cubicBezTo>
                  <a:pt x="159" y="24"/>
                  <a:pt x="151" y="24"/>
                  <a:pt x="141" y="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551600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60E4F19-0B20-472D-986D-BFBD7EAB1171}"/>
              </a:ext>
            </a:extLst>
          </p:cNvPr>
          <p:cNvGrpSpPr/>
          <p:nvPr/>
        </p:nvGrpSpPr>
        <p:grpSpPr>
          <a:xfrm>
            <a:off x="225116" y="1336094"/>
            <a:ext cx="3383957" cy="3191600"/>
            <a:chOff x="29243" y="1819282"/>
            <a:chExt cx="4511942" cy="4255466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BF9A1A0-ACED-4048-B955-E897E8BE33C2}"/>
                </a:ext>
              </a:extLst>
            </p:cNvPr>
            <p:cNvGrpSpPr/>
            <p:nvPr/>
          </p:nvGrpSpPr>
          <p:grpSpPr>
            <a:xfrm>
              <a:off x="29243" y="3499616"/>
              <a:ext cx="2336964" cy="954107"/>
              <a:chOff x="2254894" y="4283314"/>
              <a:chExt cx="2357001" cy="954107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5EFA2F4-6D13-4033-B969-489F4842C8DE}"/>
                  </a:ext>
                </a:extLst>
              </p:cNvPr>
              <p:cNvSpPr txBox="1"/>
              <p:nvPr/>
            </p:nvSpPr>
            <p:spPr>
              <a:xfrm>
                <a:off x="2254894" y="4560313"/>
                <a:ext cx="2357001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I hope and I believe that this Template will your Time, Money and Reputation. </a:t>
                </a:r>
                <a:endParaRPr lang="ko-KR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AEDDA6E-8395-4CB3-9E0D-13FAE9324816}"/>
                  </a:ext>
                </a:extLst>
              </p:cNvPr>
              <p:cNvSpPr txBox="1"/>
              <p:nvPr/>
            </p:nvSpPr>
            <p:spPr>
              <a:xfrm>
                <a:off x="2254897" y="4283314"/>
                <a:ext cx="233696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CCF7700-7CEF-4125-9B1E-61990A07D387}"/>
                </a:ext>
              </a:extLst>
            </p:cNvPr>
            <p:cNvSpPr/>
            <p:nvPr/>
          </p:nvSpPr>
          <p:spPr>
            <a:xfrm>
              <a:off x="3277450" y="1823747"/>
              <a:ext cx="914400" cy="9144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B742A5A-FEF0-4305-9EED-2C46AEF05010}"/>
                </a:ext>
              </a:extLst>
            </p:cNvPr>
            <p:cNvSpPr/>
            <p:nvPr/>
          </p:nvSpPr>
          <p:spPr>
            <a:xfrm>
              <a:off x="2557931" y="3513507"/>
              <a:ext cx="914400" cy="9144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F219CDA-EBB6-4E10-80E8-721811CF8D91}"/>
                </a:ext>
              </a:extLst>
            </p:cNvPr>
            <p:cNvSpPr/>
            <p:nvPr/>
          </p:nvSpPr>
          <p:spPr>
            <a:xfrm>
              <a:off x="3277450" y="5125106"/>
              <a:ext cx="914400" cy="9144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B72F386-8192-4C9D-85E8-80A9B4AEEAAC}"/>
                </a:ext>
              </a:extLst>
            </p:cNvPr>
            <p:cNvSpPr txBox="1"/>
            <p:nvPr/>
          </p:nvSpPr>
          <p:spPr>
            <a:xfrm>
              <a:off x="3307019" y="5338709"/>
              <a:ext cx="864095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chemeClr val="bg1"/>
                  </a:solidFill>
                  <a:cs typeface="Arial" pitchFamily="34" charset="0"/>
                </a:rPr>
                <a:t>Option  F</a:t>
              </a:r>
              <a:endParaRPr lang="ko-KR" altLang="en-US" sz="105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7DBE37D-5D31-41E1-850E-600883B8652B}"/>
                </a:ext>
              </a:extLst>
            </p:cNvPr>
            <p:cNvSpPr txBox="1"/>
            <p:nvPr/>
          </p:nvSpPr>
          <p:spPr>
            <a:xfrm>
              <a:off x="2583085" y="3727110"/>
              <a:ext cx="864095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chemeClr val="bg1"/>
                  </a:solidFill>
                  <a:cs typeface="Arial" pitchFamily="34" charset="0"/>
                </a:rPr>
                <a:t>Option  E</a:t>
              </a:r>
              <a:endParaRPr lang="ko-KR" altLang="en-US" sz="105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BFA138E-6CBE-41BC-9A7F-F983BF67BDC1}"/>
                </a:ext>
              </a:extLst>
            </p:cNvPr>
            <p:cNvSpPr txBox="1"/>
            <p:nvPr/>
          </p:nvSpPr>
          <p:spPr>
            <a:xfrm>
              <a:off x="3307019" y="2037349"/>
              <a:ext cx="864095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chemeClr val="bg1"/>
                  </a:solidFill>
                  <a:cs typeface="Arial" pitchFamily="34" charset="0"/>
                </a:rPr>
                <a:t>Option  D</a:t>
              </a:r>
              <a:endParaRPr lang="ko-KR" altLang="en-US" sz="105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901DED47-1ECE-425E-A984-DD5C7015883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35952" y="2675752"/>
              <a:ext cx="405233" cy="648000"/>
            </a:xfrm>
            <a:prstGeom prst="straightConnector1">
              <a:avLst/>
            </a:prstGeom>
            <a:ln w="25400">
              <a:solidFill>
                <a:srgbClr val="73503F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EFDB6FA-228A-406D-A1AA-00B8D9B6B168}"/>
                </a:ext>
              </a:extLst>
            </p:cNvPr>
            <p:cNvCxnSpPr/>
            <p:nvPr/>
          </p:nvCxnSpPr>
          <p:spPr>
            <a:xfrm flipH="1">
              <a:off x="3515984" y="3970707"/>
              <a:ext cx="648000" cy="2"/>
            </a:xfrm>
            <a:prstGeom prst="straightConnector1">
              <a:avLst/>
            </a:prstGeom>
            <a:ln w="25400">
              <a:solidFill>
                <a:srgbClr val="73503F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2434DD6B-5F23-4CC7-9E47-024A4962D2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60483" y="4947528"/>
              <a:ext cx="380702" cy="317092"/>
            </a:xfrm>
            <a:prstGeom prst="straightConnector1">
              <a:avLst/>
            </a:prstGeom>
            <a:ln w="25400">
              <a:solidFill>
                <a:srgbClr val="73503F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F76F4B0-6406-47A1-B4D3-BF1A63B59316}"/>
                </a:ext>
              </a:extLst>
            </p:cNvPr>
            <p:cNvGrpSpPr/>
            <p:nvPr/>
          </p:nvGrpSpPr>
          <p:grpSpPr>
            <a:xfrm>
              <a:off x="776883" y="1819282"/>
              <a:ext cx="2357003" cy="954107"/>
              <a:chOff x="2551705" y="4283314"/>
              <a:chExt cx="2357003" cy="954107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796F0AA-4C66-4C30-8749-5997E9E97E70}"/>
                  </a:ext>
                </a:extLst>
              </p:cNvPr>
              <p:cNvSpPr txBox="1"/>
              <p:nvPr/>
            </p:nvSpPr>
            <p:spPr>
              <a:xfrm>
                <a:off x="2551706" y="4560313"/>
                <a:ext cx="2357002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I hope and I believe that this Template will your Time, Money and Reputation</a:t>
                </a:r>
                <a:endParaRPr lang="ko-KR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64EDBAA-AF9B-4E43-961A-C364E0736B32}"/>
                  </a:ext>
                </a:extLst>
              </p:cNvPr>
              <p:cNvSpPr txBox="1"/>
              <p:nvPr/>
            </p:nvSpPr>
            <p:spPr>
              <a:xfrm>
                <a:off x="2551705" y="4283314"/>
                <a:ext cx="2336966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EE45C7A8-61A6-4FFD-8304-6846FC691599}"/>
                </a:ext>
              </a:extLst>
            </p:cNvPr>
            <p:cNvGrpSpPr/>
            <p:nvPr/>
          </p:nvGrpSpPr>
          <p:grpSpPr>
            <a:xfrm>
              <a:off x="776883" y="5120641"/>
              <a:ext cx="2357003" cy="954107"/>
              <a:chOff x="2551705" y="4283314"/>
              <a:chExt cx="2357003" cy="954107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1F43100-99D3-4318-B232-D60E8CCA8208}"/>
                  </a:ext>
                </a:extLst>
              </p:cNvPr>
              <p:cNvSpPr txBox="1"/>
              <p:nvPr/>
            </p:nvSpPr>
            <p:spPr>
              <a:xfrm>
                <a:off x="2551706" y="4560313"/>
                <a:ext cx="2357002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I hope and I believe that this Template will your Time, Money and Reputation</a:t>
                </a:r>
                <a:endParaRPr lang="ko-KR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2736BA0-DE6B-4653-9D9A-BDD2810BBA1B}"/>
                  </a:ext>
                </a:extLst>
              </p:cNvPr>
              <p:cNvSpPr txBox="1"/>
              <p:nvPr/>
            </p:nvSpPr>
            <p:spPr>
              <a:xfrm>
                <a:off x="2551705" y="4283314"/>
                <a:ext cx="2336966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9366259-0F23-4B10-825D-444C9C7BDE6B}"/>
              </a:ext>
            </a:extLst>
          </p:cNvPr>
          <p:cNvGrpSpPr/>
          <p:nvPr/>
        </p:nvGrpSpPr>
        <p:grpSpPr>
          <a:xfrm>
            <a:off x="5453221" y="1336094"/>
            <a:ext cx="3407662" cy="3191600"/>
            <a:chOff x="6871568" y="1802665"/>
            <a:chExt cx="4543549" cy="4255466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625A62DB-FA15-45E4-81C7-A16BBA07FFBB}"/>
                </a:ext>
              </a:extLst>
            </p:cNvPr>
            <p:cNvSpPr/>
            <p:nvPr/>
          </p:nvSpPr>
          <p:spPr>
            <a:xfrm>
              <a:off x="7983620" y="3508545"/>
              <a:ext cx="914400" cy="9144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50A25F7-805C-4681-B95A-AE75E0E754F5}"/>
                </a:ext>
              </a:extLst>
            </p:cNvPr>
            <p:cNvSpPr/>
            <p:nvPr/>
          </p:nvSpPr>
          <p:spPr>
            <a:xfrm>
              <a:off x="7126134" y="1807130"/>
              <a:ext cx="914400" cy="9144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45C29C7-B1AE-41E1-8DDC-9B7A76CA9039}"/>
                </a:ext>
              </a:extLst>
            </p:cNvPr>
            <p:cNvSpPr txBox="1"/>
            <p:nvPr/>
          </p:nvSpPr>
          <p:spPr>
            <a:xfrm>
              <a:off x="7151289" y="2020732"/>
              <a:ext cx="864095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chemeClr val="bg1"/>
                  </a:solidFill>
                  <a:cs typeface="Arial" pitchFamily="34" charset="0"/>
                </a:rPr>
                <a:t>Option  A</a:t>
              </a:r>
              <a:endParaRPr lang="ko-KR" altLang="en-US" sz="105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CDEF202-D8B0-42B1-9CD1-F5458650D48D}"/>
                </a:ext>
              </a:extLst>
            </p:cNvPr>
            <p:cNvSpPr txBox="1"/>
            <p:nvPr/>
          </p:nvSpPr>
          <p:spPr>
            <a:xfrm>
              <a:off x="8008775" y="3713553"/>
              <a:ext cx="864095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chemeClr val="bg1"/>
                  </a:solidFill>
                  <a:cs typeface="Arial" pitchFamily="34" charset="0"/>
                </a:rPr>
                <a:t>Option  B</a:t>
              </a:r>
              <a:endParaRPr lang="ko-KR" altLang="en-US" sz="105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579A4714-64D8-413B-B4E0-BED7B1E8CC93}"/>
                </a:ext>
              </a:extLst>
            </p:cNvPr>
            <p:cNvSpPr/>
            <p:nvPr/>
          </p:nvSpPr>
          <p:spPr>
            <a:xfrm>
              <a:off x="7126134" y="5108489"/>
              <a:ext cx="914400" cy="9144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C59A531-53F1-4D1D-97BD-120DC2122757}"/>
                </a:ext>
              </a:extLst>
            </p:cNvPr>
            <p:cNvSpPr txBox="1"/>
            <p:nvPr/>
          </p:nvSpPr>
          <p:spPr>
            <a:xfrm>
              <a:off x="7151289" y="5322092"/>
              <a:ext cx="864095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chemeClr val="bg1"/>
                  </a:solidFill>
                  <a:cs typeface="Arial" pitchFamily="34" charset="0"/>
                </a:rPr>
                <a:t>Option  C</a:t>
              </a:r>
              <a:endParaRPr lang="ko-KR" altLang="en-US" sz="105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048BA501-0C4E-4F87-BCB3-F0462B9D5D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18505" y="2657720"/>
              <a:ext cx="338080" cy="648000"/>
            </a:xfrm>
            <a:prstGeom prst="straightConnector1">
              <a:avLst/>
            </a:prstGeom>
            <a:ln w="25400">
              <a:solidFill>
                <a:srgbClr val="73503F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FA20B7FB-3CBD-41E5-B854-FA495457D448}"/>
                </a:ext>
              </a:extLst>
            </p:cNvPr>
            <p:cNvCxnSpPr/>
            <p:nvPr/>
          </p:nvCxnSpPr>
          <p:spPr>
            <a:xfrm>
              <a:off x="7283472" y="3956794"/>
              <a:ext cx="648000" cy="2"/>
            </a:xfrm>
            <a:prstGeom prst="straightConnector1">
              <a:avLst/>
            </a:prstGeom>
            <a:ln w="25400">
              <a:solidFill>
                <a:srgbClr val="73503F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57D37E19-E43A-48ED-93A4-6CAD7263D6B7}"/>
                </a:ext>
              </a:extLst>
            </p:cNvPr>
            <p:cNvCxnSpPr>
              <a:cxnSpLocks/>
            </p:cNvCxnSpPr>
            <p:nvPr/>
          </p:nvCxnSpPr>
          <p:spPr>
            <a:xfrm>
              <a:off x="6871568" y="5037600"/>
              <a:ext cx="298306" cy="194553"/>
            </a:xfrm>
            <a:prstGeom prst="straightConnector1">
              <a:avLst/>
            </a:prstGeom>
            <a:ln w="25400">
              <a:solidFill>
                <a:srgbClr val="73503F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749FDE0F-BA24-4931-BF13-A2F894617E82}"/>
                </a:ext>
              </a:extLst>
            </p:cNvPr>
            <p:cNvGrpSpPr/>
            <p:nvPr/>
          </p:nvGrpSpPr>
          <p:grpSpPr>
            <a:xfrm>
              <a:off x="8189080" y="1802665"/>
              <a:ext cx="2357003" cy="954107"/>
              <a:chOff x="2551705" y="4283314"/>
              <a:chExt cx="2357003" cy="954107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514F56D-C080-4588-8514-72C9E0591C6C}"/>
                  </a:ext>
                </a:extLst>
              </p:cNvPr>
              <p:cNvSpPr txBox="1"/>
              <p:nvPr/>
            </p:nvSpPr>
            <p:spPr>
              <a:xfrm>
                <a:off x="2551706" y="4560313"/>
                <a:ext cx="2357002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I hope and I believe that this Template will your Time, Money and Reputation</a:t>
                </a:r>
                <a:endParaRPr lang="ko-KR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EC49FB0-4B23-4236-90DC-0A1D1934DA6B}"/>
                  </a:ext>
                </a:extLst>
              </p:cNvPr>
              <p:cNvSpPr txBox="1"/>
              <p:nvPr/>
            </p:nvSpPr>
            <p:spPr>
              <a:xfrm>
                <a:off x="2551705" y="4283314"/>
                <a:ext cx="2336966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7DFADCFE-697E-44DF-A214-FE4A16C7B554}"/>
                </a:ext>
              </a:extLst>
            </p:cNvPr>
            <p:cNvGrpSpPr/>
            <p:nvPr/>
          </p:nvGrpSpPr>
          <p:grpSpPr>
            <a:xfrm>
              <a:off x="9078151" y="3474372"/>
              <a:ext cx="2336966" cy="954107"/>
              <a:chOff x="2551705" y="4283314"/>
              <a:chExt cx="2357003" cy="954107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0036224-AD22-4564-AD3B-FAC992BD67C2}"/>
                  </a:ext>
                </a:extLst>
              </p:cNvPr>
              <p:cNvSpPr txBox="1"/>
              <p:nvPr/>
            </p:nvSpPr>
            <p:spPr>
              <a:xfrm>
                <a:off x="2551706" y="4560313"/>
                <a:ext cx="2357002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I hope and I believe that this Template will your Time, Money and Reputation.</a:t>
                </a:r>
                <a:endParaRPr lang="ko-KR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B5434942-66FD-41DE-A369-E1E7FFCE3712}"/>
                  </a:ext>
                </a:extLst>
              </p:cNvPr>
              <p:cNvSpPr txBox="1"/>
              <p:nvPr/>
            </p:nvSpPr>
            <p:spPr>
              <a:xfrm>
                <a:off x="2551705" y="4283314"/>
                <a:ext cx="2336966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1A1B4DDD-097C-4BD7-B8C3-285BE6F03D0F}"/>
                </a:ext>
              </a:extLst>
            </p:cNvPr>
            <p:cNvGrpSpPr/>
            <p:nvPr/>
          </p:nvGrpSpPr>
          <p:grpSpPr>
            <a:xfrm>
              <a:off x="8189080" y="5104024"/>
              <a:ext cx="2357003" cy="954107"/>
              <a:chOff x="2551705" y="4283314"/>
              <a:chExt cx="2357003" cy="954107"/>
            </a:xfrm>
          </p:grpSpPr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48605A1-5C91-44BB-9682-1904472CA617}"/>
                  </a:ext>
                </a:extLst>
              </p:cNvPr>
              <p:cNvSpPr txBox="1"/>
              <p:nvPr/>
            </p:nvSpPr>
            <p:spPr>
              <a:xfrm>
                <a:off x="2551706" y="4560313"/>
                <a:ext cx="2357002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I hope and I believe that this Template will your Time, Money and Reputation</a:t>
                </a:r>
                <a:endParaRPr lang="ko-KR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B4440B3-BF30-4E06-8D8D-CB6BF01AD4CF}"/>
                  </a:ext>
                </a:extLst>
              </p:cNvPr>
              <p:cNvSpPr txBox="1"/>
              <p:nvPr/>
            </p:nvSpPr>
            <p:spPr>
              <a:xfrm>
                <a:off x="2551705" y="4283314"/>
                <a:ext cx="2336966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285" y="2587615"/>
            <a:ext cx="1676250" cy="192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04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ángulo 64"/>
          <p:cNvSpPr/>
          <p:nvPr/>
        </p:nvSpPr>
        <p:spPr>
          <a:xfrm>
            <a:off x="5728025" y="195473"/>
            <a:ext cx="3312368" cy="486027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353938" y="195473"/>
            <a:ext cx="5374087" cy="685984"/>
          </a:xfrm>
          <a:solidFill>
            <a:srgbClr val="00B0F0"/>
          </a:solidFill>
        </p:spPr>
        <p:txBody>
          <a:bodyPr/>
          <a:lstStyle/>
          <a:p>
            <a:pPr algn="l"/>
            <a:r>
              <a:rPr lang="es-ES" sz="4800" dirty="0" smtClean="0">
                <a:solidFill>
                  <a:schemeClr val="bg1"/>
                </a:solidFill>
              </a:rPr>
              <a:t>Free Title</a:t>
            </a:r>
            <a:endParaRPr lang="es-PE" sz="4800" dirty="0">
              <a:solidFill>
                <a:schemeClr val="bg1"/>
              </a:solidFill>
            </a:endParaRPr>
          </a:p>
        </p:txBody>
      </p:sp>
      <p:sp>
        <p:nvSpPr>
          <p:cNvPr id="10" name="TextBox 25">
            <a:extLst>
              <a:ext uri="{FF2B5EF4-FFF2-40B4-BE49-F238E27FC236}">
                <a16:creationId xmlns:a16="http://schemas.microsoft.com/office/drawing/2014/main" id="{E71DDD31-8A71-4CFD-A92A-526F63CA9133}"/>
              </a:ext>
            </a:extLst>
          </p:cNvPr>
          <p:cNvSpPr txBox="1"/>
          <p:nvPr/>
        </p:nvSpPr>
        <p:spPr>
          <a:xfrm>
            <a:off x="619066" y="1152568"/>
            <a:ext cx="7663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85K</a:t>
            </a:r>
            <a:endParaRPr lang="ko-KR" altLang="en-US" sz="40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26">
            <a:extLst>
              <a:ext uri="{FF2B5EF4-FFF2-40B4-BE49-F238E27FC236}">
                <a16:creationId xmlns:a16="http://schemas.microsoft.com/office/drawing/2014/main" id="{AC4F4E5C-FC89-4D6F-9CF0-3F173ECD7241}"/>
              </a:ext>
            </a:extLst>
          </p:cNvPr>
          <p:cNvSpPr txBox="1"/>
          <p:nvPr/>
        </p:nvSpPr>
        <p:spPr>
          <a:xfrm>
            <a:off x="1396873" y="1111625"/>
            <a:ext cx="37278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027696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3490811" y="3886202"/>
            <a:ext cx="2119707" cy="980157"/>
            <a:chOff x="5635498" y="968028"/>
            <a:chExt cx="2119707" cy="980157"/>
          </a:xfrm>
        </p:grpSpPr>
        <p:sp>
          <p:nvSpPr>
            <p:cNvPr id="15" name="Oval 21">
              <a:extLst>
                <a:ext uri="{FF2B5EF4-FFF2-40B4-BE49-F238E27FC236}">
                  <a16:creationId xmlns:a16="http://schemas.microsoft.com/office/drawing/2014/main" id="{A76E1883-5378-46C1-8B5A-6C44B67A40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35498" y="1182839"/>
              <a:ext cx="278489" cy="280816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rgbClr val="027696"/>
                </a:solidFill>
              </a:endParaRPr>
            </a:p>
          </p:txBody>
        </p:sp>
        <p:grpSp>
          <p:nvGrpSpPr>
            <p:cNvPr id="21" name="Group 33">
              <a:extLst>
                <a:ext uri="{FF2B5EF4-FFF2-40B4-BE49-F238E27FC236}">
                  <a16:creationId xmlns:a16="http://schemas.microsoft.com/office/drawing/2014/main" id="{3FE2790F-04FC-4CD2-8715-AA6F76F85916}"/>
                </a:ext>
              </a:extLst>
            </p:cNvPr>
            <p:cNvGrpSpPr/>
            <p:nvPr/>
          </p:nvGrpSpPr>
          <p:grpSpPr>
            <a:xfrm>
              <a:off x="6028518" y="968028"/>
              <a:ext cx="1726687" cy="980157"/>
              <a:chOff x="2111393" y="4178383"/>
              <a:chExt cx="3649720" cy="1473519"/>
            </a:xfrm>
          </p:grpSpPr>
          <p:sp>
            <p:nvSpPr>
              <p:cNvPr id="22" name="TextBox 34">
                <a:extLst>
                  <a:ext uri="{FF2B5EF4-FFF2-40B4-BE49-F238E27FC236}">
                    <a16:creationId xmlns:a16="http://schemas.microsoft.com/office/drawing/2014/main" id="{13F02F97-6AE4-4F8D-B87B-2997FAB9B86C}"/>
                  </a:ext>
                </a:extLst>
              </p:cNvPr>
              <p:cNvSpPr txBox="1"/>
              <p:nvPr/>
            </p:nvSpPr>
            <p:spPr>
              <a:xfrm>
                <a:off x="2113657" y="4495163"/>
                <a:ext cx="3647456" cy="1156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100" dirty="0">
                    <a:solidFill>
                      <a:srgbClr val="027696"/>
                    </a:solidFill>
                    <a:latin typeface="Arial" pitchFamily="34" charset="0"/>
                    <a:cs typeface="Arial" pitchFamily="34" charset="0"/>
                  </a:rPr>
                  <a:t>You can simply impress your audience and add a unique zing and appeal to your Presentations.</a:t>
                </a:r>
              </a:p>
            </p:txBody>
          </p:sp>
          <p:sp>
            <p:nvSpPr>
              <p:cNvPr id="23" name="TextBox 35">
                <a:extLst>
                  <a:ext uri="{FF2B5EF4-FFF2-40B4-BE49-F238E27FC236}">
                    <a16:creationId xmlns:a16="http://schemas.microsoft.com/office/drawing/2014/main" id="{C550E585-2EA6-4F03-9922-526C397DC89A}"/>
                  </a:ext>
                </a:extLst>
              </p:cNvPr>
              <p:cNvSpPr txBox="1"/>
              <p:nvPr/>
            </p:nvSpPr>
            <p:spPr>
              <a:xfrm>
                <a:off x="2111393" y="4178383"/>
                <a:ext cx="3647460" cy="416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rgbClr val="027696"/>
                    </a:solidFill>
                    <a:latin typeface="Arial" pitchFamily="34" charset="0"/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rgbClr val="027696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50" name="Oval 21">
            <a:extLst>
              <a:ext uri="{FF2B5EF4-FFF2-40B4-BE49-F238E27FC236}">
                <a16:creationId xmlns:a16="http://schemas.microsoft.com/office/drawing/2014/main" id="{A76E1883-5378-46C1-8B5A-6C44B67A4031}"/>
              </a:ext>
            </a:extLst>
          </p:cNvPr>
          <p:cNvSpPr>
            <a:spLocks noChangeAspect="1"/>
          </p:cNvSpPr>
          <p:nvPr/>
        </p:nvSpPr>
        <p:spPr>
          <a:xfrm>
            <a:off x="1003853" y="2756933"/>
            <a:ext cx="278489" cy="28081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51" name="Group 33">
            <a:extLst>
              <a:ext uri="{FF2B5EF4-FFF2-40B4-BE49-F238E27FC236}">
                <a16:creationId xmlns:a16="http://schemas.microsoft.com/office/drawing/2014/main" id="{3FE2790F-04FC-4CD2-8715-AA6F76F85916}"/>
              </a:ext>
            </a:extLst>
          </p:cNvPr>
          <p:cNvGrpSpPr/>
          <p:nvPr/>
        </p:nvGrpSpPr>
        <p:grpSpPr>
          <a:xfrm>
            <a:off x="1396873" y="2542122"/>
            <a:ext cx="1726687" cy="980157"/>
            <a:chOff x="2111393" y="4178383"/>
            <a:chExt cx="3649720" cy="1473519"/>
          </a:xfrm>
        </p:grpSpPr>
        <p:sp>
          <p:nvSpPr>
            <p:cNvPr id="52" name="TextBox 34">
              <a:extLst>
                <a:ext uri="{FF2B5EF4-FFF2-40B4-BE49-F238E27FC236}">
                  <a16:creationId xmlns:a16="http://schemas.microsoft.com/office/drawing/2014/main" id="{13F02F97-6AE4-4F8D-B87B-2997FAB9B86C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1156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rgbClr val="027696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id="{C550E585-2EA6-4F03-9922-526C397DC89A}"/>
                </a:ext>
              </a:extLst>
            </p:cNvPr>
            <p:cNvSpPr txBox="1"/>
            <p:nvPr/>
          </p:nvSpPr>
          <p:spPr>
            <a:xfrm>
              <a:off x="2111393" y="4178383"/>
              <a:ext cx="3647460" cy="416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027696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027696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4" name="Grupo 53"/>
          <p:cNvGrpSpPr/>
          <p:nvPr/>
        </p:nvGrpSpPr>
        <p:grpSpPr>
          <a:xfrm>
            <a:off x="996113" y="3867894"/>
            <a:ext cx="2119707" cy="980157"/>
            <a:chOff x="5635498" y="968028"/>
            <a:chExt cx="2119707" cy="980157"/>
          </a:xfrm>
        </p:grpSpPr>
        <p:sp>
          <p:nvSpPr>
            <p:cNvPr id="55" name="Oval 21">
              <a:extLst>
                <a:ext uri="{FF2B5EF4-FFF2-40B4-BE49-F238E27FC236}">
                  <a16:creationId xmlns:a16="http://schemas.microsoft.com/office/drawing/2014/main" id="{A76E1883-5378-46C1-8B5A-6C44B67A40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35498" y="1182839"/>
              <a:ext cx="278489" cy="280816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rgbClr val="027696"/>
                </a:solidFill>
              </a:endParaRPr>
            </a:p>
          </p:txBody>
        </p:sp>
        <p:grpSp>
          <p:nvGrpSpPr>
            <p:cNvPr id="56" name="Group 33">
              <a:extLst>
                <a:ext uri="{FF2B5EF4-FFF2-40B4-BE49-F238E27FC236}">
                  <a16:creationId xmlns:a16="http://schemas.microsoft.com/office/drawing/2014/main" id="{3FE2790F-04FC-4CD2-8715-AA6F76F85916}"/>
                </a:ext>
              </a:extLst>
            </p:cNvPr>
            <p:cNvGrpSpPr/>
            <p:nvPr/>
          </p:nvGrpSpPr>
          <p:grpSpPr>
            <a:xfrm>
              <a:off x="6028518" y="968028"/>
              <a:ext cx="1726687" cy="980157"/>
              <a:chOff x="2111393" y="4178383"/>
              <a:chExt cx="3649720" cy="1473519"/>
            </a:xfrm>
          </p:grpSpPr>
          <p:sp>
            <p:nvSpPr>
              <p:cNvPr id="57" name="TextBox 34">
                <a:extLst>
                  <a:ext uri="{FF2B5EF4-FFF2-40B4-BE49-F238E27FC236}">
                    <a16:creationId xmlns:a16="http://schemas.microsoft.com/office/drawing/2014/main" id="{13F02F97-6AE4-4F8D-B87B-2997FAB9B86C}"/>
                  </a:ext>
                </a:extLst>
              </p:cNvPr>
              <p:cNvSpPr txBox="1"/>
              <p:nvPr/>
            </p:nvSpPr>
            <p:spPr>
              <a:xfrm>
                <a:off x="2113657" y="4495163"/>
                <a:ext cx="3647456" cy="1156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100" dirty="0">
                    <a:solidFill>
                      <a:srgbClr val="027696"/>
                    </a:solidFill>
                    <a:latin typeface="Arial" pitchFamily="34" charset="0"/>
                    <a:cs typeface="Arial" pitchFamily="34" charset="0"/>
                  </a:rPr>
                  <a:t>You can simply impress your audience and add a unique zing and appeal to your Presentations.</a:t>
                </a:r>
              </a:p>
            </p:txBody>
          </p:sp>
          <p:sp>
            <p:nvSpPr>
              <p:cNvPr id="58" name="TextBox 35">
                <a:extLst>
                  <a:ext uri="{FF2B5EF4-FFF2-40B4-BE49-F238E27FC236}">
                    <a16:creationId xmlns:a16="http://schemas.microsoft.com/office/drawing/2014/main" id="{C550E585-2EA6-4F03-9922-526C397DC89A}"/>
                  </a:ext>
                </a:extLst>
              </p:cNvPr>
              <p:cNvSpPr txBox="1"/>
              <p:nvPr/>
            </p:nvSpPr>
            <p:spPr>
              <a:xfrm>
                <a:off x="2111393" y="4178383"/>
                <a:ext cx="3647460" cy="416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rgbClr val="027696"/>
                    </a:solidFill>
                    <a:latin typeface="Arial" pitchFamily="34" charset="0"/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rgbClr val="027696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59" name="Grupo 58"/>
          <p:cNvGrpSpPr/>
          <p:nvPr/>
        </p:nvGrpSpPr>
        <p:grpSpPr>
          <a:xfrm>
            <a:off x="3491880" y="2571750"/>
            <a:ext cx="2119707" cy="980157"/>
            <a:chOff x="5635498" y="968028"/>
            <a:chExt cx="2119707" cy="980157"/>
          </a:xfrm>
        </p:grpSpPr>
        <p:sp>
          <p:nvSpPr>
            <p:cNvPr id="60" name="Oval 21">
              <a:extLst>
                <a:ext uri="{FF2B5EF4-FFF2-40B4-BE49-F238E27FC236}">
                  <a16:creationId xmlns:a16="http://schemas.microsoft.com/office/drawing/2014/main" id="{A76E1883-5378-46C1-8B5A-6C44B67A40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35498" y="1182839"/>
              <a:ext cx="278489" cy="280816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rgbClr val="027696"/>
                </a:solidFill>
              </a:endParaRPr>
            </a:p>
          </p:txBody>
        </p:sp>
        <p:grpSp>
          <p:nvGrpSpPr>
            <p:cNvPr id="61" name="Group 33">
              <a:extLst>
                <a:ext uri="{FF2B5EF4-FFF2-40B4-BE49-F238E27FC236}">
                  <a16:creationId xmlns:a16="http://schemas.microsoft.com/office/drawing/2014/main" id="{3FE2790F-04FC-4CD2-8715-AA6F76F85916}"/>
                </a:ext>
              </a:extLst>
            </p:cNvPr>
            <p:cNvGrpSpPr/>
            <p:nvPr/>
          </p:nvGrpSpPr>
          <p:grpSpPr>
            <a:xfrm>
              <a:off x="6028518" y="968028"/>
              <a:ext cx="1726687" cy="980157"/>
              <a:chOff x="2111393" y="4178383"/>
              <a:chExt cx="3649720" cy="1473519"/>
            </a:xfrm>
          </p:grpSpPr>
          <p:sp>
            <p:nvSpPr>
              <p:cNvPr id="62" name="TextBox 34">
                <a:extLst>
                  <a:ext uri="{FF2B5EF4-FFF2-40B4-BE49-F238E27FC236}">
                    <a16:creationId xmlns:a16="http://schemas.microsoft.com/office/drawing/2014/main" id="{13F02F97-6AE4-4F8D-B87B-2997FAB9B86C}"/>
                  </a:ext>
                </a:extLst>
              </p:cNvPr>
              <p:cNvSpPr txBox="1"/>
              <p:nvPr/>
            </p:nvSpPr>
            <p:spPr>
              <a:xfrm>
                <a:off x="2113657" y="4495163"/>
                <a:ext cx="3647456" cy="1156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100" dirty="0">
                    <a:solidFill>
                      <a:srgbClr val="027696"/>
                    </a:solidFill>
                    <a:latin typeface="Arial" pitchFamily="34" charset="0"/>
                    <a:cs typeface="Arial" pitchFamily="34" charset="0"/>
                  </a:rPr>
                  <a:t>You can simply impress your audience and add a unique zing and appeal to your Presentations.</a:t>
                </a:r>
              </a:p>
            </p:txBody>
          </p:sp>
          <p:sp>
            <p:nvSpPr>
              <p:cNvPr id="63" name="TextBox 35">
                <a:extLst>
                  <a:ext uri="{FF2B5EF4-FFF2-40B4-BE49-F238E27FC236}">
                    <a16:creationId xmlns:a16="http://schemas.microsoft.com/office/drawing/2014/main" id="{C550E585-2EA6-4F03-9922-526C397DC89A}"/>
                  </a:ext>
                </a:extLst>
              </p:cNvPr>
              <p:cNvSpPr txBox="1"/>
              <p:nvPr/>
            </p:nvSpPr>
            <p:spPr>
              <a:xfrm>
                <a:off x="2111393" y="4178383"/>
                <a:ext cx="3647460" cy="416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rgbClr val="027696"/>
                    </a:solidFill>
                    <a:latin typeface="Arial" pitchFamily="34" charset="0"/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rgbClr val="027696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31" name="Grupo 30"/>
          <p:cNvGrpSpPr/>
          <p:nvPr/>
        </p:nvGrpSpPr>
        <p:grpSpPr>
          <a:xfrm>
            <a:off x="5926929" y="1604010"/>
            <a:ext cx="2914560" cy="3241675"/>
            <a:chOff x="6599238" y="2816225"/>
            <a:chExt cx="1570037" cy="1746250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6667500" y="3298825"/>
              <a:ext cx="1433512" cy="1150938"/>
            </a:xfrm>
            <a:custGeom>
              <a:avLst/>
              <a:gdLst>
                <a:gd name="T0" fmla="*/ 0 w 379"/>
                <a:gd name="T1" fmla="*/ 222 h 305"/>
                <a:gd name="T2" fmla="*/ 0 w 379"/>
                <a:gd name="T3" fmla="*/ 204 h 305"/>
                <a:gd name="T4" fmla="*/ 8 w 379"/>
                <a:gd name="T5" fmla="*/ 204 h 305"/>
                <a:gd name="T6" fmla="*/ 111 w 379"/>
                <a:gd name="T7" fmla="*/ 204 h 305"/>
                <a:gd name="T8" fmla="*/ 125 w 379"/>
                <a:gd name="T9" fmla="*/ 191 h 305"/>
                <a:gd name="T10" fmla="*/ 125 w 379"/>
                <a:gd name="T11" fmla="*/ 157 h 305"/>
                <a:gd name="T12" fmla="*/ 115 w 379"/>
                <a:gd name="T13" fmla="*/ 147 h 305"/>
                <a:gd name="T14" fmla="*/ 8 w 379"/>
                <a:gd name="T15" fmla="*/ 147 h 305"/>
                <a:gd name="T16" fmla="*/ 0 w 379"/>
                <a:gd name="T17" fmla="*/ 147 h 305"/>
                <a:gd name="T18" fmla="*/ 0 w 379"/>
                <a:gd name="T19" fmla="*/ 132 h 305"/>
                <a:gd name="T20" fmla="*/ 7 w 379"/>
                <a:gd name="T21" fmla="*/ 131 h 305"/>
                <a:gd name="T22" fmla="*/ 113 w 379"/>
                <a:gd name="T23" fmla="*/ 131 h 305"/>
                <a:gd name="T24" fmla="*/ 125 w 379"/>
                <a:gd name="T25" fmla="*/ 119 h 305"/>
                <a:gd name="T26" fmla="*/ 125 w 379"/>
                <a:gd name="T27" fmla="*/ 85 h 305"/>
                <a:gd name="T28" fmla="*/ 114 w 379"/>
                <a:gd name="T29" fmla="*/ 74 h 305"/>
                <a:gd name="T30" fmla="*/ 9 w 379"/>
                <a:gd name="T31" fmla="*/ 74 h 305"/>
                <a:gd name="T32" fmla="*/ 0 w 379"/>
                <a:gd name="T33" fmla="*/ 74 h 305"/>
                <a:gd name="T34" fmla="*/ 0 w 379"/>
                <a:gd name="T35" fmla="*/ 1 h 305"/>
                <a:gd name="T36" fmla="*/ 6 w 379"/>
                <a:gd name="T37" fmla="*/ 0 h 305"/>
                <a:gd name="T38" fmla="*/ 100 w 379"/>
                <a:gd name="T39" fmla="*/ 1 h 305"/>
                <a:gd name="T40" fmla="*/ 110 w 379"/>
                <a:gd name="T41" fmla="*/ 5 h 305"/>
                <a:gd name="T42" fmla="*/ 185 w 379"/>
                <a:gd name="T43" fmla="*/ 80 h 305"/>
                <a:gd name="T44" fmla="*/ 190 w 379"/>
                <a:gd name="T45" fmla="*/ 91 h 305"/>
                <a:gd name="T46" fmla="*/ 190 w 379"/>
                <a:gd name="T47" fmla="*/ 272 h 305"/>
                <a:gd name="T48" fmla="*/ 201 w 379"/>
                <a:gd name="T49" fmla="*/ 284 h 305"/>
                <a:gd name="T50" fmla="*/ 370 w 379"/>
                <a:gd name="T51" fmla="*/ 284 h 305"/>
                <a:gd name="T52" fmla="*/ 379 w 379"/>
                <a:gd name="T53" fmla="*/ 284 h 305"/>
                <a:gd name="T54" fmla="*/ 379 w 379"/>
                <a:gd name="T55" fmla="*/ 305 h 305"/>
                <a:gd name="T56" fmla="*/ 0 w 379"/>
                <a:gd name="T57" fmla="*/ 305 h 305"/>
                <a:gd name="T58" fmla="*/ 0 w 379"/>
                <a:gd name="T59" fmla="*/ 278 h 305"/>
                <a:gd name="T60" fmla="*/ 8 w 379"/>
                <a:gd name="T61" fmla="*/ 278 h 305"/>
                <a:gd name="T62" fmla="*/ 114 w 379"/>
                <a:gd name="T63" fmla="*/ 278 h 305"/>
                <a:gd name="T64" fmla="*/ 125 w 379"/>
                <a:gd name="T65" fmla="*/ 267 h 305"/>
                <a:gd name="T66" fmla="*/ 125 w 379"/>
                <a:gd name="T67" fmla="*/ 233 h 305"/>
                <a:gd name="T68" fmla="*/ 113 w 379"/>
                <a:gd name="T69" fmla="*/ 222 h 305"/>
                <a:gd name="T70" fmla="*/ 9 w 379"/>
                <a:gd name="T71" fmla="*/ 222 h 305"/>
                <a:gd name="T72" fmla="*/ 0 w 379"/>
                <a:gd name="T73" fmla="*/ 22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9" h="305">
                  <a:moveTo>
                    <a:pt x="0" y="222"/>
                  </a:moveTo>
                  <a:cubicBezTo>
                    <a:pt x="0" y="216"/>
                    <a:pt x="0" y="210"/>
                    <a:pt x="0" y="204"/>
                  </a:cubicBezTo>
                  <a:cubicBezTo>
                    <a:pt x="3" y="204"/>
                    <a:pt x="5" y="204"/>
                    <a:pt x="8" y="204"/>
                  </a:cubicBezTo>
                  <a:cubicBezTo>
                    <a:pt x="42" y="204"/>
                    <a:pt x="77" y="204"/>
                    <a:pt x="111" y="204"/>
                  </a:cubicBezTo>
                  <a:cubicBezTo>
                    <a:pt x="124" y="204"/>
                    <a:pt x="125" y="203"/>
                    <a:pt x="125" y="191"/>
                  </a:cubicBezTo>
                  <a:cubicBezTo>
                    <a:pt x="125" y="180"/>
                    <a:pt x="125" y="168"/>
                    <a:pt x="125" y="157"/>
                  </a:cubicBezTo>
                  <a:cubicBezTo>
                    <a:pt x="125" y="150"/>
                    <a:pt x="122" y="147"/>
                    <a:pt x="115" y="147"/>
                  </a:cubicBezTo>
                  <a:cubicBezTo>
                    <a:pt x="79" y="148"/>
                    <a:pt x="44" y="147"/>
                    <a:pt x="8" y="147"/>
                  </a:cubicBezTo>
                  <a:cubicBezTo>
                    <a:pt x="6" y="147"/>
                    <a:pt x="3" y="147"/>
                    <a:pt x="0" y="147"/>
                  </a:cubicBezTo>
                  <a:cubicBezTo>
                    <a:pt x="0" y="142"/>
                    <a:pt x="0" y="137"/>
                    <a:pt x="0" y="132"/>
                  </a:cubicBezTo>
                  <a:cubicBezTo>
                    <a:pt x="2" y="131"/>
                    <a:pt x="5" y="131"/>
                    <a:pt x="7" y="131"/>
                  </a:cubicBezTo>
                  <a:cubicBezTo>
                    <a:pt x="42" y="131"/>
                    <a:pt x="77" y="131"/>
                    <a:pt x="113" y="131"/>
                  </a:cubicBezTo>
                  <a:cubicBezTo>
                    <a:pt x="123" y="131"/>
                    <a:pt x="125" y="130"/>
                    <a:pt x="125" y="119"/>
                  </a:cubicBezTo>
                  <a:cubicBezTo>
                    <a:pt x="125" y="108"/>
                    <a:pt x="125" y="96"/>
                    <a:pt x="125" y="85"/>
                  </a:cubicBezTo>
                  <a:cubicBezTo>
                    <a:pt x="125" y="76"/>
                    <a:pt x="123" y="74"/>
                    <a:pt x="114" y="74"/>
                  </a:cubicBezTo>
                  <a:cubicBezTo>
                    <a:pt x="79" y="74"/>
                    <a:pt x="44" y="74"/>
                    <a:pt x="9" y="74"/>
                  </a:cubicBezTo>
                  <a:cubicBezTo>
                    <a:pt x="6" y="74"/>
                    <a:pt x="3" y="74"/>
                    <a:pt x="0" y="74"/>
                  </a:cubicBezTo>
                  <a:cubicBezTo>
                    <a:pt x="0" y="50"/>
                    <a:pt x="0" y="25"/>
                    <a:pt x="0" y="1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37" y="0"/>
                    <a:pt x="69" y="0"/>
                    <a:pt x="100" y="1"/>
                  </a:cubicBezTo>
                  <a:cubicBezTo>
                    <a:pt x="103" y="1"/>
                    <a:pt x="107" y="2"/>
                    <a:pt x="110" y="5"/>
                  </a:cubicBezTo>
                  <a:cubicBezTo>
                    <a:pt x="135" y="30"/>
                    <a:pt x="160" y="55"/>
                    <a:pt x="185" y="80"/>
                  </a:cubicBezTo>
                  <a:cubicBezTo>
                    <a:pt x="188" y="83"/>
                    <a:pt x="190" y="87"/>
                    <a:pt x="190" y="91"/>
                  </a:cubicBezTo>
                  <a:cubicBezTo>
                    <a:pt x="190" y="151"/>
                    <a:pt x="190" y="212"/>
                    <a:pt x="190" y="272"/>
                  </a:cubicBezTo>
                  <a:cubicBezTo>
                    <a:pt x="190" y="283"/>
                    <a:pt x="191" y="284"/>
                    <a:pt x="201" y="284"/>
                  </a:cubicBezTo>
                  <a:cubicBezTo>
                    <a:pt x="257" y="284"/>
                    <a:pt x="313" y="284"/>
                    <a:pt x="370" y="284"/>
                  </a:cubicBezTo>
                  <a:cubicBezTo>
                    <a:pt x="373" y="284"/>
                    <a:pt x="376" y="284"/>
                    <a:pt x="379" y="284"/>
                  </a:cubicBezTo>
                  <a:cubicBezTo>
                    <a:pt x="379" y="291"/>
                    <a:pt x="379" y="298"/>
                    <a:pt x="379" y="305"/>
                  </a:cubicBezTo>
                  <a:cubicBezTo>
                    <a:pt x="253" y="305"/>
                    <a:pt x="127" y="305"/>
                    <a:pt x="0" y="305"/>
                  </a:cubicBezTo>
                  <a:cubicBezTo>
                    <a:pt x="0" y="296"/>
                    <a:pt x="0" y="288"/>
                    <a:pt x="0" y="278"/>
                  </a:cubicBezTo>
                  <a:cubicBezTo>
                    <a:pt x="3" y="278"/>
                    <a:pt x="6" y="278"/>
                    <a:pt x="8" y="278"/>
                  </a:cubicBezTo>
                  <a:cubicBezTo>
                    <a:pt x="43" y="278"/>
                    <a:pt x="78" y="278"/>
                    <a:pt x="114" y="278"/>
                  </a:cubicBezTo>
                  <a:cubicBezTo>
                    <a:pt x="124" y="278"/>
                    <a:pt x="125" y="277"/>
                    <a:pt x="125" y="267"/>
                  </a:cubicBezTo>
                  <a:cubicBezTo>
                    <a:pt x="125" y="256"/>
                    <a:pt x="125" y="245"/>
                    <a:pt x="125" y="233"/>
                  </a:cubicBezTo>
                  <a:cubicBezTo>
                    <a:pt x="125" y="223"/>
                    <a:pt x="123" y="222"/>
                    <a:pt x="113" y="222"/>
                  </a:cubicBezTo>
                  <a:cubicBezTo>
                    <a:pt x="78" y="222"/>
                    <a:pt x="43" y="222"/>
                    <a:pt x="9" y="222"/>
                  </a:cubicBezTo>
                  <a:cubicBezTo>
                    <a:pt x="6" y="222"/>
                    <a:pt x="3" y="222"/>
                    <a:pt x="0" y="2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7246938" y="2898775"/>
              <a:ext cx="804862" cy="1422400"/>
            </a:xfrm>
            <a:custGeom>
              <a:avLst/>
              <a:gdLst>
                <a:gd name="T0" fmla="*/ 213 w 213"/>
                <a:gd name="T1" fmla="*/ 377 h 377"/>
                <a:gd name="T2" fmla="*/ 49 w 213"/>
                <a:gd name="T3" fmla="*/ 377 h 377"/>
                <a:gd name="T4" fmla="*/ 49 w 213"/>
                <a:gd name="T5" fmla="*/ 368 h 377"/>
                <a:gd name="T6" fmla="*/ 49 w 213"/>
                <a:gd name="T7" fmla="*/ 194 h 377"/>
                <a:gd name="T8" fmla="*/ 43 w 213"/>
                <a:gd name="T9" fmla="*/ 179 h 377"/>
                <a:gd name="T10" fmla="*/ 4 w 213"/>
                <a:gd name="T11" fmla="*/ 140 h 377"/>
                <a:gd name="T12" fmla="*/ 0 w 213"/>
                <a:gd name="T13" fmla="*/ 136 h 377"/>
                <a:gd name="T14" fmla="*/ 23 w 213"/>
                <a:gd name="T15" fmla="*/ 136 h 377"/>
                <a:gd name="T16" fmla="*/ 130 w 213"/>
                <a:gd name="T17" fmla="*/ 136 h 377"/>
                <a:gd name="T18" fmla="*/ 141 w 213"/>
                <a:gd name="T19" fmla="*/ 125 h 377"/>
                <a:gd name="T20" fmla="*/ 141 w 213"/>
                <a:gd name="T21" fmla="*/ 8 h 377"/>
                <a:gd name="T22" fmla="*/ 149 w 213"/>
                <a:gd name="T23" fmla="*/ 0 h 377"/>
                <a:gd name="T24" fmla="*/ 207 w 213"/>
                <a:gd name="T25" fmla="*/ 0 h 377"/>
                <a:gd name="T26" fmla="*/ 213 w 213"/>
                <a:gd name="T27" fmla="*/ 0 h 377"/>
                <a:gd name="T28" fmla="*/ 213 w 213"/>
                <a:gd name="T29" fmla="*/ 377 h 377"/>
                <a:gd name="T30" fmla="*/ 148 w 213"/>
                <a:gd name="T31" fmla="*/ 306 h 377"/>
                <a:gd name="T32" fmla="*/ 187 w 213"/>
                <a:gd name="T33" fmla="*/ 306 h 377"/>
                <a:gd name="T34" fmla="*/ 196 w 213"/>
                <a:gd name="T35" fmla="*/ 297 h 377"/>
                <a:gd name="T36" fmla="*/ 196 w 213"/>
                <a:gd name="T37" fmla="*/ 277 h 377"/>
                <a:gd name="T38" fmla="*/ 188 w 213"/>
                <a:gd name="T39" fmla="*/ 268 h 377"/>
                <a:gd name="T40" fmla="*/ 109 w 213"/>
                <a:gd name="T41" fmla="*/ 268 h 377"/>
                <a:gd name="T42" fmla="*/ 101 w 213"/>
                <a:gd name="T43" fmla="*/ 277 h 377"/>
                <a:gd name="T44" fmla="*/ 101 w 213"/>
                <a:gd name="T45" fmla="*/ 297 h 377"/>
                <a:gd name="T46" fmla="*/ 110 w 213"/>
                <a:gd name="T47" fmla="*/ 306 h 377"/>
                <a:gd name="T48" fmla="*/ 148 w 213"/>
                <a:gd name="T49" fmla="*/ 306 h 377"/>
                <a:gd name="T50" fmla="*/ 148 w 213"/>
                <a:gd name="T51" fmla="*/ 206 h 377"/>
                <a:gd name="T52" fmla="*/ 188 w 213"/>
                <a:gd name="T53" fmla="*/ 206 h 377"/>
                <a:gd name="T54" fmla="*/ 196 w 213"/>
                <a:gd name="T55" fmla="*/ 198 h 377"/>
                <a:gd name="T56" fmla="*/ 196 w 213"/>
                <a:gd name="T57" fmla="*/ 176 h 377"/>
                <a:gd name="T58" fmla="*/ 189 w 213"/>
                <a:gd name="T59" fmla="*/ 168 h 377"/>
                <a:gd name="T60" fmla="*/ 109 w 213"/>
                <a:gd name="T61" fmla="*/ 168 h 377"/>
                <a:gd name="T62" fmla="*/ 101 w 213"/>
                <a:gd name="T63" fmla="*/ 176 h 377"/>
                <a:gd name="T64" fmla="*/ 101 w 213"/>
                <a:gd name="T65" fmla="*/ 197 h 377"/>
                <a:gd name="T66" fmla="*/ 110 w 213"/>
                <a:gd name="T67" fmla="*/ 206 h 377"/>
                <a:gd name="T68" fmla="*/ 148 w 213"/>
                <a:gd name="T69" fmla="*/ 206 h 377"/>
                <a:gd name="T70" fmla="*/ 149 w 213"/>
                <a:gd name="T71" fmla="*/ 318 h 377"/>
                <a:gd name="T72" fmla="*/ 149 w 213"/>
                <a:gd name="T73" fmla="*/ 318 h 377"/>
                <a:gd name="T74" fmla="*/ 110 w 213"/>
                <a:gd name="T75" fmla="*/ 318 h 377"/>
                <a:gd name="T76" fmla="*/ 101 w 213"/>
                <a:gd name="T77" fmla="*/ 327 h 377"/>
                <a:gd name="T78" fmla="*/ 101 w 213"/>
                <a:gd name="T79" fmla="*/ 348 h 377"/>
                <a:gd name="T80" fmla="*/ 109 w 213"/>
                <a:gd name="T81" fmla="*/ 356 h 377"/>
                <a:gd name="T82" fmla="*/ 188 w 213"/>
                <a:gd name="T83" fmla="*/ 356 h 377"/>
                <a:gd name="T84" fmla="*/ 196 w 213"/>
                <a:gd name="T85" fmla="*/ 348 h 377"/>
                <a:gd name="T86" fmla="*/ 196 w 213"/>
                <a:gd name="T87" fmla="*/ 327 h 377"/>
                <a:gd name="T88" fmla="*/ 187 w 213"/>
                <a:gd name="T89" fmla="*/ 318 h 377"/>
                <a:gd name="T90" fmla="*/ 149 w 213"/>
                <a:gd name="T91" fmla="*/ 318 h 377"/>
                <a:gd name="T92" fmla="*/ 148 w 213"/>
                <a:gd name="T93" fmla="*/ 255 h 377"/>
                <a:gd name="T94" fmla="*/ 188 w 213"/>
                <a:gd name="T95" fmla="*/ 256 h 377"/>
                <a:gd name="T96" fmla="*/ 196 w 213"/>
                <a:gd name="T97" fmla="*/ 248 h 377"/>
                <a:gd name="T98" fmla="*/ 196 w 213"/>
                <a:gd name="T99" fmla="*/ 225 h 377"/>
                <a:gd name="T100" fmla="*/ 189 w 213"/>
                <a:gd name="T101" fmla="*/ 218 h 377"/>
                <a:gd name="T102" fmla="*/ 109 w 213"/>
                <a:gd name="T103" fmla="*/ 218 h 377"/>
                <a:gd name="T104" fmla="*/ 101 w 213"/>
                <a:gd name="T105" fmla="*/ 225 h 377"/>
                <a:gd name="T106" fmla="*/ 101 w 213"/>
                <a:gd name="T107" fmla="*/ 246 h 377"/>
                <a:gd name="T108" fmla="*/ 110 w 213"/>
                <a:gd name="T109" fmla="*/ 256 h 377"/>
                <a:gd name="T110" fmla="*/ 148 w 213"/>
                <a:gd name="T111" fmla="*/ 255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3" h="377">
                  <a:moveTo>
                    <a:pt x="213" y="377"/>
                  </a:moveTo>
                  <a:cubicBezTo>
                    <a:pt x="159" y="377"/>
                    <a:pt x="104" y="377"/>
                    <a:pt x="49" y="377"/>
                  </a:cubicBezTo>
                  <a:cubicBezTo>
                    <a:pt x="49" y="374"/>
                    <a:pt x="49" y="371"/>
                    <a:pt x="49" y="368"/>
                  </a:cubicBezTo>
                  <a:cubicBezTo>
                    <a:pt x="49" y="310"/>
                    <a:pt x="49" y="252"/>
                    <a:pt x="49" y="194"/>
                  </a:cubicBezTo>
                  <a:cubicBezTo>
                    <a:pt x="49" y="188"/>
                    <a:pt x="48" y="183"/>
                    <a:pt x="43" y="179"/>
                  </a:cubicBezTo>
                  <a:cubicBezTo>
                    <a:pt x="30" y="166"/>
                    <a:pt x="17" y="153"/>
                    <a:pt x="4" y="140"/>
                  </a:cubicBezTo>
                  <a:cubicBezTo>
                    <a:pt x="3" y="139"/>
                    <a:pt x="2" y="138"/>
                    <a:pt x="0" y="136"/>
                  </a:cubicBezTo>
                  <a:cubicBezTo>
                    <a:pt x="9" y="136"/>
                    <a:pt x="16" y="136"/>
                    <a:pt x="23" y="136"/>
                  </a:cubicBezTo>
                  <a:cubicBezTo>
                    <a:pt x="59" y="136"/>
                    <a:pt x="95" y="136"/>
                    <a:pt x="130" y="136"/>
                  </a:cubicBezTo>
                  <a:cubicBezTo>
                    <a:pt x="140" y="136"/>
                    <a:pt x="141" y="135"/>
                    <a:pt x="141" y="125"/>
                  </a:cubicBezTo>
                  <a:cubicBezTo>
                    <a:pt x="141" y="86"/>
                    <a:pt x="141" y="47"/>
                    <a:pt x="141" y="8"/>
                  </a:cubicBezTo>
                  <a:cubicBezTo>
                    <a:pt x="141" y="1"/>
                    <a:pt x="143" y="0"/>
                    <a:pt x="149" y="0"/>
                  </a:cubicBezTo>
                  <a:cubicBezTo>
                    <a:pt x="168" y="0"/>
                    <a:pt x="188" y="0"/>
                    <a:pt x="207" y="0"/>
                  </a:cubicBezTo>
                  <a:cubicBezTo>
                    <a:pt x="209" y="0"/>
                    <a:pt x="211" y="0"/>
                    <a:pt x="213" y="0"/>
                  </a:cubicBezTo>
                  <a:cubicBezTo>
                    <a:pt x="213" y="126"/>
                    <a:pt x="213" y="251"/>
                    <a:pt x="213" y="377"/>
                  </a:cubicBezTo>
                  <a:close/>
                  <a:moveTo>
                    <a:pt x="148" y="306"/>
                  </a:moveTo>
                  <a:cubicBezTo>
                    <a:pt x="161" y="306"/>
                    <a:pt x="174" y="306"/>
                    <a:pt x="187" y="306"/>
                  </a:cubicBezTo>
                  <a:cubicBezTo>
                    <a:pt x="193" y="306"/>
                    <a:pt x="196" y="304"/>
                    <a:pt x="196" y="297"/>
                  </a:cubicBezTo>
                  <a:cubicBezTo>
                    <a:pt x="196" y="290"/>
                    <a:pt x="196" y="284"/>
                    <a:pt x="196" y="277"/>
                  </a:cubicBezTo>
                  <a:cubicBezTo>
                    <a:pt x="197" y="271"/>
                    <a:pt x="194" y="268"/>
                    <a:pt x="188" y="268"/>
                  </a:cubicBezTo>
                  <a:cubicBezTo>
                    <a:pt x="162" y="268"/>
                    <a:pt x="135" y="268"/>
                    <a:pt x="109" y="268"/>
                  </a:cubicBezTo>
                  <a:cubicBezTo>
                    <a:pt x="103" y="268"/>
                    <a:pt x="101" y="271"/>
                    <a:pt x="101" y="277"/>
                  </a:cubicBezTo>
                  <a:cubicBezTo>
                    <a:pt x="101" y="283"/>
                    <a:pt x="101" y="290"/>
                    <a:pt x="101" y="297"/>
                  </a:cubicBezTo>
                  <a:cubicBezTo>
                    <a:pt x="101" y="304"/>
                    <a:pt x="104" y="306"/>
                    <a:pt x="110" y="306"/>
                  </a:cubicBezTo>
                  <a:cubicBezTo>
                    <a:pt x="123" y="306"/>
                    <a:pt x="135" y="306"/>
                    <a:pt x="148" y="306"/>
                  </a:cubicBezTo>
                  <a:close/>
                  <a:moveTo>
                    <a:pt x="148" y="206"/>
                  </a:moveTo>
                  <a:cubicBezTo>
                    <a:pt x="161" y="206"/>
                    <a:pt x="175" y="206"/>
                    <a:pt x="188" y="206"/>
                  </a:cubicBezTo>
                  <a:cubicBezTo>
                    <a:pt x="193" y="206"/>
                    <a:pt x="196" y="204"/>
                    <a:pt x="196" y="198"/>
                  </a:cubicBezTo>
                  <a:cubicBezTo>
                    <a:pt x="196" y="190"/>
                    <a:pt x="196" y="183"/>
                    <a:pt x="196" y="176"/>
                  </a:cubicBezTo>
                  <a:cubicBezTo>
                    <a:pt x="196" y="171"/>
                    <a:pt x="194" y="168"/>
                    <a:pt x="189" y="168"/>
                  </a:cubicBezTo>
                  <a:cubicBezTo>
                    <a:pt x="162" y="168"/>
                    <a:pt x="135" y="168"/>
                    <a:pt x="109" y="168"/>
                  </a:cubicBezTo>
                  <a:cubicBezTo>
                    <a:pt x="104" y="168"/>
                    <a:pt x="101" y="170"/>
                    <a:pt x="101" y="176"/>
                  </a:cubicBezTo>
                  <a:cubicBezTo>
                    <a:pt x="101" y="183"/>
                    <a:pt x="101" y="190"/>
                    <a:pt x="101" y="197"/>
                  </a:cubicBezTo>
                  <a:cubicBezTo>
                    <a:pt x="101" y="204"/>
                    <a:pt x="104" y="206"/>
                    <a:pt x="110" y="206"/>
                  </a:cubicBezTo>
                  <a:cubicBezTo>
                    <a:pt x="123" y="205"/>
                    <a:pt x="135" y="206"/>
                    <a:pt x="148" y="206"/>
                  </a:cubicBezTo>
                  <a:close/>
                  <a:moveTo>
                    <a:pt x="149" y="318"/>
                  </a:moveTo>
                  <a:cubicBezTo>
                    <a:pt x="149" y="318"/>
                    <a:pt x="149" y="318"/>
                    <a:pt x="149" y="318"/>
                  </a:cubicBezTo>
                  <a:cubicBezTo>
                    <a:pt x="136" y="318"/>
                    <a:pt x="123" y="318"/>
                    <a:pt x="110" y="318"/>
                  </a:cubicBezTo>
                  <a:cubicBezTo>
                    <a:pt x="103" y="318"/>
                    <a:pt x="101" y="321"/>
                    <a:pt x="101" y="327"/>
                  </a:cubicBezTo>
                  <a:cubicBezTo>
                    <a:pt x="101" y="334"/>
                    <a:pt x="101" y="341"/>
                    <a:pt x="101" y="348"/>
                  </a:cubicBezTo>
                  <a:cubicBezTo>
                    <a:pt x="101" y="353"/>
                    <a:pt x="103" y="356"/>
                    <a:pt x="109" y="356"/>
                  </a:cubicBezTo>
                  <a:cubicBezTo>
                    <a:pt x="135" y="356"/>
                    <a:pt x="162" y="356"/>
                    <a:pt x="188" y="356"/>
                  </a:cubicBezTo>
                  <a:cubicBezTo>
                    <a:pt x="194" y="356"/>
                    <a:pt x="196" y="353"/>
                    <a:pt x="196" y="348"/>
                  </a:cubicBezTo>
                  <a:cubicBezTo>
                    <a:pt x="196" y="341"/>
                    <a:pt x="196" y="334"/>
                    <a:pt x="196" y="327"/>
                  </a:cubicBezTo>
                  <a:cubicBezTo>
                    <a:pt x="196" y="321"/>
                    <a:pt x="194" y="318"/>
                    <a:pt x="187" y="318"/>
                  </a:cubicBezTo>
                  <a:cubicBezTo>
                    <a:pt x="175" y="319"/>
                    <a:pt x="162" y="318"/>
                    <a:pt x="149" y="318"/>
                  </a:cubicBezTo>
                  <a:close/>
                  <a:moveTo>
                    <a:pt x="148" y="255"/>
                  </a:moveTo>
                  <a:cubicBezTo>
                    <a:pt x="161" y="255"/>
                    <a:pt x="175" y="255"/>
                    <a:pt x="188" y="256"/>
                  </a:cubicBezTo>
                  <a:cubicBezTo>
                    <a:pt x="194" y="256"/>
                    <a:pt x="196" y="253"/>
                    <a:pt x="196" y="248"/>
                  </a:cubicBezTo>
                  <a:cubicBezTo>
                    <a:pt x="196" y="240"/>
                    <a:pt x="196" y="233"/>
                    <a:pt x="196" y="225"/>
                  </a:cubicBezTo>
                  <a:cubicBezTo>
                    <a:pt x="196" y="220"/>
                    <a:pt x="194" y="218"/>
                    <a:pt x="189" y="218"/>
                  </a:cubicBezTo>
                  <a:cubicBezTo>
                    <a:pt x="162" y="218"/>
                    <a:pt x="135" y="218"/>
                    <a:pt x="109" y="218"/>
                  </a:cubicBezTo>
                  <a:cubicBezTo>
                    <a:pt x="104" y="218"/>
                    <a:pt x="101" y="220"/>
                    <a:pt x="101" y="225"/>
                  </a:cubicBezTo>
                  <a:cubicBezTo>
                    <a:pt x="101" y="232"/>
                    <a:pt x="101" y="239"/>
                    <a:pt x="101" y="246"/>
                  </a:cubicBezTo>
                  <a:cubicBezTo>
                    <a:pt x="101" y="253"/>
                    <a:pt x="103" y="256"/>
                    <a:pt x="110" y="256"/>
                  </a:cubicBezTo>
                  <a:cubicBezTo>
                    <a:pt x="123" y="255"/>
                    <a:pt x="135" y="256"/>
                    <a:pt x="148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6599238" y="4498975"/>
              <a:ext cx="1570037" cy="63500"/>
            </a:xfrm>
            <a:custGeom>
              <a:avLst/>
              <a:gdLst>
                <a:gd name="T0" fmla="*/ 415 w 415"/>
                <a:gd name="T1" fmla="*/ 0 h 17"/>
                <a:gd name="T2" fmla="*/ 415 w 415"/>
                <a:gd name="T3" fmla="*/ 17 h 17"/>
                <a:gd name="T4" fmla="*/ 0 w 415"/>
                <a:gd name="T5" fmla="*/ 17 h 17"/>
                <a:gd name="T6" fmla="*/ 0 w 415"/>
                <a:gd name="T7" fmla="*/ 0 h 17"/>
                <a:gd name="T8" fmla="*/ 415 w 41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17">
                  <a:moveTo>
                    <a:pt x="415" y="0"/>
                  </a:moveTo>
                  <a:cubicBezTo>
                    <a:pt x="415" y="6"/>
                    <a:pt x="415" y="12"/>
                    <a:pt x="415" y="17"/>
                  </a:cubicBezTo>
                  <a:cubicBezTo>
                    <a:pt x="277" y="17"/>
                    <a:pt x="138" y="17"/>
                    <a:pt x="0" y="17"/>
                  </a:cubicBezTo>
                  <a:cubicBezTo>
                    <a:pt x="0" y="12"/>
                    <a:pt x="0" y="6"/>
                    <a:pt x="0" y="0"/>
                  </a:cubicBezTo>
                  <a:cubicBezTo>
                    <a:pt x="138" y="0"/>
                    <a:pt x="276" y="0"/>
                    <a:pt x="4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6694488" y="2816225"/>
              <a:ext cx="369887" cy="365125"/>
            </a:xfrm>
            <a:custGeom>
              <a:avLst/>
              <a:gdLst>
                <a:gd name="T0" fmla="*/ 48 w 98"/>
                <a:gd name="T1" fmla="*/ 96 h 97"/>
                <a:gd name="T2" fmla="*/ 1 w 98"/>
                <a:gd name="T3" fmla="*/ 47 h 97"/>
                <a:gd name="T4" fmla="*/ 51 w 98"/>
                <a:gd name="T5" fmla="*/ 0 h 97"/>
                <a:gd name="T6" fmla="*/ 97 w 98"/>
                <a:gd name="T7" fmla="*/ 50 h 97"/>
                <a:gd name="T8" fmla="*/ 48 w 98"/>
                <a:gd name="T9" fmla="*/ 96 h 97"/>
                <a:gd name="T10" fmla="*/ 32 w 98"/>
                <a:gd name="T11" fmla="*/ 66 h 97"/>
                <a:gd name="T12" fmla="*/ 43 w 98"/>
                <a:gd name="T13" fmla="*/ 83 h 97"/>
                <a:gd name="T14" fmla="*/ 66 w 98"/>
                <a:gd name="T15" fmla="*/ 66 h 97"/>
                <a:gd name="T16" fmla="*/ 84 w 98"/>
                <a:gd name="T17" fmla="*/ 53 h 97"/>
                <a:gd name="T18" fmla="*/ 66 w 98"/>
                <a:gd name="T19" fmla="*/ 30 h 97"/>
                <a:gd name="T20" fmla="*/ 65 w 98"/>
                <a:gd name="T21" fmla="*/ 17 h 97"/>
                <a:gd name="T22" fmla="*/ 53 w 98"/>
                <a:gd name="T23" fmla="*/ 13 h 97"/>
                <a:gd name="T24" fmla="*/ 35 w 98"/>
                <a:gd name="T25" fmla="*/ 15 h 97"/>
                <a:gd name="T26" fmla="*/ 31 w 98"/>
                <a:gd name="T27" fmla="*/ 31 h 97"/>
                <a:gd name="T28" fmla="*/ 25 w 98"/>
                <a:gd name="T29" fmla="*/ 31 h 97"/>
                <a:gd name="T30" fmla="*/ 14 w 98"/>
                <a:gd name="T31" fmla="*/ 42 h 97"/>
                <a:gd name="T32" fmla="*/ 14 w 98"/>
                <a:gd name="T33" fmla="*/ 47 h 97"/>
                <a:gd name="T34" fmla="*/ 32 w 98"/>
                <a:gd name="T35" fmla="*/ 6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8" h="97">
                  <a:moveTo>
                    <a:pt x="48" y="96"/>
                  </a:moveTo>
                  <a:cubicBezTo>
                    <a:pt x="21" y="95"/>
                    <a:pt x="0" y="73"/>
                    <a:pt x="1" y="47"/>
                  </a:cubicBezTo>
                  <a:cubicBezTo>
                    <a:pt x="2" y="20"/>
                    <a:pt x="24" y="0"/>
                    <a:pt x="51" y="0"/>
                  </a:cubicBezTo>
                  <a:cubicBezTo>
                    <a:pt x="77" y="1"/>
                    <a:pt x="98" y="24"/>
                    <a:pt x="97" y="50"/>
                  </a:cubicBezTo>
                  <a:cubicBezTo>
                    <a:pt x="96" y="76"/>
                    <a:pt x="74" y="97"/>
                    <a:pt x="48" y="96"/>
                  </a:cubicBezTo>
                  <a:close/>
                  <a:moveTo>
                    <a:pt x="32" y="66"/>
                  </a:moveTo>
                  <a:cubicBezTo>
                    <a:pt x="34" y="83"/>
                    <a:pt x="34" y="83"/>
                    <a:pt x="43" y="83"/>
                  </a:cubicBezTo>
                  <a:cubicBezTo>
                    <a:pt x="64" y="83"/>
                    <a:pt x="64" y="83"/>
                    <a:pt x="66" y="66"/>
                  </a:cubicBezTo>
                  <a:cubicBezTo>
                    <a:pt x="84" y="63"/>
                    <a:pt x="84" y="63"/>
                    <a:pt x="84" y="53"/>
                  </a:cubicBezTo>
                  <a:cubicBezTo>
                    <a:pt x="84" y="34"/>
                    <a:pt x="84" y="34"/>
                    <a:pt x="66" y="30"/>
                  </a:cubicBezTo>
                  <a:cubicBezTo>
                    <a:pt x="66" y="26"/>
                    <a:pt x="67" y="21"/>
                    <a:pt x="65" y="17"/>
                  </a:cubicBezTo>
                  <a:cubicBezTo>
                    <a:pt x="63" y="15"/>
                    <a:pt x="57" y="14"/>
                    <a:pt x="53" y="13"/>
                  </a:cubicBezTo>
                  <a:cubicBezTo>
                    <a:pt x="47" y="13"/>
                    <a:pt x="40" y="13"/>
                    <a:pt x="35" y="15"/>
                  </a:cubicBezTo>
                  <a:cubicBezTo>
                    <a:pt x="32" y="17"/>
                    <a:pt x="32" y="25"/>
                    <a:pt x="31" y="31"/>
                  </a:cubicBezTo>
                  <a:cubicBezTo>
                    <a:pt x="29" y="31"/>
                    <a:pt x="27" y="31"/>
                    <a:pt x="25" y="31"/>
                  </a:cubicBezTo>
                  <a:cubicBezTo>
                    <a:pt x="15" y="31"/>
                    <a:pt x="14" y="33"/>
                    <a:pt x="14" y="42"/>
                  </a:cubicBezTo>
                  <a:cubicBezTo>
                    <a:pt x="14" y="44"/>
                    <a:pt x="14" y="45"/>
                    <a:pt x="14" y="47"/>
                  </a:cubicBezTo>
                  <a:cubicBezTo>
                    <a:pt x="14" y="66"/>
                    <a:pt x="13" y="65"/>
                    <a:pt x="32" y="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6667500" y="3627438"/>
              <a:ext cx="188912" cy="115888"/>
            </a:xfrm>
            <a:custGeom>
              <a:avLst/>
              <a:gdLst>
                <a:gd name="T0" fmla="*/ 50 w 50"/>
                <a:gd name="T1" fmla="*/ 0 h 31"/>
                <a:gd name="T2" fmla="*/ 50 w 50"/>
                <a:gd name="T3" fmla="*/ 31 h 31"/>
                <a:gd name="T4" fmla="*/ 0 w 50"/>
                <a:gd name="T5" fmla="*/ 31 h 31"/>
                <a:gd name="T6" fmla="*/ 0 w 50"/>
                <a:gd name="T7" fmla="*/ 0 h 31"/>
                <a:gd name="T8" fmla="*/ 50 w 50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31">
                  <a:moveTo>
                    <a:pt x="50" y="0"/>
                  </a:moveTo>
                  <a:cubicBezTo>
                    <a:pt x="50" y="11"/>
                    <a:pt x="50" y="21"/>
                    <a:pt x="50" y="31"/>
                  </a:cubicBezTo>
                  <a:cubicBezTo>
                    <a:pt x="33" y="31"/>
                    <a:pt x="17" y="31"/>
                    <a:pt x="0" y="31"/>
                  </a:cubicBezTo>
                  <a:cubicBezTo>
                    <a:pt x="0" y="21"/>
                    <a:pt x="0" y="11"/>
                    <a:pt x="0" y="0"/>
                  </a:cubicBezTo>
                  <a:cubicBezTo>
                    <a:pt x="17" y="0"/>
                    <a:pt x="33" y="0"/>
                    <a:pt x="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6667500" y="4186238"/>
              <a:ext cx="185737" cy="115888"/>
            </a:xfrm>
            <a:custGeom>
              <a:avLst/>
              <a:gdLst>
                <a:gd name="T0" fmla="*/ 49 w 49"/>
                <a:gd name="T1" fmla="*/ 31 h 31"/>
                <a:gd name="T2" fmla="*/ 0 w 49"/>
                <a:gd name="T3" fmla="*/ 31 h 31"/>
                <a:gd name="T4" fmla="*/ 0 w 49"/>
                <a:gd name="T5" fmla="*/ 0 h 31"/>
                <a:gd name="T6" fmla="*/ 49 w 49"/>
                <a:gd name="T7" fmla="*/ 0 h 31"/>
                <a:gd name="T8" fmla="*/ 49 w 49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1">
                  <a:moveTo>
                    <a:pt x="49" y="31"/>
                  </a:moveTo>
                  <a:cubicBezTo>
                    <a:pt x="33" y="31"/>
                    <a:pt x="17" y="31"/>
                    <a:pt x="0" y="31"/>
                  </a:cubicBezTo>
                  <a:cubicBezTo>
                    <a:pt x="0" y="20"/>
                    <a:pt x="0" y="10"/>
                    <a:pt x="0" y="0"/>
                  </a:cubicBezTo>
                  <a:cubicBezTo>
                    <a:pt x="17" y="0"/>
                    <a:pt x="33" y="0"/>
                    <a:pt x="49" y="0"/>
                  </a:cubicBezTo>
                  <a:cubicBezTo>
                    <a:pt x="49" y="10"/>
                    <a:pt x="49" y="20"/>
                    <a:pt x="49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6905625" y="3627438"/>
              <a:ext cx="185737" cy="115888"/>
            </a:xfrm>
            <a:custGeom>
              <a:avLst/>
              <a:gdLst>
                <a:gd name="T0" fmla="*/ 49 w 49"/>
                <a:gd name="T1" fmla="*/ 31 h 31"/>
                <a:gd name="T2" fmla="*/ 0 w 49"/>
                <a:gd name="T3" fmla="*/ 31 h 31"/>
                <a:gd name="T4" fmla="*/ 0 w 49"/>
                <a:gd name="T5" fmla="*/ 0 h 31"/>
                <a:gd name="T6" fmla="*/ 49 w 49"/>
                <a:gd name="T7" fmla="*/ 0 h 31"/>
                <a:gd name="T8" fmla="*/ 49 w 49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1">
                  <a:moveTo>
                    <a:pt x="49" y="31"/>
                  </a:moveTo>
                  <a:cubicBezTo>
                    <a:pt x="32" y="31"/>
                    <a:pt x="16" y="31"/>
                    <a:pt x="0" y="31"/>
                  </a:cubicBezTo>
                  <a:cubicBezTo>
                    <a:pt x="0" y="21"/>
                    <a:pt x="0" y="11"/>
                    <a:pt x="0" y="0"/>
                  </a:cubicBezTo>
                  <a:cubicBezTo>
                    <a:pt x="16" y="0"/>
                    <a:pt x="32" y="0"/>
                    <a:pt x="49" y="0"/>
                  </a:cubicBezTo>
                  <a:cubicBezTo>
                    <a:pt x="49" y="11"/>
                    <a:pt x="49" y="21"/>
                    <a:pt x="49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6905625" y="4181475"/>
              <a:ext cx="185737" cy="120650"/>
            </a:xfrm>
            <a:custGeom>
              <a:avLst/>
              <a:gdLst>
                <a:gd name="T0" fmla="*/ 0 w 49"/>
                <a:gd name="T1" fmla="*/ 0 h 32"/>
                <a:gd name="T2" fmla="*/ 49 w 49"/>
                <a:gd name="T3" fmla="*/ 0 h 32"/>
                <a:gd name="T4" fmla="*/ 49 w 49"/>
                <a:gd name="T5" fmla="*/ 32 h 32"/>
                <a:gd name="T6" fmla="*/ 0 w 49"/>
                <a:gd name="T7" fmla="*/ 32 h 32"/>
                <a:gd name="T8" fmla="*/ 0 w 49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2">
                  <a:moveTo>
                    <a:pt x="0" y="0"/>
                  </a:moveTo>
                  <a:cubicBezTo>
                    <a:pt x="16" y="0"/>
                    <a:pt x="32" y="0"/>
                    <a:pt x="49" y="0"/>
                  </a:cubicBezTo>
                  <a:cubicBezTo>
                    <a:pt x="49" y="11"/>
                    <a:pt x="49" y="21"/>
                    <a:pt x="49" y="32"/>
                  </a:cubicBezTo>
                  <a:cubicBezTo>
                    <a:pt x="32" y="32"/>
                    <a:pt x="16" y="32"/>
                    <a:pt x="0" y="32"/>
                  </a:cubicBezTo>
                  <a:cubicBezTo>
                    <a:pt x="0" y="21"/>
                    <a:pt x="0" y="1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6667500" y="3902075"/>
              <a:ext cx="185737" cy="117475"/>
            </a:xfrm>
            <a:custGeom>
              <a:avLst/>
              <a:gdLst>
                <a:gd name="T0" fmla="*/ 0 w 49"/>
                <a:gd name="T1" fmla="*/ 0 h 31"/>
                <a:gd name="T2" fmla="*/ 49 w 49"/>
                <a:gd name="T3" fmla="*/ 0 h 31"/>
                <a:gd name="T4" fmla="*/ 49 w 49"/>
                <a:gd name="T5" fmla="*/ 31 h 31"/>
                <a:gd name="T6" fmla="*/ 0 w 49"/>
                <a:gd name="T7" fmla="*/ 31 h 31"/>
                <a:gd name="T8" fmla="*/ 0 w 49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1">
                  <a:moveTo>
                    <a:pt x="0" y="0"/>
                  </a:moveTo>
                  <a:cubicBezTo>
                    <a:pt x="17" y="0"/>
                    <a:pt x="33" y="0"/>
                    <a:pt x="49" y="0"/>
                  </a:cubicBezTo>
                  <a:cubicBezTo>
                    <a:pt x="49" y="10"/>
                    <a:pt x="49" y="21"/>
                    <a:pt x="49" y="31"/>
                  </a:cubicBezTo>
                  <a:cubicBezTo>
                    <a:pt x="33" y="31"/>
                    <a:pt x="17" y="31"/>
                    <a:pt x="0" y="31"/>
                  </a:cubicBezTo>
                  <a:cubicBezTo>
                    <a:pt x="0" y="21"/>
                    <a:pt x="0" y="1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6902450" y="3902075"/>
              <a:ext cx="188912" cy="117475"/>
            </a:xfrm>
            <a:custGeom>
              <a:avLst/>
              <a:gdLst>
                <a:gd name="T0" fmla="*/ 0 w 50"/>
                <a:gd name="T1" fmla="*/ 31 h 31"/>
                <a:gd name="T2" fmla="*/ 0 w 50"/>
                <a:gd name="T3" fmla="*/ 0 h 31"/>
                <a:gd name="T4" fmla="*/ 50 w 50"/>
                <a:gd name="T5" fmla="*/ 0 h 31"/>
                <a:gd name="T6" fmla="*/ 50 w 50"/>
                <a:gd name="T7" fmla="*/ 31 h 31"/>
                <a:gd name="T8" fmla="*/ 0 w 50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31">
                  <a:moveTo>
                    <a:pt x="0" y="31"/>
                  </a:moveTo>
                  <a:cubicBezTo>
                    <a:pt x="0" y="20"/>
                    <a:pt x="0" y="10"/>
                    <a:pt x="0" y="0"/>
                  </a:cubicBezTo>
                  <a:cubicBezTo>
                    <a:pt x="17" y="0"/>
                    <a:pt x="33" y="0"/>
                    <a:pt x="50" y="0"/>
                  </a:cubicBezTo>
                  <a:cubicBezTo>
                    <a:pt x="50" y="10"/>
                    <a:pt x="50" y="21"/>
                    <a:pt x="50" y="31"/>
                  </a:cubicBezTo>
                  <a:cubicBezTo>
                    <a:pt x="33" y="31"/>
                    <a:pt x="17" y="31"/>
                    <a:pt x="0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7461250" y="3128963"/>
              <a:ext cx="276225" cy="241300"/>
            </a:xfrm>
            <a:custGeom>
              <a:avLst/>
              <a:gdLst>
                <a:gd name="T0" fmla="*/ 0 w 73"/>
                <a:gd name="T1" fmla="*/ 62 h 64"/>
                <a:gd name="T2" fmla="*/ 71 w 73"/>
                <a:gd name="T3" fmla="*/ 0 h 64"/>
                <a:gd name="T4" fmla="*/ 64 w 73"/>
                <a:gd name="T5" fmla="*/ 24 h 64"/>
                <a:gd name="T6" fmla="*/ 31 w 73"/>
                <a:gd name="T7" fmla="*/ 53 h 64"/>
                <a:gd name="T8" fmla="*/ 0 w 73"/>
                <a:gd name="T9" fmla="*/ 6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64">
                  <a:moveTo>
                    <a:pt x="0" y="62"/>
                  </a:moveTo>
                  <a:cubicBezTo>
                    <a:pt x="24" y="41"/>
                    <a:pt x="47" y="21"/>
                    <a:pt x="71" y="0"/>
                  </a:cubicBezTo>
                  <a:cubicBezTo>
                    <a:pt x="72" y="10"/>
                    <a:pt x="73" y="18"/>
                    <a:pt x="64" y="24"/>
                  </a:cubicBezTo>
                  <a:cubicBezTo>
                    <a:pt x="52" y="33"/>
                    <a:pt x="41" y="42"/>
                    <a:pt x="31" y="53"/>
                  </a:cubicBezTo>
                  <a:cubicBezTo>
                    <a:pt x="23" y="62"/>
                    <a:pt x="13" y="64"/>
                    <a:pt x="0" y="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6757988" y="3189288"/>
              <a:ext cx="242887" cy="63500"/>
            </a:xfrm>
            <a:custGeom>
              <a:avLst/>
              <a:gdLst>
                <a:gd name="T0" fmla="*/ 0 w 64"/>
                <a:gd name="T1" fmla="*/ 17 h 17"/>
                <a:gd name="T2" fmla="*/ 0 w 64"/>
                <a:gd name="T3" fmla="*/ 0 h 17"/>
                <a:gd name="T4" fmla="*/ 64 w 64"/>
                <a:gd name="T5" fmla="*/ 0 h 17"/>
                <a:gd name="T6" fmla="*/ 64 w 64"/>
                <a:gd name="T7" fmla="*/ 17 h 17"/>
                <a:gd name="T8" fmla="*/ 0 w 64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7">
                  <a:moveTo>
                    <a:pt x="0" y="17"/>
                  </a:moveTo>
                  <a:cubicBezTo>
                    <a:pt x="0" y="11"/>
                    <a:pt x="0" y="6"/>
                    <a:pt x="0" y="0"/>
                  </a:cubicBezTo>
                  <a:cubicBezTo>
                    <a:pt x="21" y="12"/>
                    <a:pt x="42" y="12"/>
                    <a:pt x="64" y="0"/>
                  </a:cubicBezTo>
                  <a:cubicBezTo>
                    <a:pt x="64" y="6"/>
                    <a:pt x="64" y="11"/>
                    <a:pt x="64" y="17"/>
                  </a:cubicBezTo>
                  <a:cubicBezTo>
                    <a:pt x="43" y="17"/>
                    <a:pt x="21" y="17"/>
                    <a:pt x="0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7608888" y="3257550"/>
              <a:ext cx="120650" cy="104775"/>
            </a:xfrm>
            <a:custGeom>
              <a:avLst/>
              <a:gdLst>
                <a:gd name="T0" fmla="*/ 0 w 32"/>
                <a:gd name="T1" fmla="*/ 28 h 28"/>
                <a:gd name="T2" fmla="*/ 32 w 32"/>
                <a:gd name="T3" fmla="*/ 0 h 28"/>
                <a:gd name="T4" fmla="*/ 32 w 32"/>
                <a:gd name="T5" fmla="*/ 28 h 28"/>
                <a:gd name="T6" fmla="*/ 0 w 32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28">
                  <a:moveTo>
                    <a:pt x="0" y="28"/>
                  </a:moveTo>
                  <a:cubicBezTo>
                    <a:pt x="11" y="18"/>
                    <a:pt x="21" y="9"/>
                    <a:pt x="32" y="0"/>
                  </a:cubicBezTo>
                  <a:cubicBezTo>
                    <a:pt x="32" y="10"/>
                    <a:pt x="32" y="19"/>
                    <a:pt x="32" y="28"/>
                  </a:cubicBezTo>
                  <a:cubicBezTo>
                    <a:pt x="22" y="28"/>
                    <a:pt x="12" y="28"/>
                    <a:pt x="0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7677150" y="3959225"/>
              <a:ext cx="265112" cy="44450"/>
            </a:xfrm>
            <a:custGeom>
              <a:avLst/>
              <a:gdLst>
                <a:gd name="T0" fmla="*/ 0 w 70"/>
                <a:gd name="T1" fmla="*/ 12 h 12"/>
                <a:gd name="T2" fmla="*/ 0 w 70"/>
                <a:gd name="T3" fmla="*/ 0 h 12"/>
                <a:gd name="T4" fmla="*/ 70 w 70"/>
                <a:gd name="T5" fmla="*/ 0 h 12"/>
                <a:gd name="T6" fmla="*/ 70 w 70"/>
                <a:gd name="T7" fmla="*/ 12 h 12"/>
                <a:gd name="T8" fmla="*/ 0 w 70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2">
                  <a:moveTo>
                    <a:pt x="0" y="12"/>
                  </a:moveTo>
                  <a:cubicBezTo>
                    <a:pt x="0" y="8"/>
                    <a:pt x="0" y="4"/>
                    <a:pt x="0" y="0"/>
                  </a:cubicBezTo>
                  <a:cubicBezTo>
                    <a:pt x="23" y="0"/>
                    <a:pt x="46" y="0"/>
                    <a:pt x="70" y="0"/>
                  </a:cubicBezTo>
                  <a:cubicBezTo>
                    <a:pt x="70" y="4"/>
                    <a:pt x="70" y="8"/>
                    <a:pt x="70" y="12"/>
                  </a:cubicBezTo>
                  <a:cubicBezTo>
                    <a:pt x="46" y="12"/>
                    <a:pt x="23" y="12"/>
                    <a:pt x="0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9"/>
            <p:cNvSpPr>
              <a:spLocks/>
            </p:cNvSpPr>
            <p:nvPr/>
          </p:nvSpPr>
          <p:spPr bwMode="auto">
            <a:xfrm>
              <a:off x="7677150" y="3581400"/>
              <a:ext cx="265112" cy="46038"/>
            </a:xfrm>
            <a:custGeom>
              <a:avLst/>
              <a:gdLst>
                <a:gd name="T0" fmla="*/ 70 w 70"/>
                <a:gd name="T1" fmla="*/ 0 h 12"/>
                <a:gd name="T2" fmla="*/ 70 w 70"/>
                <a:gd name="T3" fmla="*/ 12 h 12"/>
                <a:gd name="T4" fmla="*/ 0 w 70"/>
                <a:gd name="T5" fmla="*/ 12 h 12"/>
                <a:gd name="T6" fmla="*/ 0 w 70"/>
                <a:gd name="T7" fmla="*/ 0 h 12"/>
                <a:gd name="T8" fmla="*/ 70 w 70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2">
                  <a:moveTo>
                    <a:pt x="70" y="0"/>
                  </a:moveTo>
                  <a:cubicBezTo>
                    <a:pt x="70" y="4"/>
                    <a:pt x="70" y="8"/>
                    <a:pt x="70" y="12"/>
                  </a:cubicBezTo>
                  <a:cubicBezTo>
                    <a:pt x="46" y="12"/>
                    <a:pt x="23" y="12"/>
                    <a:pt x="0" y="12"/>
                  </a:cubicBezTo>
                  <a:cubicBezTo>
                    <a:pt x="0" y="8"/>
                    <a:pt x="0" y="4"/>
                    <a:pt x="0" y="0"/>
                  </a:cubicBezTo>
                  <a:cubicBezTo>
                    <a:pt x="23" y="0"/>
                    <a:pt x="46" y="0"/>
                    <a:pt x="7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0"/>
            <p:cNvSpPr>
              <a:spLocks/>
            </p:cNvSpPr>
            <p:nvPr/>
          </p:nvSpPr>
          <p:spPr bwMode="auto">
            <a:xfrm>
              <a:off x="7677150" y="4148138"/>
              <a:ext cx="265112" cy="44450"/>
            </a:xfrm>
            <a:custGeom>
              <a:avLst/>
              <a:gdLst>
                <a:gd name="T0" fmla="*/ 70 w 70"/>
                <a:gd name="T1" fmla="*/ 0 h 12"/>
                <a:gd name="T2" fmla="*/ 70 w 70"/>
                <a:gd name="T3" fmla="*/ 12 h 12"/>
                <a:gd name="T4" fmla="*/ 0 w 70"/>
                <a:gd name="T5" fmla="*/ 12 h 12"/>
                <a:gd name="T6" fmla="*/ 0 w 70"/>
                <a:gd name="T7" fmla="*/ 0 h 12"/>
                <a:gd name="T8" fmla="*/ 70 w 70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2">
                  <a:moveTo>
                    <a:pt x="70" y="0"/>
                  </a:moveTo>
                  <a:cubicBezTo>
                    <a:pt x="70" y="4"/>
                    <a:pt x="70" y="8"/>
                    <a:pt x="70" y="12"/>
                  </a:cubicBezTo>
                  <a:cubicBezTo>
                    <a:pt x="46" y="12"/>
                    <a:pt x="23" y="12"/>
                    <a:pt x="0" y="12"/>
                  </a:cubicBezTo>
                  <a:cubicBezTo>
                    <a:pt x="0" y="8"/>
                    <a:pt x="0" y="4"/>
                    <a:pt x="0" y="0"/>
                  </a:cubicBezTo>
                  <a:cubicBezTo>
                    <a:pt x="23" y="0"/>
                    <a:pt x="46" y="0"/>
                    <a:pt x="7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1"/>
            <p:cNvSpPr>
              <a:spLocks/>
            </p:cNvSpPr>
            <p:nvPr/>
          </p:nvSpPr>
          <p:spPr bwMode="auto">
            <a:xfrm>
              <a:off x="7677150" y="3770313"/>
              <a:ext cx="265112" cy="46038"/>
            </a:xfrm>
            <a:custGeom>
              <a:avLst/>
              <a:gdLst>
                <a:gd name="T0" fmla="*/ 70 w 70"/>
                <a:gd name="T1" fmla="*/ 0 h 12"/>
                <a:gd name="T2" fmla="*/ 70 w 70"/>
                <a:gd name="T3" fmla="*/ 12 h 12"/>
                <a:gd name="T4" fmla="*/ 0 w 70"/>
                <a:gd name="T5" fmla="*/ 12 h 12"/>
                <a:gd name="T6" fmla="*/ 0 w 70"/>
                <a:gd name="T7" fmla="*/ 0 h 12"/>
                <a:gd name="T8" fmla="*/ 70 w 70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2">
                  <a:moveTo>
                    <a:pt x="70" y="0"/>
                  </a:moveTo>
                  <a:cubicBezTo>
                    <a:pt x="70" y="4"/>
                    <a:pt x="70" y="8"/>
                    <a:pt x="70" y="12"/>
                  </a:cubicBezTo>
                  <a:cubicBezTo>
                    <a:pt x="46" y="12"/>
                    <a:pt x="23" y="12"/>
                    <a:pt x="0" y="12"/>
                  </a:cubicBezTo>
                  <a:cubicBezTo>
                    <a:pt x="0" y="8"/>
                    <a:pt x="0" y="4"/>
                    <a:pt x="0" y="0"/>
                  </a:cubicBezTo>
                  <a:cubicBezTo>
                    <a:pt x="23" y="0"/>
                    <a:pt x="46" y="0"/>
                    <a:pt x="7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2"/>
            <p:cNvSpPr>
              <a:spLocks/>
            </p:cNvSpPr>
            <p:nvPr/>
          </p:nvSpPr>
          <p:spPr bwMode="auto">
            <a:xfrm>
              <a:off x="6796088" y="2914650"/>
              <a:ext cx="166687" cy="165100"/>
            </a:xfrm>
            <a:custGeom>
              <a:avLst/>
              <a:gdLst>
                <a:gd name="T0" fmla="*/ 44 w 44"/>
                <a:gd name="T1" fmla="*/ 26 h 44"/>
                <a:gd name="T2" fmla="*/ 26 w 44"/>
                <a:gd name="T3" fmla="*/ 44 h 44"/>
                <a:gd name="T4" fmla="*/ 19 w 44"/>
                <a:gd name="T5" fmla="*/ 44 h 44"/>
                <a:gd name="T6" fmla="*/ 15 w 44"/>
                <a:gd name="T7" fmla="*/ 29 h 44"/>
                <a:gd name="T8" fmla="*/ 0 w 44"/>
                <a:gd name="T9" fmla="*/ 26 h 44"/>
                <a:gd name="T10" fmla="*/ 0 w 44"/>
                <a:gd name="T11" fmla="*/ 19 h 44"/>
                <a:gd name="T12" fmla="*/ 18 w 44"/>
                <a:gd name="T13" fmla="*/ 0 h 44"/>
                <a:gd name="T14" fmla="*/ 22 w 44"/>
                <a:gd name="T15" fmla="*/ 0 h 44"/>
                <a:gd name="T16" fmla="*/ 26 w 44"/>
                <a:gd name="T17" fmla="*/ 0 h 44"/>
                <a:gd name="T18" fmla="*/ 44 w 44"/>
                <a:gd name="T19" fmla="*/ 18 h 44"/>
                <a:gd name="T20" fmla="*/ 44 w 44"/>
                <a:gd name="T21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44">
                  <a:moveTo>
                    <a:pt x="44" y="26"/>
                  </a:moveTo>
                  <a:cubicBezTo>
                    <a:pt x="27" y="29"/>
                    <a:pt x="27" y="29"/>
                    <a:pt x="26" y="44"/>
                  </a:cubicBezTo>
                  <a:cubicBezTo>
                    <a:pt x="23" y="44"/>
                    <a:pt x="21" y="44"/>
                    <a:pt x="19" y="44"/>
                  </a:cubicBezTo>
                  <a:cubicBezTo>
                    <a:pt x="17" y="39"/>
                    <a:pt x="18" y="32"/>
                    <a:pt x="15" y="29"/>
                  </a:cubicBezTo>
                  <a:cubicBezTo>
                    <a:pt x="12" y="26"/>
                    <a:pt x="5" y="27"/>
                    <a:pt x="0" y="26"/>
                  </a:cubicBezTo>
                  <a:cubicBezTo>
                    <a:pt x="0" y="23"/>
                    <a:pt x="0" y="21"/>
                    <a:pt x="0" y="19"/>
                  </a:cubicBezTo>
                  <a:cubicBezTo>
                    <a:pt x="17" y="16"/>
                    <a:pt x="17" y="16"/>
                    <a:pt x="18" y="0"/>
                  </a:cubicBezTo>
                  <a:cubicBezTo>
                    <a:pt x="19" y="0"/>
                    <a:pt x="21" y="0"/>
                    <a:pt x="22" y="0"/>
                  </a:cubicBezTo>
                  <a:cubicBezTo>
                    <a:pt x="23" y="0"/>
                    <a:pt x="24" y="0"/>
                    <a:pt x="26" y="0"/>
                  </a:cubicBezTo>
                  <a:cubicBezTo>
                    <a:pt x="28" y="17"/>
                    <a:pt x="28" y="17"/>
                    <a:pt x="44" y="18"/>
                  </a:cubicBezTo>
                  <a:cubicBezTo>
                    <a:pt x="44" y="21"/>
                    <a:pt x="44" y="23"/>
                    <a:pt x="44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3580745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818239207"/>
              </p:ext>
            </p:extLst>
          </p:nvPr>
        </p:nvGraphicFramePr>
        <p:xfrm>
          <a:off x="2483768" y="1153487"/>
          <a:ext cx="2783632" cy="3990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8376" y="351160"/>
            <a:ext cx="2563713" cy="576064"/>
          </a:xfrm>
        </p:spPr>
        <p:txBody>
          <a:bodyPr/>
          <a:lstStyle/>
          <a:p>
            <a:pPr algn="r"/>
            <a:r>
              <a:rPr lang="en-US" altLang="ko-KR" dirty="0"/>
              <a:t>Worldmap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5891" y="1071028"/>
            <a:ext cx="18338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9" name="TextBox 4"/>
          <p:cNvSpPr txBox="1"/>
          <p:nvPr/>
        </p:nvSpPr>
        <p:spPr>
          <a:xfrm>
            <a:off x="4376555" y="3955489"/>
            <a:ext cx="77215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4"/>
          <p:cNvSpPr txBox="1"/>
          <p:nvPr/>
        </p:nvSpPr>
        <p:spPr>
          <a:xfrm>
            <a:off x="4376555" y="3033010"/>
            <a:ext cx="77215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80%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4376555" y="2104221"/>
            <a:ext cx="77215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4"/>
          <p:cNvSpPr txBox="1"/>
          <p:nvPr/>
        </p:nvSpPr>
        <p:spPr>
          <a:xfrm>
            <a:off x="4376555" y="1153487"/>
            <a:ext cx="77215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78335" y="1122710"/>
            <a:ext cx="1878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78335" y="2073444"/>
            <a:ext cx="1878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78335" y="3002233"/>
            <a:ext cx="1878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78335" y="3924712"/>
            <a:ext cx="1878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8" name="TextBox 6"/>
          <p:cNvSpPr txBox="1"/>
          <p:nvPr/>
        </p:nvSpPr>
        <p:spPr>
          <a:xfrm>
            <a:off x="505891" y="2955216"/>
            <a:ext cx="18338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13" name="Freeform 5"/>
          <p:cNvSpPr>
            <a:spLocks noEditPoints="1"/>
          </p:cNvSpPr>
          <p:nvPr/>
        </p:nvSpPr>
        <p:spPr bwMode="auto">
          <a:xfrm>
            <a:off x="5503863" y="2119313"/>
            <a:ext cx="3421063" cy="2762250"/>
          </a:xfrm>
          <a:custGeom>
            <a:avLst/>
            <a:gdLst>
              <a:gd name="T0" fmla="*/ 209 w 763"/>
              <a:gd name="T1" fmla="*/ 610 h 616"/>
              <a:gd name="T2" fmla="*/ 47 w 763"/>
              <a:gd name="T3" fmla="*/ 460 h 616"/>
              <a:gd name="T4" fmla="*/ 0 w 763"/>
              <a:gd name="T5" fmla="*/ 456 h 616"/>
              <a:gd name="T6" fmla="*/ 39 w 763"/>
              <a:gd name="T7" fmla="*/ 431 h 616"/>
              <a:gd name="T8" fmla="*/ 85 w 763"/>
              <a:gd name="T9" fmla="*/ 254 h 616"/>
              <a:gd name="T10" fmla="*/ 185 w 763"/>
              <a:gd name="T11" fmla="*/ 179 h 616"/>
              <a:gd name="T12" fmla="*/ 184 w 763"/>
              <a:gd name="T13" fmla="*/ 24 h 616"/>
              <a:gd name="T14" fmla="*/ 160 w 763"/>
              <a:gd name="T15" fmla="*/ 0 h 616"/>
              <a:gd name="T16" fmla="*/ 357 w 763"/>
              <a:gd name="T17" fmla="*/ 24 h 616"/>
              <a:gd name="T18" fmla="*/ 332 w 763"/>
              <a:gd name="T19" fmla="*/ 31 h 616"/>
              <a:gd name="T20" fmla="*/ 338 w 763"/>
              <a:gd name="T21" fmla="*/ 187 h 616"/>
              <a:gd name="T22" fmla="*/ 477 w 763"/>
              <a:gd name="T23" fmla="*/ 426 h 616"/>
              <a:gd name="T24" fmla="*/ 566 w 763"/>
              <a:gd name="T25" fmla="*/ 430 h 616"/>
              <a:gd name="T26" fmla="*/ 542 w 763"/>
              <a:gd name="T27" fmla="*/ 172 h 616"/>
              <a:gd name="T28" fmla="*/ 739 w 763"/>
              <a:gd name="T29" fmla="*/ 147 h 616"/>
              <a:gd name="T30" fmla="*/ 715 w 763"/>
              <a:gd name="T31" fmla="*/ 172 h 616"/>
              <a:gd name="T32" fmla="*/ 763 w 763"/>
              <a:gd name="T33" fmla="*/ 430 h 616"/>
              <a:gd name="T34" fmla="*/ 715 w 763"/>
              <a:gd name="T35" fmla="*/ 456 h 616"/>
              <a:gd name="T36" fmla="*/ 715 w 763"/>
              <a:gd name="T37" fmla="*/ 541 h 616"/>
              <a:gd name="T38" fmla="*/ 650 w 763"/>
              <a:gd name="T39" fmla="*/ 616 h 616"/>
              <a:gd name="T40" fmla="*/ 628 w 763"/>
              <a:gd name="T41" fmla="*/ 614 h 616"/>
              <a:gd name="T42" fmla="*/ 567 w 763"/>
              <a:gd name="T43" fmla="*/ 464 h 616"/>
              <a:gd name="T44" fmla="*/ 475 w 763"/>
              <a:gd name="T45" fmla="*/ 456 h 616"/>
              <a:gd name="T46" fmla="*/ 398 w 763"/>
              <a:gd name="T47" fmla="*/ 565 h 616"/>
              <a:gd name="T48" fmla="*/ 276 w 763"/>
              <a:gd name="T49" fmla="*/ 616 h 616"/>
              <a:gd name="T50" fmla="*/ 182 w 763"/>
              <a:gd name="T51" fmla="*/ 308 h 616"/>
              <a:gd name="T52" fmla="*/ 78 w 763"/>
              <a:gd name="T53" fmla="*/ 314 h 616"/>
              <a:gd name="T54" fmla="*/ 99 w 763"/>
              <a:gd name="T55" fmla="*/ 509 h 616"/>
              <a:gd name="T56" fmla="*/ 416 w 763"/>
              <a:gd name="T57" fmla="*/ 511 h 616"/>
              <a:gd name="T58" fmla="*/ 418 w 763"/>
              <a:gd name="T59" fmla="*/ 308 h 616"/>
              <a:gd name="T60" fmla="*/ 403 w 763"/>
              <a:gd name="T61" fmla="*/ 314 h 616"/>
              <a:gd name="T62" fmla="*/ 286 w 763"/>
              <a:gd name="T63" fmla="*/ 314 h 616"/>
              <a:gd name="T64" fmla="*/ 182 w 763"/>
              <a:gd name="T65" fmla="*/ 308 h 616"/>
              <a:gd name="T66" fmla="*/ 209 w 763"/>
              <a:gd name="T67" fmla="*/ 34 h 616"/>
              <a:gd name="T68" fmla="*/ 201 w 763"/>
              <a:gd name="T69" fmla="*/ 205 h 616"/>
              <a:gd name="T70" fmla="*/ 96 w 763"/>
              <a:gd name="T71" fmla="*/ 282 h 616"/>
              <a:gd name="T72" fmla="*/ 316 w 763"/>
              <a:gd name="T73" fmla="*/ 205 h 616"/>
              <a:gd name="T74" fmla="*/ 307 w 763"/>
              <a:gd name="T75" fmla="*/ 33 h 616"/>
              <a:gd name="T76" fmla="*/ 209 w 763"/>
              <a:gd name="T77" fmla="*/ 25 h 616"/>
              <a:gd name="T78" fmla="*/ 689 w 763"/>
              <a:gd name="T79" fmla="*/ 173 h 616"/>
              <a:gd name="T80" fmla="*/ 592 w 763"/>
              <a:gd name="T81" fmla="*/ 369 h 616"/>
              <a:gd name="T82" fmla="*/ 591 w 763"/>
              <a:gd name="T83" fmla="*/ 394 h 616"/>
              <a:gd name="T84" fmla="*/ 639 w 763"/>
              <a:gd name="T85" fmla="*/ 591 h 616"/>
              <a:gd name="T86" fmla="*/ 689 w 763"/>
              <a:gd name="T87" fmla="*/ 397 h 616"/>
              <a:gd name="T88" fmla="*/ 591 w 763"/>
              <a:gd name="T89" fmla="*/ 394 h 616"/>
              <a:gd name="T90" fmla="*/ 311 w 763"/>
              <a:gd name="T91" fmla="*/ 308 h 616"/>
              <a:gd name="T92" fmla="*/ 378 w 763"/>
              <a:gd name="T93" fmla="*/ 308 h 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63" h="616">
                <a:moveTo>
                  <a:pt x="243" y="616"/>
                </a:moveTo>
                <a:cubicBezTo>
                  <a:pt x="231" y="614"/>
                  <a:pt x="220" y="612"/>
                  <a:pt x="209" y="610"/>
                </a:cubicBezTo>
                <a:cubicBezTo>
                  <a:pt x="176" y="603"/>
                  <a:pt x="147" y="588"/>
                  <a:pt x="121" y="567"/>
                </a:cubicBezTo>
                <a:cubicBezTo>
                  <a:pt x="85" y="539"/>
                  <a:pt x="61" y="504"/>
                  <a:pt x="47" y="460"/>
                </a:cubicBezTo>
                <a:cubicBezTo>
                  <a:pt x="46" y="457"/>
                  <a:pt x="44" y="456"/>
                  <a:pt x="40" y="456"/>
                </a:cubicBezTo>
                <a:cubicBezTo>
                  <a:pt x="27" y="456"/>
                  <a:pt x="14" y="456"/>
                  <a:pt x="0" y="456"/>
                </a:cubicBezTo>
                <a:cubicBezTo>
                  <a:pt x="0" y="447"/>
                  <a:pt x="0" y="439"/>
                  <a:pt x="0" y="431"/>
                </a:cubicBezTo>
                <a:cubicBezTo>
                  <a:pt x="13" y="431"/>
                  <a:pt x="26" y="431"/>
                  <a:pt x="39" y="431"/>
                </a:cubicBezTo>
                <a:cubicBezTo>
                  <a:pt x="38" y="415"/>
                  <a:pt x="37" y="401"/>
                  <a:pt x="37" y="386"/>
                </a:cubicBezTo>
                <a:cubicBezTo>
                  <a:pt x="38" y="337"/>
                  <a:pt x="55" y="293"/>
                  <a:pt x="85" y="254"/>
                </a:cubicBezTo>
                <a:cubicBezTo>
                  <a:pt x="110" y="223"/>
                  <a:pt x="141" y="201"/>
                  <a:pt x="178" y="187"/>
                </a:cubicBezTo>
                <a:cubicBezTo>
                  <a:pt x="182" y="185"/>
                  <a:pt x="185" y="184"/>
                  <a:pt x="185" y="179"/>
                </a:cubicBezTo>
                <a:cubicBezTo>
                  <a:pt x="184" y="129"/>
                  <a:pt x="185" y="79"/>
                  <a:pt x="185" y="29"/>
                </a:cubicBezTo>
                <a:cubicBezTo>
                  <a:pt x="185" y="28"/>
                  <a:pt x="184" y="26"/>
                  <a:pt x="184" y="24"/>
                </a:cubicBezTo>
                <a:cubicBezTo>
                  <a:pt x="176" y="24"/>
                  <a:pt x="168" y="24"/>
                  <a:pt x="160" y="24"/>
                </a:cubicBezTo>
                <a:cubicBezTo>
                  <a:pt x="160" y="16"/>
                  <a:pt x="160" y="8"/>
                  <a:pt x="160" y="0"/>
                </a:cubicBezTo>
                <a:cubicBezTo>
                  <a:pt x="225" y="0"/>
                  <a:pt x="291" y="0"/>
                  <a:pt x="357" y="0"/>
                </a:cubicBezTo>
                <a:cubicBezTo>
                  <a:pt x="357" y="8"/>
                  <a:pt x="357" y="16"/>
                  <a:pt x="357" y="24"/>
                </a:cubicBezTo>
                <a:cubicBezTo>
                  <a:pt x="349" y="24"/>
                  <a:pt x="341" y="24"/>
                  <a:pt x="333" y="24"/>
                </a:cubicBezTo>
                <a:cubicBezTo>
                  <a:pt x="333" y="27"/>
                  <a:pt x="332" y="29"/>
                  <a:pt x="332" y="31"/>
                </a:cubicBezTo>
                <a:cubicBezTo>
                  <a:pt x="332" y="80"/>
                  <a:pt x="332" y="129"/>
                  <a:pt x="332" y="178"/>
                </a:cubicBezTo>
                <a:cubicBezTo>
                  <a:pt x="332" y="183"/>
                  <a:pt x="334" y="185"/>
                  <a:pt x="338" y="187"/>
                </a:cubicBezTo>
                <a:cubicBezTo>
                  <a:pt x="413" y="218"/>
                  <a:pt x="459" y="272"/>
                  <a:pt x="476" y="351"/>
                </a:cubicBezTo>
                <a:cubicBezTo>
                  <a:pt x="481" y="376"/>
                  <a:pt x="482" y="401"/>
                  <a:pt x="477" y="426"/>
                </a:cubicBezTo>
                <a:cubicBezTo>
                  <a:pt x="477" y="427"/>
                  <a:pt x="477" y="428"/>
                  <a:pt x="477" y="430"/>
                </a:cubicBezTo>
                <a:cubicBezTo>
                  <a:pt x="507" y="430"/>
                  <a:pt x="536" y="430"/>
                  <a:pt x="566" y="430"/>
                </a:cubicBezTo>
                <a:cubicBezTo>
                  <a:pt x="566" y="344"/>
                  <a:pt x="566" y="259"/>
                  <a:pt x="566" y="172"/>
                </a:cubicBezTo>
                <a:cubicBezTo>
                  <a:pt x="558" y="172"/>
                  <a:pt x="551" y="172"/>
                  <a:pt x="542" y="172"/>
                </a:cubicBezTo>
                <a:cubicBezTo>
                  <a:pt x="542" y="164"/>
                  <a:pt x="542" y="156"/>
                  <a:pt x="542" y="147"/>
                </a:cubicBezTo>
                <a:cubicBezTo>
                  <a:pt x="608" y="147"/>
                  <a:pt x="673" y="147"/>
                  <a:pt x="739" y="147"/>
                </a:cubicBezTo>
                <a:cubicBezTo>
                  <a:pt x="739" y="156"/>
                  <a:pt x="739" y="163"/>
                  <a:pt x="739" y="172"/>
                </a:cubicBezTo>
                <a:cubicBezTo>
                  <a:pt x="731" y="172"/>
                  <a:pt x="723" y="172"/>
                  <a:pt x="715" y="172"/>
                </a:cubicBezTo>
                <a:cubicBezTo>
                  <a:pt x="715" y="258"/>
                  <a:pt x="715" y="344"/>
                  <a:pt x="715" y="430"/>
                </a:cubicBezTo>
                <a:cubicBezTo>
                  <a:pt x="731" y="430"/>
                  <a:pt x="747" y="430"/>
                  <a:pt x="763" y="430"/>
                </a:cubicBezTo>
                <a:cubicBezTo>
                  <a:pt x="763" y="439"/>
                  <a:pt x="763" y="447"/>
                  <a:pt x="763" y="456"/>
                </a:cubicBezTo>
                <a:cubicBezTo>
                  <a:pt x="747" y="456"/>
                  <a:pt x="731" y="456"/>
                  <a:pt x="715" y="456"/>
                </a:cubicBezTo>
                <a:cubicBezTo>
                  <a:pt x="715" y="459"/>
                  <a:pt x="715" y="462"/>
                  <a:pt x="715" y="465"/>
                </a:cubicBezTo>
                <a:cubicBezTo>
                  <a:pt x="715" y="491"/>
                  <a:pt x="715" y="516"/>
                  <a:pt x="715" y="541"/>
                </a:cubicBezTo>
                <a:cubicBezTo>
                  <a:pt x="714" y="577"/>
                  <a:pt x="689" y="608"/>
                  <a:pt x="653" y="614"/>
                </a:cubicBezTo>
                <a:cubicBezTo>
                  <a:pt x="652" y="615"/>
                  <a:pt x="651" y="615"/>
                  <a:pt x="650" y="616"/>
                </a:cubicBezTo>
                <a:cubicBezTo>
                  <a:pt x="644" y="616"/>
                  <a:pt x="637" y="616"/>
                  <a:pt x="631" y="616"/>
                </a:cubicBezTo>
                <a:cubicBezTo>
                  <a:pt x="630" y="615"/>
                  <a:pt x="629" y="615"/>
                  <a:pt x="628" y="614"/>
                </a:cubicBezTo>
                <a:cubicBezTo>
                  <a:pt x="593" y="608"/>
                  <a:pt x="567" y="578"/>
                  <a:pt x="567" y="542"/>
                </a:cubicBezTo>
                <a:cubicBezTo>
                  <a:pt x="567" y="516"/>
                  <a:pt x="567" y="490"/>
                  <a:pt x="567" y="464"/>
                </a:cubicBezTo>
                <a:cubicBezTo>
                  <a:pt x="567" y="461"/>
                  <a:pt x="567" y="459"/>
                  <a:pt x="567" y="456"/>
                </a:cubicBezTo>
                <a:cubicBezTo>
                  <a:pt x="535" y="456"/>
                  <a:pt x="505" y="456"/>
                  <a:pt x="475" y="456"/>
                </a:cubicBezTo>
                <a:cubicBezTo>
                  <a:pt x="473" y="456"/>
                  <a:pt x="470" y="459"/>
                  <a:pt x="470" y="461"/>
                </a:cubicBezTo>
                <a:cubicBezTo>
                  <a:pt x="456" y="503"/>
                  <a:pt x="432" y="537"/>
                  <a:pt x="398" y="565"/>
                </a:cubicBezTo>
                <a:cubicBezTo>
                  <a:pt x="372" y="587"/>
                  <a:pt x="342" y="602"/>
                  <a:pt x="309" y="610"/>
                </a:cubicBezTo>
                <a:cubicBezTo>
                  <a:pt x="298" y="612"/>
                  <a:pt x="287" y="614"/>
                  <a:pt x="276" y="616"/>
                </a:cubicBezTo>
                <a:cubicBezTo>
                  <a:pt x="265" y="616"/>
                  <a:pt x="254" y="616"/>
                  <a:pt x="243" y="616"/>
                </a:cubicBezTo>
                <a:close/>
                <a:moveTo>
                  <a:pt x="182" y="308"/>
                </a:moveTo>
                <a:cubicBezTo>
                  <a:pt x="151" y="308"/>
                  <a:pt x="120" y="308"/>
                  <a:pt x="88" y="308"/>
                </a:cubicBezTo>
                <a:cubicBezTo>
                  <a:pt x="83" y="308"/>
                  <a:pt x="80" y="309"/>
                  <a:pt x="78" y="314"/>
                </a:cubicBezTo>
                <a:cubicBezTo>
                  <a:pt x="65" y="344"/>
                  <a:pt x="60" y="374"/>
                  <a:pt x="62" y="406"/>
                </a:cubicBezTo>
                <a:cubicBezTo>
                  <a:pt x="64" y="444"/>
                  <a:pt x="76" y="479"/>
                  <a:pt x="99" y="509"/>
                </a:cubicBezTo>
                <a:cubicBezTo>
                  <a:pt x="149" y="575"/>
                  <a:pt x="217" y="601"/>
                  <a:pt x="298" y="587"/>
                </a:cubicBezTo>
                <a:cubicBezTo>
                  <a:pt x="347" y="578"/>
                  <a:pt x="387" y="552"/>
                  <a:pt x="416" y="511"/>
                </a:cubicBezTo>
                <a:cubicBezTo>
                  <a:pt x="458" y="454"/>
                  <a:pt x="466" y="392"/>
                  <a:pt x="443" y="325"/>
                </a:cubicBezTo>
                <a:cubicBezTo>
                  <a:pt x="437" y="308"/>
                  <a:pt x="436" y="308"/>
                  <a:pt x="418" y="308"/>
                </a:cubicBezTo>
                <a:cubicBezTo>
                  <a:pt x="416" y="308"/>
                  <a:pt x="414" y="308"/>
                  <a:pt x="412" y="308"/>
                </a:cubicBezTo>
                <a:cubicBezTo>
                  <a:pt x="407" y="307"/>
                  <a:pt x="405" y="309"/>
                  <a:pt x="403" y="314"/>
                </a:cubicBezTo>
                <a:cubicBezTo>
                  <a:pt x="395" y="339"/>
                  <a:pt x="371" y="357"/>
                  <a:pt x="345" y="357"/>
                </a:cubicBezTo>
                <a:cubicBezTo>
                  <a:pt x="318" y="357"/>
                  <a:pt x="295" y="342"/>
                  <a:pt x="286" y="314"/>
                </a:cubicBezTo>
                <a:cubicBezTo>
                  <a:pt x="285" y="309"/>
                  <a:pt x="282" y="308"/>
                  <a:pt x="277" y="308"/>
                </a:cubicBezTo>
                <a:cubicBezTo>
                  <a:pt x="245" y="308"/>
                  <a:pt x="214" y="308"/>
                  <a:pt x="182" y="308"/>
                </a:cubicBezTo>
                <a:close/>
                <a:moveTo>
                  <a:pt x="209" y="25"/>
                </a:moveTo>
                <a:cubicBezTo>
                  <a:pt x="209" y="28"/>
                  <a:pt x="209" y="31"/>
                  <a:pt x="209" y="34"/>
                </a:cubicBezTo>
                <a:cubicBezTo>
                  <a:pt x="209" y="88"/>
                  <a:pt x="209" y="141"/>
                  <a:pt x="209" y="195"/>
                </a:cubicBezTo>
                <a:cubicBezTo>
                  <a:pt x="209" y="201"/>
                  <a:pt x="207" y="203"/>
                  <a:pt x="201" y="205"/>
                </a:cubicBezTo>
                <a:cubicBezTo>
                  <a:pt x="184" y="213"/>
                  <a:pt x="166" y="220"/>
                  <a:pt x="150" y="229"/>
                </a:cubicBezTo>
                <a:cubicBezTo>
                  <a:pt x="128" y="242"/>
                  <a:pt x="110" y="261"/>
                  <a:pt x="96" y="282"/>
                </a:cubicBezTo>
                <a:cubicBezTo>
                  <a:pt x="204" y="282"/>
                  <a:pt x="312" y="282"/>
                  <a:pt x="421" y="282"/>
                </a:cubicBezTo>
                <a:cubicBezTo>
                  <a:pt x="394" y="244"/>
                  <a:pt x="359" y="219"/>
                  <a:pt x="316" y="205"/>
                </a:cubicBezTo>
                <a:cubicBezTo>
                  <a:pt x="309" y="203"/>
                  <a:pt x="307" y="200"/>
                  <a:pt x="307" y="193"/>
                </a:cubicBezTo>
                <a:cubicBezTo>
                  <a:pt x="308" y="140"/>
                  <a:pt x="307" y="87"/>
                  <a:pt x="307" y="33"/>
                </a:cubicBezTo>
                <a:cubicBezTo>
                  <a:pt x="307" y="31"/>
                  <a:pt x="307" y="28"/>
                  <a:pt x="307" y="25"/>
                </a:cubicBezTo>
                <a:cubicBezTo>
                  <a:pt x="274" y="25"/>
                  <a:pt x="242" y="25"/>
                  <a:pt x="209" y="25"/>
                </a:cubicBezTo>
                <a:close/>
                <a:moveTo>
                  <a:pt x="689" y="369"/>
                </a:moveTo>
                <a:cubicBezTo>
                  <a:pt x="689" y="303"/>
                  <a:pt x="689" y="238"/>
                  <a:pt x="689" y="173"/>
                </a:cubicBezTo>
                <a:cubicBezTo>
                  <a:pt x="656" y="173"/>
                  <a:pt x="624" y="173"/>
                  <a:pt x="592" y="173"/>
                </a:cubicBezTo>
                <a:cubicBezTo>
                  <a:pt x="592" y="238"/>
                  <a:pt x="592" y="304"/>
                  <a:pt x="592" y="369"/>
                </a:cubicBezTo>
                <a:cubicBezTo>
                  <a:pt x="624" y="369"/>
                  <a:pt x="656" y="369"/>
                  <a:pt x="689" y="369"/>
                </a:cubicBezTo>
                <a:close/>
                <a:moveTo>
                  <a:pt x="591" y="394"/>
                </a:moveTo>
                <a:cubicBezTo>
                  <a:pt x="591" y="444"/>
                  <a:pt x="590" y="492"/>
                  <a:pt x="591" y="541"/>
                </a:cubicBezTo>
                <a:cubicBezTo>
                  <a:pt x="592" y="570"/>
                  <a:pt x="612" y="589"/>
                  <a:pt x="639" y="591"/>
                </a:cubicBezTo>
                <a:cubicBezTo>
                  <a:pt x="665" y="592"/>
                  <a:pt x="689" y="570"/>
                  <a:pt x="689" y="545"/>
                </a:cubicBezTo>
                <a:cubicBezTo>
                  <a:pt x="690" y="495"/>
                  <a:pt x="689" y="446"/>
                  <a:pt x="689" y="397"/>
                </a:cubicBezTo>
                <a:cubicBezTo>
                  <a:pt x="689" y="396"/>
                  <a:pt x="689" y="395"/>
                  <a:pt x="689" y="394"/>
                </a:cubicBezTo>
                <a:cubicBezTo>
                  <a:pt x="656" y="394"/>
                  <a:pt x="624" y="394"/>
                  <a:pt x="591" y="394"/>
                </a:cubicBezTo>
                <a:close/>
                <a:moveTo>
                  <a:pt x="378" y="308"/>
                </a:moveTo>
                <a:cubicBezTo>
                  <a:pt x="355" y="308"/>
                  <a:pt x="333" y="308"/>
                  <a:pt x="311" y="308"/>
                </a:cubicBezTo>
                <a:cubicBezTo>
                  <a:pt x="317" y="324"/>
                  <a:pt x="330" y="332"/>
                  <a:pt x="346" y="332"/>
                </a:cubicBezTo>
                <a:cubicBezTo>
                  <a:pt x="360" y="332"/>
                  <a:pt x="374" y="322"/>
                  <a:pt x="378" y="3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" name="Freeform 6"/>
          <p:cNvSpPr>
            <a:spLocks noEditPoints="1"/>
          </p:cNvSpPr>
          <p:nvPr/>
        </p:nvSpPr>
        <p:spPr bwMode="auto">
          <a:xfrm>
            <a:off x="7816850" y="1450975"/>
            <a:ext cx="1125538" cy="1238250"/>
          </a:xfrm>
          <a:custGeom>
            <a:avLst/>
            <a:gdLst>
              <a:gd name="T0" fmla="*/ 161 w 251"/>
              <a:gd name="T1" fmla="*/ 41 h 276"/>
              <a:gd name="T2" fmla="*/ 179 w 251"/>
              <a:gd name="T3" fmla="*/ 59 h 276"/>
              <a:gd name="T4" fmla="*/ 242 w 251"/>
              <a:gd name="T5" fmla="*/ 94 h 276"/>
              <a:gd name="T6" fmla="*/ 211 w 251"/>
              <a:gd name="T7" fmla="*/ 136 h 276"/>
              <a:gd name="T8" fmla="*/ 245 w 251"/>
              <a:gd name="T9" fmla="*/ 190 h 276"/>
              <a:gd name="T10" fmla="*/ 181 w 251"/>
              <a:gd name="T11" fmla="*/ 213 h 276"/>
              <a:gd name="T12" fmla="*/ 158 w 251"/>
              <a:gd name="T13" fmla="*/ 238 h 276"/>
              <a:gd name="T14" fmla="*/ 103 w 251"/>
              <a:gd name="T15" fmla="*/ 260 h 276"/>
              <a:gd name="T16" fmla="*/ 82 w 251"/>
              <a:gd name="T17" fmla="*/ 211 h 276"/>
              <a:gd name="T18" fmla="*/ 18 w 251"/>
              <a:gd name="T19" fmla="*/ 213 h 276"/>
              <a:gd name="T20" fmla="*/ 29 w 251"/>
              <a:gd name="T21" fmla="*/ 147 h 276"/>
              <a:gd name="T22" fmla="*/ 15 w 251"/>
              <a:gd name="T23" fmla="*/ 108 h 276"/>
              <a:gd name="T24" fmla="*/ 34 w 251"/>
              <a:gd name="T25" fmla="*/ 54 h 276"/>
              <a:gd name="T26" fmla="*/ 82 w 251"/>
              <a:gd name="T27" fmla="*/ 63 h 276"/>
              <a:gd name="T28" fmla="*/ 100 w 251"/>
              <a:gd name="T29" fmla="*/ 16 h 276"/>
              <a:gd name="T30" fmla="*/ 128 w 251"/>
              <a:gd name="T31" fmla="*/ 0 h 276"/>
              <a:gd name="T32" fmla="*/ 102 w 251"/>
              <a:gd name="T33" fmla="*/ 150 h 276"/>
              <a:gd name="T34" fmla="*/ 147 w 251"/>
              <a:gd name="T35" fmla="*/ 150 h 276"/>
              <a:gd name="T36" fmla="*/ 147 w 251"/>
              <a:gd name="T37" fmla="*/ 122 h 276"/>
              <a:gd name="T38" fmla="*/ 102 w 251"/>
              <a:gd name="T39" fmla="*/ 122 h 276"/>
              <a:gd name="T40" fmla="*/ 145 w 251"/>
              <a:gd name="T41" fmla="*/ 70 h 276"/>
              <a:gd name="T42" fmla="*/ 120 w 251"/>
              <a:gd name="T43" fmla="*/ 29 h 276"/>
              <a:gd name="T44" fmla="*/ 145 w 251"/>
              <a:gd name="T45" fmla="*/ 70 h 276"/>
              <a:gd name="T46" fmla="*/ 59 w 251"/>
              <a:gd name="T47" fmla="*/ 153 h 276"/>
              <a:gd name="T48" fmla="*/ 77 w 251"/>
              <a:gd name="T49" fmla="*/ 185 h 276"/>
              <a:gd name="T50" fmla="*/ 172 w 251"/>
              <a:gd name="T51" fmla="*/ 185 h 276"/>
              <a:gd name="T52" fmla="*/ 190 w 251"/>
              <a:gd name="T53" fmla="*/ 153 h 276"/>
              <a:gd name="T54" fmla="*/ 132 w 251"/>
              <a:gd name="T55" fmla="*/ 195 h 276"/>
              <a:gd name="T56" fmla="*/ 109 w 251"/>
              <a:gd name="T57" fmla="*/ 212 h 276"/>
              <a:gd name="T58" fmla="*/ 125 w 251"/>
              <a:gd name="T59" fmla="*/ 247 h 276"/>
              <a:gd name="T60" fmla="*/ 172 w 251"/>
              <a:gd name="T61" fmla="*/ 87 h 276"/>
              <a:gd name="T62" fmla="*/ 221 w 251"/>
              <a:gd name="T63" fmla="*/ 81 h 276"/>
              <a:gd name="T64" fmla="*/ 58 w 251"/>
              <a:gd name="T65" fmla="*/ 121 h 276"/>
              <a:gd name="T66" fmla="*/ 77 w 251"/>
              <a:gd name="T67" fmla="*/ 88 h 276"/>
              <a:gd name="T68" fmla="*/ 35 w 251"/>
              <a:gd name="T69" fmla="*/ 79 h 276"/>
              <a:gd name="T70" fmla="*/ 58 w 251"/>
              <a:gd name="T71" fmla="*/ 121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51" h="276">
                <a:moveTo>
                  <a:pt x="128" y="0"/>
                </a:moveTo>
                <a:cubicBezTo>
                  <a:pt x="149" y="7"/>
                  <a:pt x="155" y="24"/>
                  <a:pt x="161" y="41"/>
                </a:cubicBezTo>
                <a:cubicBezTo>
                  <a:pt x="163" y="48"/>
                  <a:pt x="165" y="55"/>
                  <a:pt x="167" y="62"/>
                </a:cubicBezTo>
                <a:cubicBezTo>
                  <a:pt x="171" y="61"/>
                  <a:pt x="175" y="60"/>
                  <a:pt x="179" y="59"/>
                </a:cubicBezTo>
                <a:cubicBezTo>
                  <a:pt x="193" y="56"/>
                  <a:pt x="207" y="52"/>
                  <a:pt x="222" y="55"/>
                </a:cubicBezTo>
                <a:cubicBezTo>
                  <a:pt x="242" y="60"/>
                  <a:pt x="251" y="76"/>
                  <a:pt x="242" y="94"/>
                </a:cubicBezTo>
                <a:cubicBezTo>
                  <a:pt x="236" y="106"/>
                  <a:pt x="228" y="115"/>
                  <a:pt x="220" y="126"/>
                </a:cubicBezTo>
                <a:cubicBezTo>
                  <a:pt x="217" y="129"/>
                  <a:pt x="214" y="133"/>
                  <a:pt x="211" y="136"/>
                </a:cubicBezTo>
                <a:cubicBezTo>
                  <a:pt x="219" y="145"/>
                  <a:pt x="228" y="154"/>
                  <a:pt x="235" y="165"/>
                </a:cubicBezTo>
                <a:cubicBezTo>
                  <a:pt x="240" y="172"/>
                  <a:pt x="243" y="181"/>
                  <a:pt x="245" y="190"/>
                </a:cubicBezTo>
                <a:cubicBezTo>
                  <a:pt x="246" y="202"/>
                  <a:pt x="238" y="212"/>
                  <a:pt x="226" y="215"/>
                </a:cubicBezTo>
                <a:cubicBezTo>
                  <a:pt x="211" y="220"/>
                  <a:pt x="196" y="217"/>
                  <a:pt x="181" y="213"/>
                </a:cubicBezTo>
                <a:cubicBezTo>
                  <a:pt x="176" y="212"/>
                  <a:pt x="172" y="211"/>
                  <a:pt x="167" y="209"/>
                </a:cubicBezTo>
                <a:cubicBezTo>
                  <a:pt x="164" y="219"/>
                  <a:pt x="162" y="229"/>
                  <a:pt x="158" y="238"/>
                </a:cubicBezTo>
                <a:cubicBezTo>
                  <a:pt x="154" y="247"/>
                  <a:pt x="150" y="255"/>
                  <a:pt x="143" y="262"/>
                </a:cubicBezTo>
                <a:cubicBezTo>
                  <a:pt x="131" y="276"/>
                  <a:pt x="114" y="274"/>
                  <a:pt x="103" y="260"/>
                </a:cubicBezTo>
                <a:cubicBezTo>
                  <a:pt x="92" y="247"/>
                  <a:pt x="88" y="231"/>
                  <a:pt x="84" y="216"/>
                </a:cubicBezTo>
                <a:cubicBezTo>
                  <a:pt x="83" y="214"/>
                  <a:pt x="82" y="212"/>
                  <a:pt x="82" y="211"/>
                </a:cubicBezTo>
                <a:cubicBezTo>
                  <a:pt x="68" y="213"/>
                  <a:pt x="55" y="216"/>
                  <a:pt x="41" y="217"/>
                </a:cubicBezTo>
                <a:cubicBezTo>
                  <a:pt x="34" y="218"/>
                  <a:pt x="25" y="216"/>
                  <a:pt x="18" y="213"/>
                </a:cubicBezTo>
                <a:cubicBezTo>
                  <a:pt x="4" y="207"/>
                  <a:pt x="0" y="191"/>
                  <a:pt x="8" y="176"/>
                </a:cubicBezTo>
                <a:cubicBezTo>
                  <a:pt x="13" y="166"/>
                  <a:pt x="22" y="156"/>
                  <a:pt x="29" y="147"/>
                </a:cubicBezTo>
                <a:cubicBezTo>
                  <a:pt x="32" y="143"/>
                  <a:pt x="36" y="140"/>
                  <a:pt x="39" y="137"/>
                </a:cubicBezTo>
                <a:cubicBezTo>
                  <a:pt x="31" y="127"/>
                  <a:pt x="22" y="118"/>
                  <a:pt x="15" y="108"/>
                </a:cubicBezTo>
                <a:cubicBezTo>
                  <a:pt x="10" y="102"/>
                  <a:pt x="7" y="95"/>
                  <a:pt x="5" y="88"/>
                </a:cubicBezTo>
                <a:cubicBezTo>
                  <a:pt x="0" y="69"/>
                  <a:pt x="13" y="54"/>
                  <a:pt x="34" y="54"/>
                </a:cubicBezTo>
                <a:cubicBezTo>
                  <a:pt x="48" y="55"/>
                  <a:pt x="61" y="58"/>
                  <a:pt x="75" y="61"/>
                </a:cubicBezTo>
                <a:cubicBezTo>
                  <a:pt x="77" y="61"/>
                  <a:pt x="79" y="62"/>
                  <a:pt x="82" y="63"/>
                </a:cubicBezTo>
                <a:cubicBezTo>
                  <a:pt x="84" y="56"/>
                  <a:pt x="85" y="49"/>
                  <a:pt x="88" y="42"/>
                </a:cubicBezTo>
                <a:cubicBezTo>
                  <a:pt x="91" y="33"/>
                  <a:pt x="95" y="25"/>
                  <a:pt x="100" y="16"/>
                </a:cubicBezTo>
                <a:cubicBezTo>
                  <a:pt x="104" y="8"/>
                  <a:pt x="112" y="3"/>
                  <a:pt x="121" y="0"/>
                </a:cubicBezTo>
                <a:cubicBezTo>
                  <a:pt x="123" y="0"/>
                  <a:pt x="126" y="0"/>
                  <a:pt x="128" y="0"/>
                </a:cubicBezTo>
                <a:close/>
                <a:moveTo>
                  <a:pt x="99" y="136"/>
                </a:moveTo>
                <a:cubicBezTo>
                  <a:pt x="100" y="141"/>
                  <a:pt x="99" y="148"/>
                  <a:pt x="102" y="150"/>
                </a:cubicBezTo>
                <a:cubicBezTo>
                  <a:pt x="108" y="156"/>
                  <a:pt x="117" y="163"/>
                  <a:pt x="125" y="163"/>
                </a:cubicBezTo>
                <a:cubicBezTo>
                  <a:pt x="132" y="163"/>
                  <a:pt x="141" y="156"/>
                  <a:pt x="147" y="150"/>
                </a:cubicBezTo>
                <a:cubicBezTo>
                  <a:pt x="150" y="147"/>
                  <a:pt x="149" y="139"/>
                  <a:pt x="149" y="134"/>
                </a:cubicBezTo>
                <a:cubicBezTo>
                  <a:pt x="149" y="130"/>
                  <a:pt x="150" y="123"/>
                  <a:pt x="147" y="122"/>
                </a:cubicBezTo>
                <a:cubicBezTo>
                  <a:pt x="140" y="116"/>
                  <a:pt x="132" y="109"/>
                  <a:pt x="124" y="109"/>
                </a:cubicBezTo>
                <a:cubicBezTo>
                  <a:pt x="117" y="109"/>
                  <a:pt x="108" y="116"/>
                  <a:pt x="102" y="122"/>
                </a:cubicBezTo>
                <a:cubicBezTo>
                  <a:pt x="99" y="124"/>
                  <a:pt x="100" y="131"/>
                  <a:pt x="99" y="136"/>
                </a:cubicBezTo>
                <a:close/>
                <a:moveTo>
                  <a:pt x="145" y="70"/>
                </a:moveTo>
                <a:cubicBezTo>
                  <a:pt x="139" y="57"/>
                  <a:pt x="134" y="43"/>
                  <a:pt x="129" y="30"/>
                </a:cubicBezTo>
                <a:cubicBezTo>
                  <a:pt x="126" y="24"/>
                  <a:pt x="123" y="25"/>
                  <a:pt x="120" y="29"/>
                </a:cubicBezTo>
                <a:cubicBezTo>
                  <a:pt x="112" y="42"/>
                  <a:pt x="109" y="57"/>
                  <a:pt x="106" y="71"/>
                </a:cubicBezTo>
                <a:cubicBezTo>
                  <a:pt x="119" y="82"/>
                  <a:pt x="131" y="80"/>
                  <a:pt x="145" y="70"/>
                </a:cubicBezTo>
                <a:close/>
                <a:moveTo>
                  <a:pt x="77" y="185"/>
                </a:moveTo>
                <a:cubicBezTo>
                  <a:pt x="79" y="166"/>
                  <a:pt x="75" y="160"/>
                  <a:pt x="59" y="153"/>
                </a:cubicBezTo>
                <a:cubicBezTo>
                  <a:pt x="46" y="164"/>
                  <a:pt x="34" y="175"/>
                  <a:pt x="28" y="192"/>
                </a:cubicBezTo>
                <a:cubicBezTo>
                  <a:pt x="46" y="195"/>
                  <a:pt x="61" y="189"/>
                  <a:pt x="77" y="185"/>
                </a:cubicBezTo>
                <a:close/>
                <a:moveTo>
                  <a:pt x="190" y="153"/>
                </a:moveTo>
                <a:cubicBezTo>
                  <a:pt x="173" y="162"/>
                  <a:pt x="171" y="166"/>
                  <a:pt x="172" y="185"/>
                </a:cubicBezTo>
                <a:cubicBezTo>
                  <a:pt x="188" y="189"/>
                  <a:pt x="204" y="196"/>
                  <a:pt x="222" y="191"/>
                </a:cubicBezTo>
                <a:cubicBezTo>
                  <a:pt x="214" y="175"/>
                  <a:pt x="202" y="163"/>
                  <a:pt x="190" y="153"/>
                </a:cubicBezTo>
                <a:close/>
                <a:moveTo>
                  <a:pt x="144" y="201"/>
                </a:moveTo>
                <a:cubicBezTo>
                  <a:pt x="139" y="199"/>
                  <a:pt x="136" y="197"/>
                  <a:pt x="132" y="195"/>
                </a:cubicBezTo>
                <a:cubicBezTo>
                  <a:pt x="127" y="192"/>
                  <a:pt x="122" y="192"/>
                  <a:pt x="117" y="195"/>
                </a:cubicBezTo>
                <a:cubicBezTo>
                  <a:pt x="106" y="201"/>
                  <a:pt x="106" y="201"/>
                  <a:pt x="109" y="212"/>
                </a:cubicBezTo>
                <a:cubicBezTo>
                  <a:pt x="109" y="215"/>
                  <a:pt x="110" y="218"/>
                  <a:pt x="111" y="220"/>
                </a:cubicBezTo>
                <a:cubicBezTo>
                  <a:pt x="114" y="230"/>
                  <a:pt x="116" y="240"/>
                  <a:pt x="125" y="247"/>
                </a:cubicBezTo>
                <a:cubicBezTo>
                  <a:pt x="137" y="234"/>
                  <a:pt x="139" y="217"/>
                  <a:pt x="144" y="201"/>
                </a:cubicBezTo>
                <a:close/>
                <a:moveTo>
                  <a:pt x="172" y="87"/>
                </a:moveTo>
                <a:cubicBezTo>
                  <a:pt x="168" y="104"/>
                  <a:pt x="176" y="114"/>
                  <a:pt x="191" y="120"/>
                </a:cubicBezTo>
                <a:cubicBezTo>
                  <a:pt x="202" y="108"/>
                  <a:pt x="216" y="98"/>
                  <a:pt x="221" y="81"/>
                </a:cubicBezTo>
                <a:cubicBezTo>
                  <a:pt x="208" y="77"/>
                  <a:pt x="190" y="80"/>
                  <a:pt x="172" y="87"/>
                </a:cubicBezTo>
                <a:close/>
                <a:moveTo>
                  <a:pt x="58" y="121"/>
                </a:moveTo>
                <a:cubicBezTo>
                  <a:pt x="64" y="117"/>
                  <a:pt x="68" y="114"/>
                  <a:pt x="72" y="111"/>
                </a:cubicBezTo>
                <a:cubicBezTo>
                  <a:pt x="76" y="108"/>
                  <a:pt x="80" y="92"/>
                  <a:pt x="77" y="88"/>
                </a:cubicBezTo>
                <a:cubicBezTo>
                  <a:pt x="77" y="87"/>
                  <a:pt x="75" y="87"/>
                  <a:pt x="74" y="86"/>
                </a:cubicBezTo>
                <a:cubicBezTo>
                  <a:pt x="61" y="84"/>
                  <a:pt x="48" y="81"/>
                  <a:pt x="35" y="79"/>
                </a:cubicBezTo>
                <a:cubicBezTo>
                  <a:pt x="28" y="79"/>
                  <a:pt x="26" y="81"/>
                  <a:pt x="31" y="88"/>
                </a:cubicBezTo>
                <a:cubicBezTo>
                  <a:pt x="39" y="99"/>
                  <a:pt x="49" y="110"/>
                  <a:pt x="58" y="1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" name="Freeform 7"/>
          <p:cNvSpPr>
            <a:spLocks/>
          </p:cNvSpPr>
          <p:nvPr/>
        </p:nvSpPr>
        <p:spPr bwMode="auto">
          <a:xfrm>
            <a:off x="6880225" y="1450975"/>
            <a:ext cx="112713" cy="112712"/>
          </a:xfrm>
          <a:custGeom>
            <a:avLst/>
            <a:gdLst>
              <a:gd name="T0" fmla="*/ 25 w 25"/>
              <a:gd name="T1" fmla="*/ 0 h 25"/>
              <a:gd name="T2" fmla="*/ 25 w 25"/>
              <a:gd name="T3" fmla="*/ 25 h 25"/>
              <a:gd name="T4" fmla="*/ 0 w 25"/>
              <a:gd name="T5" fmla="*/ 25 h 25"/>
              <a:gd name="T6" fmla="*/ 0 w 25"/>
              <a:gd name="T7" fmla="*/ 0 h 25"/>
              <a:gd name="T8" fmla="*/ 25 w 25"/>
              <a:gd name="T9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25">
                <a:moveTo>
                  <a:pt x="25" y="0"/>
                </a:moveTo>
                <a:cubicBezTo>
                  <a:pt x="25" y="8"/>
                  <a:pt x="25" y="17"/>
                  <a:pt x="25" y="25"/>
                </a:cubicBezTo>
                <a:cubicBezTo>
                  <a:pt x="17" y="25"/>
                  <a:pt x="9" y="25"/>
                  <a:pt x="0" y="25"/>
                </a:cubicBezTo>
                <a:cubicBezTo>
                  <a:pt x="0" y="16"/>
                  <a:pt x="0" y="8"/>
                  <a:pt x="0" y="0"/>
                </a:cubicBezTo>
                <a:cubicBezTo>
                  <a:pt x="8" y="0"/>
                  <a:pt x="17" y="0"/>
                  <a:pt x="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7216775" y="2006600"/>
            <a:ext cx="219075" cy="220662"/>
          </a:xfrm>
          <a:custGeom>
            <a:avLst/>
            <a:gdLst>
              <a:gd name="T0" fmla="*/ 49 w 49"/>
              <a:gd name="T1" fmla="*/ 24 h 49"/>
              <a:gd name="T2" fmla="*/ 25 w 49"/>
              <a:gd name="T3" fmla="*/ 24 h 49"/>
              <a:gd name="T4" fmla="*/ 25 w 49"/>
              <a:gd name="T5" fmla="*/ 49 h 49"/>
              <a:gd name="T6" fmla="*/ 0 w 49"/>
              <a:gd name="T7" fmla="*/ 49 h 49"/>
              <a:gd name="T8" fmla="*/ 0 w 49"/>
              <a:gd name="T9" fmla="*/ 24 h 49"/>
              <a:gd name="T10" fmla="*/ 24 w 49"/>
              <a:gd name="T11" fmla="*/ 24 h 49"/>
              <a:gd name="T12" fmla="*/ 25 w 49"/>
              <a:gd name="T13" fmla="*/ 0 h 49"/>
              <a:gd name="T14" fmla="*/ 49 w 49"/>
              <a:gd name="T15" fmla="*/ 0 h 49"/>
              <a:gd name="T16" fmla="*/ 49 w 49"/>
              <a:gd name="T17" fmla="*/ 24 h 49"/>
              <a:gd name="T18" fmla="*/ 49 w 49"/>
              <a:gd name="T19" fmla="*/ 24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" h="49">
                <a:moveTo>
                  <a:pt x="49" y="24"/>
                </a:moveTo>
                <a:cubicBezTo>
                  <a:pt x="41" y="24"/>
                  <a:pt x="33" y="24"/>
                  <a:pt x="25" y="24"/>
                </a:cubicBezTo>
                <a:cubicBezTo>
                  <a:pt x="25" y="32"/>
                  <a:pt x="25" y="40"/>
                  <a:pt x="25" y="49"/>
                </a:cubicBezTo>
                <a:cubicBezTo>
                  <a:pt x="16" y="49"/>
                  <a:pt x="8" y="49"/>
                  <a:pt x="0" y="49"/>
                </a:cubicBezTo>
                <a:cubicBezTo>
                  <a:pt x="0" y="41"/>
                  <a:pt x="0" y="33"/>
                  <a:pt x="0" y="24"/>
                </a:cubicBezTo>
                <a:cubicBezTo>
                  <a:pt x="8" y="24"/>
                  <a:pt x="15" y="24"/>
                  <a:pt x="24" y="24"/>
                </a:cubicBezTo>
                <a:cubicBezTo>
                  <a:pt x="24" y="16"/>
                  <a:pt x="24" y="8"/>
                  <a:pt x="25" y="0"/>
                </a:cubicBezTo>
                <a:cubicBezTo>
                  <a:pt x="32" y="0"/>
                  <a:pt x="40" y="0"/>
                  <a:pt x="49" y="0"/>
                </a:cubicBezTo>
                <a:cubicBezTo>
                  <a:pt x="49" y="8"/>
                  <a:pt x="49" y="16"/>
                  <a:pt x="49" y="24"/>
                </a:cubicBezTo>
                <a:cubicBezTo>
                  <a:pt x="49" y="24"/>
                  <a:pt x="49" y="24"/>
                  <a:pt x="49" y="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" name="Freeform 9"/>
          <p:cNvSpPr>
            <a:spLocks/>
          </p:cNvSpPr>
          <p:nvPr/>
        </p:nvSpPr>
        <p:spPr bwMode="auto">
          <a:xfrm>
            <a:off x="6661150" y="1674813"/>
            <a:ext cx="111125" cy="107950"/>
          </a:xfrm>
          <a:custGeom>
            <a:avLst/>
            <a:gdLst>
              <a:gd name="T0" fmla="*/ 25 w 25"/>
              <a:gd name="T1" fmla="*/ 24 h 24"/>
              <a:gd name="T2" fmla="*/ 0 w 25"/>
              <a:gd name="T3" fmla="*/ 24 h 24"/>
              <a:gd name="T4" fmla="*/ 0 w 25"/>
              <a:gd name="T5" fmla="*/ 0 h 24"/>
              <a:gd name="T6" fmla="*/ 25 w 25"/>
              <a:gd name="T7" fmla="*/ 0 h 24"/>
              <a:gd name="T8" fmla="*/ 25 w 25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24">
                <a:moveTo>
                  <a:pt x="25" y="24"/>
                </a:moveTo>
                <a:cubicBezTo>
                  <a:pt x="16" y="24"/>
                  <a:pt x="9" y="24"/>
                  <a:pt x="0" y="24"/>
                </a:cubicBezTo>
                <a:cubicBezTo>
                  <a:pt x="0" y="16"/>
                  <a:pt x="0" y="8"/>
                  <a:pt x="0" y="0"/>
                </a:cubicBezTo>
                <a:cubicBezTo>
                  <a:pt x="8" y="0"/>
                  <a:pt x="16" y="0"/>
                  <a:pt x="25" y="0"/>
                </a:cubicBezTo>
                <a:cubicBezTo>
                  <a:pt x="25" y="8"/>
                  <a:pt x="25" y="16"/>
                  <a:pt x="25" y="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" name="Freeform 10"/>
          <p:cNvSpPr>
            <a:spLocks/>
          </p:cNvSpPr>
          <p:nvPr/>
        </p:nvSpPr>
        <p:spPr bwMode="auto">
          <a:xfrm>
            <a:off x="7100888" y="1674813"/>
            <a:ext cx="111125" cy="112712"/>
          </a:xfrm>
          <a:custGeom>
            <a:avLst/>
            <a:gdLst>
              <a:gd name="T0" fmla="*/ 1 w 25"/>
              <a:gd name="T1" fmla="*/ 0 h 25"/>
              <a:gd name="T2" fmla="*/ 25 w 25"/>
              <a:gd name="T3" fmla="*/ 0 h 25"/>
              <a:gd name="T4" fmla="*/ 25 w 25"/>
              <a:gd name="T5" fmla="*/ 25 h 25"/>
              <a:gd name="T6" fmla="*/ 5 w 25"/>
              <a:gd name="T7" fmla="*/ 24 h 25"/>
              <a:gd name="T8" fmla="*/ 1 w 25"/>
              <a:gd name="T9" fmla="*/ 20 h 25"/>
              <a:gd name="T10" fmla="*/ 1 w 25"/>
              <a:gd name="T11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" h="25">
                <a:moveTo>
                  <a:pt x="1" y="0"/>
                </a:moveTo>
                <a:cubicBezTo>
                  <a:pt x="9" y="0"/>
                  <a:pt x="17" y="0"/>
                  <a:pt x="25" y="0"/>
                </a:cubicBezTo>
                <a:cubicBezTo>
                  <a:pt x="25" y="8"/>
                  <a:pt x="25" y="16"/>
                  <a:pt x="25" y="25"/>
                </a:cubicBezTo>
                <a:cubicBezTo>
                  <a:pt x="18" y="25"/>
                  <a:pt x="12" y="25"/>
                  <a:pt x="5" y="24"/>
                </a:cubicBezTo>
                <a:cubicBezTo>
                  <a:pt x="3" y="24"/>
                  <a:pt x="1" y="22"/>
                  <a:pt x="1" y="20"/>
                </a:cubicBezTo>
                <a:cubicBezTo>
                  <a:pt x="0" y="14"/>
                  <a:pt x="1" y="7"/>
                  <a:pt x="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" name="Freeform 11"/>
          <p:cNvSpPr>
            <a:spLocks/>
          </p:cNvSpPr>
          <p:nvPr/>
        </p:nvSpPr>
        <p:spPr bwMode="auto">
          <a:xfrm>
            <a:off x="7435850" y="2114550"/>
            <a:ext cx="107950" cy="117475"/>
          </a:xfrm>
          <a:custGeom>
            <a:avLst/>
            <a:gdLst>
              <a:gd name="T0" fmla="*/ 1 w 24"/>
              <a:gd name="T1" fmla="*/ 26 h 26"/>
              <a:gd name="T2" fmla="*/ 0 w 24"/>
              <a:gd name="T3" fmla="*/ 0 h 26"/>
              <a:gd name="T4" fmla="*/ 0 w 24"/>
              <a:gd name="T5" fmla="*/ 0 h 26"/>
              <a:gd name="T6" fmla="*/ 24 w 24"/>
              <a:gd name="T7" fmla="*/ 0 h 26"/>
              <a:gd name="T8" fmla="*/ 24 w 24"/>
              <a:gd name="T9" fmla="*/ 25 h 26"/>
              <a:gd name="T10" fmla="*/ 0 w 24"/>
              <a:gd name="T11" fmla="*/ 26 h 26"/>
              <a:gd name="T12" fmla="*/ 1 w 24"/>
              <a:gd name="T13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26">
                <a:moveTo>
                  <a:pt x="1" y="26"/>
                </a:moveTo>
                <a:cubicBezTo>
                  <a:pt x="0" y="17"/>
                  <a:pt x="0" y="9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8" y="0"/>
                  <a:pt x="16" y="0"/>
                  <a:pt x="24" y="0"/>
                </a:cubicBezTo>
                <a:cubicBezTo>
                  <a:pt x="24" y="8"/>
                  <a:pt x="24" y="16"/>
                  <a:pt x="24" y="25"/>
                </a:cubicBezTo>
                <a:cubicBezTo>
                  <a:pt x="16" y="25"/>
                  <a:pt x="8" y="26"/>
                  <a:pt x="0" y="26"/>
                </a:cubicBezTo>
                <a:lnTo>
                  <a:pt x="1" y="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" name="Freeform 12"/>
          <p:cNvSpPr>
            <a:spLocks/>
          </p:cNvSpPr>
          <p:nvPr/>
        </p:nvSpPr>
        <p:spPr bwMode="auto">
          <a:xfrm>
            <a:off x="6884988" y="1895475"/>
            <a:ext cx="107950" cy="106362"/>
          </a:xfrm>
          <a:custGeom>
            <a:avLst/>
            <a:gdLst>
              <a:gd name="T0" fmla="*/ 0 w 24"/>
              <a:gd name="T1" fmla="*/ 0 h 24"/>
              <a:gd name="T2" fmla="*/ 24 w 24"/>
              <a:gd name="T3" fmla="*/ 0 h 24"/>
              <a:gd name="T4" fmla="*/ 24 w 24"/>
              <a:gd name="T5" fmla="*/ 24 h 24"/>
              <a:gd name="T6" fmla="*/ 0 w 24"/>
              <a:gd name="T7" fmla="*/ 24 h 24"/>
              <a:gd name="T8" fmla="*/ 0 w 24"/>
              <a:gd name="T9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24">
                <a:moveTo>
                  <a:pt x="0" y="0"/>
                </a:moveTo>
                <a:cubicBezTo>
                  <a:pt x="8" y="0"/>
                  <a:pt x="16" y="0"/>
                  <a:pt x="24" y="0"/>
                </a:cubicBezTo>
                <a:cubicBezTo>
                  <a:pt x="24" y="8"/>
                  <a:pt x="24" y="16"/>
                  <a:pt x="24" y="24"/>
                </a:cubicBezTo>
                <a:cubicBezTo>
                  <a:pt x="16" y="24"/>
                  <a:pt x="8" y="24"/>
                  <a:pt x="0" y="24"/>
                </a:cubicBezTo>
                <a:cubicBezTo>
                  <a:pt x="0" y="16"/>
                  <a:pt x="0" y="9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" name="Freeform 13"/>
          <p:cNvSpPr>
            <a:spLocks/>
          </p:cNvSpPr>
          <p:nvPr/>
        </p:nvSpPr>
        <p:spPr bwMode="auto">
          <a:xfrm>
            <a:off x="6710363" y="1500188"/>
            <a:ext cx="147638" cy="144462"/>
          </a:xfrm>
          <a:custGeom>
            <a:avLst/>
            <a:gdLst>
              <a:gd name="T0" fmla="*/ 17 w 33"/>
              <a:gd name="T1" fmla="*/ 0 h 32"/>
              <a:gd name="T2" fmla="*/ 33 w 33"/>
              <a:gd name="T3" fmla="*/ 16 h 32"/>
              <a:gd name="T4" fmla="*/ 16 w 33"/>
              <a:gd name="T5" fmla="*/ 32 h 32"/>
              <a:gd name="T6" fmla="*/ 0 w 33"/>
              <a:gd name="T7" fmla="*/ 16 h 32"/>
              <a:gd name="T8" fmla="*/ 17 w 33"/>
              <a:gd name="T9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32">
                <a:moveTo>
                  <a:pt x="17" y="0"/>
                </a:moveTo>
                <a:cubicBezTo>
                  <a:pt x="22" y="5"/>
                  <a:pt x="27" y="10"/>
                  <a:pt x="33" y="16"/>
                </a:cubicBezTo>
                <a:cubicBezTo>
                  <a:pt x="27" y="22"/>
                  <a:pt x="22" y="27"/>
                  <a:pt x="16" y="32"/>
                </a:cubicBezTo>
                <a:cubicBezTo>
                  <a:pt x="11" y="27"/>
                  <a:pt x="6" y="21"/>
                  <a:pt x="0" y="16"/>
                </a:cubicBezTo>
                <a:cubicBezTo>
                  <a:pt x="5" y="11"/>
                  <a:pt x="11" y="5"/>
                  <a:pt x="1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" name="Freeform 14"/>
          <p:cNvSpPr>
            <a:spLocks/>
          </p:cNvSpPr>
          <p:nvPr/>
        </p:nvSpPr>
        <p:spPr bwMode="auto">
          <a:xfrm>
            <a:off x="7019925" y="1814513"/>
            <a:ext cx="147638" cy="142875"/>
          </a:xfrm>
          <a:custGeom>
            <a:avLst/>
            <a:gdLst>
              <a:gd name="T0" fmla="*/ 17 w 33"/>
              <a:gd name="T1" fmla="*/ 32 h 32"/>
              <a:gd name="T2" fmla="*/ 0 w 33"/>
              <a:gd name="T3" fmla="*/ 16 h 32"/>
              <a:gd name="T4" fmla="*/ 17 w 33"/>
              <a:gd name="T5" fmla="*/ 0 h 32"/>
              <a:gd name="T6" fmla="*/ 33 w 33"/>
              <a:gd name="T7" fmla="*/ 16 h 32"/>
              <a:gd name="T8" fmla="*/ 17 w 33"/>
              <a:gd name="T9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32">
                <a:moveTo>
                  <a:pt x="17" y="32"/>
                </a:moveTo>
                <a:cubicBezTo>
                  <a:pt x="11" y="27"/>
                  <a:pt x="6" y="22"/>
                  <a:pt x="0" y="16"/>
                </a:cubicBezTo>
                <a:cubicBezTo>
                  <a:pt x="6" y="10"/>
                  <a:pt x="11" y="5"/>
                  <a:pt x="17" y="0"/>
                </a:cubicBezTo>
                <a:cubicBezTo>
                  <a:pt x="22" y="5"/>
                  <a:pt x="28" y="10"/>
                  <a:pt x="33" y="16"/>
                </a:cubicBezTo>
                <a:cubicBezTo>
                  <a:pt x="28" y="21"/>
                  <a:pt x="22" y="27"/>
                  <a:pt x="1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" name="Freeform 15"/>
          <p:cNvSpPr>
            <a:spLocks/>
          </p:cNvSpPr>
          <p:nvPr/>
        </p:nvSpPr>
        <p:spPr bwMode="auto">
          <a:xfrm>
            <a:off x="5719763" y="1666875"/>
            <a:ext cx="138113" cy="142875"/>
          </a:xfrm>
          <a:custGeom>
            <a:avLst/>
            <a:gdLst>
              <a:gd name="T0" fmla="*/ 31 w 31"/>
              <a:gd name="T1" fmla="*/ 17 h 32"/>
              <a:gd name="T2" fmla="*/ 15 w 31"/>
              <a:gd name="T3" fmla="*/ 32 h 32"/>
              <a:gd name="T4" fmla="*/ 0 w 31"/>
              <a:gd name="T5" fmla="*/ 15 h 32"/>
              <a:gd name="T6" fmla="*/ 15 w 31"/>
              <a:gd name="T7" fmla="*/ 0 h 32"/>
              <a:gd name="T8" fmla="*/ 31 w 31"/>
              <a:gd name="T9" fmla="*/ 17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32">
                <a:moveTo>
                  <a:pt x="31" y="17"/>
                </a:moveTo>
                <a:cubicBezTo>
                  <a:pt x="26" y="22"/>
                  <a:pt x="21" y="27"/>
                  <a:pt x="15" y="32"/>
                </a:cubicBezTo>
                <a:cubicBezTo>
                  <a:pt x="10" y="27"/>
                  <a:pt x="5" y="21"/>
                  <a:pt x="0" y="15"/>
                </a:cubicBezTo>
                <a:cubicBezTo>
                  <a:pt x="4" y="11"/>
                  <a:pt x="10" y="6"/>
                  <a:pt x="15" y="0"/>
                </a:cubicBezTo>
                <a:cubicBezTo>
                  <a:pt x="20" y="5"/>
                  <a:pt x="25" y="11"/>
                  <a:pt x="31" y="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" name="Freeform 16"/>
          <p:cNvSpPr>
            <a:spLocks/>
          </p:cNvSpPr>
          <p:nvPr/>
        </p:nvSpPr>
        <p:spPr bwMode="auto">
          <a:xfrm>
            <a:off x="6710363" y="1809750"/>
            <a:ext cx="147638" cy="152400"/>
          </a:xfrm>
          <a:custGeom>
            <a:avLst/>
            <a:gdLst>
              <a:gd name="T0" fmla="*/ 0 w 33"/>
              <a:gd name="T1" fmla="*/ 16 h 34"/>
              <a:gd name="T2" fmla="*/ 16 w 33"/>
              <a:gd name="T3" fmla="*/ 0 h 34"/>
              <a:gd name="T4" fmla="*/ 33 w 33"/>
              <a:gd name="T5" fmla="*/ 17 h 34"/>
              <a:gd name="T6" fmla="*/ 16 w 33"/>
              <a:gd name="T7" fmla="*/ 34 h 34"/>
              <a:gd name="T8" fmla="*/ 0 w 33"/>
              <a:gd name="T9" fmla="*/ 16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34">
                <a:moveTo>
                  <a:pt x="0" y="16"/>
                </a:moveTo>
                <a:cubicBezTo>
                  <a:pt x="5" y="11"/>
                  <a:pt x="11" y="5"/>
                  <a:pt x="16" y="0"/>
                </a:cubicBezTo>
                <a:cubicBezTo>
                  <a:pt x="22" y="5"/>
                  <a:pt x="27" y="11"/>
                  <a:pt x="33" y="17"/>
                </a:cubicBezTo>
                <a:cubicBezTo>
                  <a:pt x="27" y="22"/>
                  <a:pt x="22" y="28"/>
                  <a:pt x="16" y="34"/>
                </a:cubicBezTo>
                <a:cubicBezTo>
                  <a:pt x="11" y="28"/>
                  <a:pt x="5" y="22"/>
                  <a:pt x="0" y="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" name="Freeform 17"/>
          <p:cNvSpPr>
            <a:spLocks/>
          </p:cNvSpPr>
          <p:nvPr/>
        </p:nvSpPr>
        <p:spPr bwMode="auto">
          <a:xfrm>
            <a:off x="5715000" y="1976438"/>
            <a:ext cx="147638" cy="152400"/>
          </a:xfrm>
          <a:custGeom>
            <a:avLst/>
            <a:gdLst>
              <a:gd name="T0" fmla="*/ 33 w 33"/>
              <a:gd name="T1" fmla="*/ 17 h 34"/>
              <a:gd name="T2" fmla="*/ 17 w 33"/>
              <a:gd name="T3" fmla="*/ 34 h 34"/>
              <a:gd name="T4" fmla="*/ 0 w 33"/>
              <a:gd name="T5" fmla="*/ 17 h 34"/>
              <a:gd name="T6" fmla="*/ 17 w 33"/>
              <a:gd name="T7" fmla="*/ 0 h 34"/>
              <a:gd name="T8" fmla="*/ 33 w 33"/>
              <a:gd name="T9" fmla="*/ 17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34">
                <a:moveTo>
                  <a:pt x="33" y="17"/>
                </a:moveTo>
                <a:cubicBezTo>
                  <a:pt x="27" y="23"/>
                  <a:pt x="22" y="28"/>
                  <a:pt x="17" y="34"/>
                </a:cubicBezTo>
                <a:cubicBezTo>
                  <a:pt x="11" y="28"/>
                  <a:pt x="5" y="22"/>
                  <a:pt x="0" y="17"/>
                </a:cubicBezTo>
                <a:cubicBezTo>
                  <a:pt x="5" y="12"/>
                  <a:pt x="11" y="6"/>
                  <a:pt x="17" y="0"/>
                </a:cubicBezTo>
                <a:cubicBezTo>
                  <a:pt x="22" y="5"/>
                  <a:pt x="27" y="11"/>
                  <a:pt x="33" y="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1" name="Freeform 18"/>
          <p:cNvSpPr>
            <a:spLocks/>
          </p:cNvSpPr>
          <p:nvPr/>
        </p:nvSpPr>
        <p:spPr bwMode="auto">
          <a:xfrm>
            <a:off x="6029325" y="1666875"/>
            <a:ext cx="142875" cy="147637"/>
          </a:xfrm>
          <a:custGeom>
            <a:avLst/>
            <a:gdLst>
              <a:gd name="T0" fmla="*/ 32 w 32"/>
              <a:gd name="T1" fmla="*/ 16 h 33"/>
              <a:gd name="T2" fmla="*/ 16 w 32"/>
              <a:gd name="T3" fmla="*/ 33 h 33"/>
              <a:gd name="T4" fmla="*/ 0 w 32"/>
              <a:gd name="T5" fmla="*/ 17 h 33"/>
              <a:gd name="T6" fmla="*/ 17 w 32"/>
              <a:gd name="T7" fmla="*/ 0 h 33"/>
              <a:gd name="T8" fmla="*/ 32 w 32"/>
              <a:gd name="T9" fmla="*/ 16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33">
                <a:moveTo>
                  <a:pt x="32" y="16"/>
                </a:moveTo>
                <a:cubicBezTo>
                  <a:pt x="27" y="22"/>
                  <a:pt x="21" y="27"/>
                  <a:pt x="16" y="33"/>
                </a:cubicBezTo>
                <a:cubicBezTo>
                  <a:pt x="10" y="27"/>
                  <a:pt x="5" y="22"/>
                  <a:pt x="0" y="17"/>
                </a:cubicBezTo>
                <a:cubicBezTo>
                  <a:pt x="5" y="11"/>
                  <a:pt x="11" y="6"/>
                  <a:pt x="17" y="0"/>
                </a:cubicBezTo>
                <a:cubicBezTo>
                  <a:pt x="22" y="5"/>
                  <a:pt x="27" y="10"/>
                  <a:pt x="32" y="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2" name="Freeform 19"/>
          <p:cNvSpPr>
            <a:spLocks/>
          </p:cNvSpPr>
          <p:nvPr/>
        </p:nvSpPr>
        <p:spPr bwMode="auto">
          <a:xfrm>
            <a:off x="7329488" y="2227263"/>
            <a:ext cx="111125" cy="107950"/>
          </a:xfrm>
          <a:custGeom>
            <a:avLst/>
            <a:gdLst>
              <a:gd name="T0" fmla="*/ 24 w 25"/>
              <a:gd name="T1" fmla="*/ 1 h 24"/>
              <a:gd name="T2" fmla="*/ 24 w 25"/>
              <a:gd name="T3" fmla="*/ 24 h 24"/>
              <a:gd name="T4" fmla="*/ 0 w 25"/>
              <a:gd name="T5" fmla="*/ 24 h 24"/>
              <a:gd name="T6" fmla="*/ 0 w 25"/>
              <a:gd name="T7" fmla="*/ 0 h 24"/>
              <a:gd name="T8" fmla="*/ 25 w 25"/>
              <a:gd name="T9" fmla="*/ 1 h 24"/>
              <a:gd name="T10" fmla="*/ 24 w 25"/>
              <a:gd name="T11" fmla="*/ 1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" h="24">
                <a:moveTo>
                  <a:pt x="24" y="1"/>
                </a:moveTo>
                <a:cubicBezTo>
                  <a:pt x="24" y="9"/>
                  <a:pt x="24" y="16"/>
                  <a:pt x="24" y="24"/>
                </a:cubicBezTo>
                <a:cubicBezTo>
                  <a:pt x="16" y="24"/>
                  <a:pt x="8" y="24"/>
                  <a:pt x="0" y="24"/>
                </a:cubicBezTo>
                <a:cubicBezTo>
                  <a:pt x="0" y="16"/>
                  <a:pt x="0" y="9"/>
                  <a:pt x="0" y="0"/>
                </a:cubicBezTo>
                <a:cubicBezTo>
                  <a:pt x="8" y="0"/>
                  <a:pt x="16" y="1"/>
                  <a:pt x="25" y="1"/>
                </a:cubicBezTo>
                <a:cubicBezTo>
                  <a:pt x="25" y="1"/>
                  <a:pt x="24" y="1"/>
                  <a:pt x="24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3" name="Freeform 20"/>
          <p:cNvSpPr>
            <a:spLocks/>
          </p:cNvSpPr>
          <p:nvPr/>
        </p:nvSpPr>
        <p:spPr bwMode="auto">
          <a:xfrm>
            <a:off x="6024563" y="1979613"/>
            <a:ext cx="152400" cy="149225"/>
          </a:xfrm>
          <a:custGeom>
            <a:avLst/>
            <a:gdLst>
              <a:gd name="T0" fmla="*/ 18 w 34"/>
              <a:gd name="T1" fmla="*/ 0 h 33"/>
              <a:gd name="T2" fmla="*/ 34 w 34"/>
              <a:gd name="T3" fmla="*/ 16 h 33"/>
              <a:gd name="T4" fmla="*/ 17 w 34"/>
              <a:gd name="T5" fmla="*/ 33 h 33"/>
              <a:gd name="T6" fmla="*/ 0 w 34"/>
              <a:gd name="T7" fmla="*/ 16 h 33"/>
              <a:gd name="T8" fmla="*/ 18 w 34"/>
              <a:gd name="T9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33">
                <a:moveTo>
                  <a:pt x="18" y="0"/>
                </a:moveTo>
                <a:cubicBezTo>
                  <a:pt x="23" y="5"/>
                  <a:pt x="28" y="10"/>
                  <a:pt x="34" y="16"/>
                </a:cubicBezTo>
                <a:cubicBezTo>
                  <a:pt x="28" y="22"/>
                  <a:pt x="23" y="27"/>
                  <a:pt x="17" y="33"/>
                </a:cubicBezTo>
                <a:cubicBezTo>
                  <a:pt x="12" y="27"/>
                  <a:pt x="6" y="22"/>
                  <a:pt x="0" y="16"/>
                </a:cubicBezTo>
                <a:cubicBezTo>
                  <a:pt x="6" y="11"/>
                  <a:pt x="12" y="5"/>
                  <a:pt x="1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" name="Freeform 21"/>
          <p:cNvSpPr>
            <a:spLocks/>
          </p:cNvSpPr>
          <p:nvPr/>
        </p:nvSpPr>
        <p:spPr bwMode="auto">
          <a:xfrm>
            <a:off x="7019925" y="1500188"/>
            <a:ext cx="147638" cy="144462"/>
          </a:xfrm>
          <a:custGeom>
            <a:avLst/>
            <a:gdLst>
              <a:gd name="T0" fmla="*/ 16 w 33"/>
              <a:gd name="T1" fmla="*/ 32 h 32"/>
              <a:gd name="T2" fmla="*/ 0 w 33"/>
              <a:gd name="T3" fmla="*/ 16 h 32"/>
              <a:gd name="T4" fmla="*/ 18 w 33"/>
              <a:gd name="T5" fmla="*/ 0 h 32"/>
              <a:gd name="T6" fmla="*/ 33 w 33"/>
              <a:gd name="T7" fmla="*/ 16 h 32"/>
              <a:gd name="T8" fmla="*/ 16 w 33"/>
              <a:gd name="T9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32">
                <a:moveTo>
                  <a:pt x="16" y="32"/>
                </a:moveTo>
                <a:cubicBezTo>
                  <a:pt x="11" y="27"/>
                  <a:pt x="6" y="22"/>
                  <a:pt x="0" y="16"/>
                </a:cubicBezTo>
                <a:cubicBezTo>
                  <a:pt x="6" y="11"/>
                  <a:pt x="12" y="6"/>
                  <a:pt x="18" y="0"/>
                </a:cubicBezTo>
                <a:cubicBezTo>
                  <a:pt x="22" y="5"/>
                  <a:pt x="28" y="11"/>
                  <a:pt x="33" y="16"/>
                </a:cubicBezTo>
                <a:cubicBezTo>
                  <a:pt x="28" y="21"/>
                  <a:pt x="22" y="27"/>
                  <a:pt x="16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5" name="Freeform 22"/>
          <p:cNvSpPr>
            <a:spLocks/>
          </p:cNvSpPr>
          <p:nvPr/>
        </p:nvSpPr>
        <p:spPr bwMode="auto">
          <a:xfrm>
            <a:off x="5889625" y="1620838"/>
            <a:ext cx="107950" cy="103187"/>
          </a:xfrm>
          <a:custGeom>
            <a:avLst/>
            <a:gdLst>
              <a:gd name="T0" fmla="*/ 0 w 24"/>
              <a:gd name="T1" fmla="*/ 23 h 23"/>
              <a:gd name="T2" fmla="*/ 0 w 24"/>
              <a:gd name="T3" fmla="*/ 0 h 23"/>
              <a:gd name="T4" fmla="*/ 24 w 24"/>
              <a:gd name="T5" fmla="*/ 0 h 23"/>
              <a:gd name="T6" fmla="*/ 24 w 24"/>
              <a:gd name="T7" fmla="*/ 23 h 23"/>
              <a:gd name="T8" fmla="*/ 0 w 24"/>
              <a:gd name="T9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23">
                <a:moveTo>
                  <a:pt x="0" y="23"/>
                </a:moveTo>
                <a:cubicBezTo>
                  <a:pt x="0" y="15"/>
                  <a:pt x="0" y="8"/>
                  <a:pt x="0" y="0"/>
                </a:cubicBezTo>
                <a:cubicBezTo>
                  <a:pt x="8" y="0"/>
                  <a:pt x="16" y="0"/>
                  <a:pt x="24" y="0"/>
                </a:cubicBezTo>
                <a:cubicBezTo>
                  <a:pt x="24" y="8"/>
                  <a:pt x="24" y="15"/>
                  <a:pt x="24" y="23"/>
                </a:cubicBezTo>
                <a:cubicBezTo>
                  <a:pt x="16" y="23"/>
                  <a:pt x="9" y="23"/>
                  <a:pt x="0" y="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6" name="Freeform 23"/>
          <p:cNvSpPr>
            <a:spLocks/>
          </p:cNvSpPr>
          <p:nvPr/>
        </p:nvSpPr>
        <p:spPr bwMode="auto">
          <a:xfrm>
            <a:off x="5889625" y="2065338"/>
            <a:ext cx="107950" cy="103187"/>
          </a:xfrm>
          <a:custGeom>
            <a:avLst/>
            <a:gdLst>
              <a:gd name="T0" fmla="*/ 24 w 24"/>
              <a:gd name="T1" fmla="*/ 23 h 23"/>
              <a:gd name="T2" fmla="*/ 0 w 24"/>
              <a:gd name="T3" fmla="*/ 23 h 23"/>
              <a:gd name="T4" fmla="*/ 0 w 24"/>
              <a:gd name="T5" fmla="*/ 0 h 23"/>
              <a:gd name="T6" fmla="*/ 24 w 24"/>
              <a:gd name="T7" fmla="*/ 0 h 23"/>
              <a:gd name="T8" fmla="*/ 24 w 24"/>
              <a:gd name="T9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23">
                <a:moveTo>
                  <a:pt x="24" y="23"/>
                </a:moveTo>
                <a:cubicBezTo>
                  <a:pt x="16" y="23"/>
                  <a:pt x="8" y="23"/>
                  <a:pt x="0" y="23"/>
                </a:cubicBezTo>
                <a:cubicBezTo>
                  <a:pt x="0" y="15"/>
                  <a:pt x="0" y="8"/>
                  <a:pt x="0" y="0"/>
                </a:cubicBezTo>
                <a:cubicBezTo>
                  <a:pt x="8" y="0"/>
                  <a:pt x="16" y="0"/>
                  <a:pt x="24" y="0"/>
                </a:cubicBezTo>
                <a:cubicBezTo>
                  <a:pt x="24" y="7"/>
                  <a:pt x="24" y="15"/>
                  <a:pt x="24" y="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7" name="Freeform 24"/>
          <p:cNvSpPr>
            <a:spLocks/>
          </p:cNvSpPr>
          <p:nvPr/>
        </p:nvSpPr>
        <p:spPr bwMode="auto">
          <a:xfrm>
            <a:off x="6113463" y="1841500"/>
            <a:ext cx="103188" cy="107950"/>
          </a:xfrm>
          <a:custGeom>
            <a:avLst/>
            <a:gdLst>
              <a:gd name="T0" fmla="*/ 23 w 23"/>
              <a:gd name="T1" fmla="*/ 24 h 24"/>
              <a:gd name="T2" fmla="*/ 0 w 23"/>
              <a:gd name="T3" fmla="*/ 24 h 24"/>
              <a:gd name="T4" fmla="*/ 0 w 23"/>
              <a:gd name="T5" fmla="*/ 0 h 24"/>
              <a:gd name="T6" fmla="*/ 23 w 23"/>
              <a:gd name="T7" fmla="*/ 0 h 24"/>
              <a:gd name="T8" fmla="*/ 23 w 23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24">
                <a:moveTo>
                  <a:pt x="23" y="24"/>
                </a:moveTo>
                <a:cubicBezTo>
                  <a:pt x="15" y="24"/>
                  <a:pt x="7" y="24"/>
                  <a:pt x="0" y="24"/>
                </a:cubicBezTo>
                <a:cubicBezTo>
                  <a:pt x="0" y="16"/>
                  <a:pt x="0" y="8"/>
                  <a:pt x="0" y="0"/>
                </a:cubicBezTo>
                <a:cubicBezTo>
                  <a:pt x="7" y="0"/>
                  <a:pt x="15" y="0"/>
                  <a:pt x="23" y="0"/>
                </a:cubicBezTo>
                <a:cubicBezTo>
                  <a:pt x="23" y="8"/>
                  <a:pt x="23" y="15"/>
                  <a:pt x="23" y="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8" name="Freeform 25"/>
          <p:cNvSpPr>
            <a:spLocks/>
          </p:cNvSpPr>
          <p:nvPr/>
        </p:nvSpPr>
        <p:spPr bwMode="auto">
          <a:xfrm>
            <a:off x="5670550" y="1841500"/>
            <a:ext cx="103188" cy="107950"/>
          </a:xfrm>
          <a:custGeom>
            <a:avLst/>
            <a:gdLst>
              <a:gd name="T0" fmla="*/ 23 w 23"/>
              <a:gd name="T1" fmla="*/ 0 h 24"/>
              <a:gd name="T2" fmla="*/ 23 w 23"/>
              <a:gd name="T3" fmla="*/ 24 h 24"/>
              <a:gd name="T4" fmla="*/ 0 w 23"/>
              <a:gd name="T5" fmla="*/ 24 h 24"/>
              <a:gd name="T6" fmla="*/ 0 w 23"/>
              <a:gd name="T7" fmla="*/ 0 h 24"/>
              <a:gd name="T8" fmla="*/ 23 w 23"/>
              <a:gd name="T9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24">
                <a:moveTo>
                  <a:pt x="23" y="0"/>
                </a:moveTo>
                <a:cubicBezTo>
                  <a:pt x="23" y="8"/>
                  <a:pt x="23" y="16"/>
                  <a:pt x="23" y="24"/>
                </a:cubicBezTo>
                <a:cubicBezTo>
                  <a:pt x="16" y="24"/>
                  <a:pt x="8" y="24"/>
                  <a:pt x="0" y="24"/>
                </a:cubicBezTo>
                <a:cubicBezTo>
                  <a:pt x="0" y="16"/>
                  <a:pt x="0" y="8"/>
                  <a:pt x="0" y="0"/>
                </a:cubicBezTo>
                <a:cubicBezTo>
                  <a:pt x="8" y="0"/>
                  <a:pt x="15" y="0"/>
                  <a:pt x="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" name="Freeform 26"/>
          <p:cNvSpPr>
            <a:spLocks noEditPoints="1"/>
          </p:cNvSpPr>
          <p:nvPr/>
        </p:nvSpPr>
        <p:spPr bwMode="auto">
          <a:xfrm>
            <a:off x="5997575" y="3768725"/>
            <a:ext cx="555625" cy="561975"/>
          </a:xfrm>
          <a:custGeom>
            <a:avLst/>
            <a:gdLst>
              <a:gd name="T0" fmla="*/ 62 w 124"/>
              <a:gd name="T1" fmla="*/ 124 h 125"/>
              <a:gd name="T2" fmla="*/ 0 w 124"/>
              <a:gd name="T3" fmla="*/ 62 h 125"/>
              <a:gd name="T4" fmla="*/ 64 w 124"/>
              <a:gd name="T5" fmla="*/ 1 h 125"/>
              <a:gd name="T6" fmla="*/ 124 w 124"/>
              <a:gd name="T7" fmla="*/ 63 h 125"/>
              <a:gd name="T8" fmla="*/ 62 w 124"/>
              <a:gd name="T9" fmla="*/ 124 h 125"/>
              <a:gd name="T10" fmla="*/ 99 w 124"/>
              <a:gd name="T11" fmla="*/ 63 h 125"/>
              <a:gd name="T12" fmla="*/ 62 w 124"/>
              <a:gd name="T13" fmla="*/ 26 h 125"/>
              <a:gd name="T14" fmla="*/ 25 w 124"/>
              <a:gd name="T15" fmla="*/ 62 h 125"/>
              <a:gd name="T16" fmla="*/ 62 w 124"/>
              <a:gd name="T17" fmla="*/ 100 h 125"/>
              <a:gd name="T18" fmla="*/ 99 w 124"/>
              <a:gd name="T19" fmla="*/ 63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4" h="125">
                <a:moveTo>
                  <a:pt x="62" y="124"/>
                </a:moveTo>
                <a:cubicBezTo>
                  <a:pt x="27" y="124"/>
                  <a:pt x="0" y="97"/>
                  <a:pt x="0" y="62"/>
                </a:cubicBezTo>
                <a:cubicBezTo>
                  <a:pt x="1" y="24"/>
                  <a:pt x="32" y="0"/>
                  <a:pt x="64" y="1"/>
                </a:cubicBezTo>
                <a:cubicBezTo>
                  <a:pt x="95" y="2"/>
                  <a:pt x="123" y="27"/>
                  <a:pt x="124" y="63"/>
                </a:cubicBezTo>
                <a:cubicBezTo>
                  <a:pt x="124" y="97"/>
                  <a:pt x="95" y="125"/>
                  <a:pt x="62" y="124"/>
                </a:cubicBezTo>
                <a:close/>
                <a:moveTo>
                  <a:pt x="99" y="63"/>
                </a:moveTo>
                <a:cubicBezTo>
                  <a:pt x="99" y="42"/>
                  <a:pt x="83" y="26"/>
                  <a:pt x="62" y="26"/>
                </a:cubicBezTo>
                <a:cubicBezTo>
                  <a:pt x="42" y="26"/>
                  <a:pt x="25" y="42"/>
                  <a:pt x="25" y="62"/>
                </a:cubicBezTo>
                <a:cubicBezTo>
                  <a:pt x="25" y="83"/>
                  <a:pt x="42" y="100"/>
                  <a:pt x="62" y="100"/>
                </a:cubicBezTo>
                <a:cubicBezTo>
                  <a:pt x="82" y="100"/>
                  <a:pt x="99" y="83"/>
                  <a:pt x="99" y="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69474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7"/>
          <p:cNvSpPr txBox="1">
            <a:spLocks noGrp="1"/>
          </p:cNvSpPr>
          <p:nvPr>
            <p:ph type="body" sz="quarter" idx="12"/>
          </p:nvPr>
        </p:nvSpPr>
        <p:spPr>
          <a:xfrm>
            <a:off x="161855" y="3121202"/>
            <a:ext cx="9144000" cy="57606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" sz="2400" b="1" dirty="0">
                <a:solidFill>
                  <a:srgbClr val="00B0F0"/>
                </a:solidFill>
              </a:rPr>
              <a:t>I am Jayden Smith</a:t>
            </a:r>
            <a:endParaRPr sz="2400" b="1" dirty="0">
              <a:solidFill>
                <a:srgbClr val="00B0F0"/>
              </a:solidFill>
            </a:endParaRPr>
          </a:p>
          <a:p>
            <a:pPr marL="0" indent="0" algn="ctr">
              <a:spcBef>
                <a:spcPts val="600"/>
              </a:spcBef>
              <a:buClr>
                <a:schemeClr val="dk1"/>
              </a:buClr>
              <a:buSzPts val="1100"/>
              <a:buNone/>
            </a:pPr>
            <a:r>
              <a:rPr lang="en" sz="2400" b="1" dirty="0">
                <a:solidFill>
                  <a:srgbClr val="00B0F0"/>
                </a:solidFill>
              </a:rPr>
              <a:t>I am here because I love to give presentations. </a:t>
            </a:r>
            <a:endParaRPr sz="2400" b="1" dirty="0">
              <a:solidFill>
                <a:srgbClr val="00B0F0"/>
              </a:solidFill>
            </a:endParaRPr>
          </a:p>
          <a:p>
            <a:pPr marL="0" indent="0" algn="ctr">
              <a:spcBef>
                <a:spcPts val="600"/>
              </a:spcBef>
              <a:buClr>
                <a:schemeClr val="dk1"/>
              </a:buClr>
              <a:buSzPts val="1100"/>
              <a:buNone/>
            </a:pPr>
            <a:r>
              <a:rPr lang="en" sz="2400" b="1" dirty="0">
                <a:solidFill>
                  <a:srgbClr val="00B0F0"/>
                </a:solidFill>
              </a:rPr>
              <a:t>You can find me at @username</a:t>
            </a:r>
            <a:endParaRPr sz="2400" b="1" dirty="0">
              <a:solidFill>
                <a:srgbClr val="00B0F0"/>
              </a:solidFill>
            </a:endParaRPr>
          </a:p>
        </p:txBody>
      </p:sp>
      <p:sp>
        <p:nvSpPr>
          <p:cNvPr id="356" name="Google Shape;356;p17"/>
          <p:cNvSpPr txBox="1">
            <a:spLocks noGrp="1"/>
          </p:cNvSpPr>
          <p:nvPr>
            <p:ph type="ctrTitle" idx="4294967295"/>
          </p:nvPr>
        </p:nvSpPr>
        <p:spPr>
          <a:xfrm>
            <a:off x="1432718" y="2256164"/>
            <a:ext cx="6592887" cy="898525"/>
          </a:xfrm>
          <a:prstGeom prst="rect">
            <a:avLst/>
          </a:prstGeom>
          <a:noFill/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7200" b="1" dirty="0"/>
              <a:t>Hello!</a:t>
            </a:r>
            <a:endParaRPr sz="7200" b="1" dirty="0"/>
          </a:p>
        </p:txBody>
      </p:sp>
      <p:grpSp>
        <p:nvGrpSpPr>
          <p:cNvPr id="8" name="Grupo 7"/>
          <p:cNvGrpSpPr/>
          <p:nvPr/>
        </p:nvGrpSpPr>
        <p:grpSpPr>
          <a:xfrm>
            <a:off x="4211960" y="332858"/>
            <a:ext cx="1550355" cy="2761457"/>
            <a:chOff x="877888" y="-20638"/>
            <a:chExt cx="1550355" cy="2761457"/>
          </a:xfrm>
        </p:grpSpPr>
        <p:sp>
          <p:nvSpPr>
            <p:cNvPr id="19" name="Freeform 6"/>
            <p:cNvSpPr>
              <a:spLocks/>
            </p:cNvSpPr>
            <p:nvPr/>
          </p:nvSpPr>
          <p:spPr bwMode="auto">
            <a:xfrm>
              <a:off x="2382441" y="2705427"/>
              <a:ext cx="45802" cy="35392"/>
            </a:xfrm>
            <a:custGeom>
              <a:avLst/>
              <a:gdLst>
                <a:gd name="T0" fmla="*/ 9 w 9"/>
                <a:gd name="T1" fmla="*/ 4 h 7"/>
                <a:gd name="T2" fmla="*/ 4 w 9"/>
                <a:gd name="T3" fmla="*/ 7 h 7"/>
                <a:gd name="T4" fmla="*/ 0 w 9"/>
                <a:gd name="T5" fmla="*/ 3 h 7"/>
                <a:gd name="T6" fmla="*/ 4 w 9"/>
                <a:gd name="T7" fmla="*/ 0 h 7"/>
                <a:gd name="T8" fmla="*/ 9 w 9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9" y="4"/>
                  </a:moveTo>
                  <a:cubicBezTo>
                    <a:pt x="6" y="6"/>
                    <a:pt x="5" y="7"/>
                    <a:pt x="4" y="7"/>
                  </a:cubicBezTo>
                  <a:cubicBezTo>
                    <a:pt x="2" y="6"/>
                    <a:pt x="1" y="5"/>
                    <a:pt x="0" y="3"/>
                  </a:cubicBezTo>
                  <a:cubicBezTo>
                    <a:pt x="1" y="2"/>
                    <a:pt x="3" y="0"/>
                    <a:pt x="4" y="0"/>
                  </a:cubicBezTo>
                  <a:cubicBezTo>
                    <a:pt x="5" y="0"/>
                    <a:pt x="7" y="2"/>
                    <a:pt x="9" y="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s-PE" sz="1350"/>
            </a:p>
          </p:txBody>
        </p:sp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1009650" y="409575"/>
              <a:ext cx="849312" cy="869950"/>
            </a:xfrm>
            <a:custGeom>
              <a:avLst/>
              <a:gdLst>
                <a:gd name="T0" fmla="*/ 224 w 224"/>
                <a:gd name="T1" fmla="*/ 121 h 230"/>
                <a:gd name="T2" fmla="*/ 218 w 224"/>
                <a:gd name="T3" fmla="*/ 183 h 230"/>
                <a:gd name="T4" fmla="*/ 200 w 224"/>
                <a:gd name="T5" fmla="*/ 223 h 230"/>
                <a:gd name="T6" fmla="*/ 189 w 224"/>
                <a:gd name="T7" fmla="*/ 227 h 230"/>
                <a:gd name="T8" fmla="*/ 127 w 224"/>
                <a:gd name="T9" fmla="*/ 224 h 230"/>
                <a:gd name="T10" fmla="*/ 95 w 224"/>
                <a:gd name="T11" fmla="*/ 224 h 230"/>
                <a:gd name="T12" fmla="*/ 34 w 224"/>
                <a:gd name="T13" fmla="*/ 228 h 230"/>
                <a:gd name="T14" fmla="*/ 22 w 224"/>
                <a:gd name="T15" fmla="*/ 223 h 230"/>
                <a:gd name="T16" fmla="*/ 1 w 224"/>
                <a:gd name="T17" fmla="*/ 165 h 230"/>
                <a:gd name="T18" fmla="*/ 2 w 224"/>
                <a:gd name="T19" fmla="*/ 67 h 230"/>
                <a:gd name="T20" fmla="*/ 2 w 224"/>
                <a:gd name="T21" fmla="*/ 64 h 230"/>
                <a:gd name="T22" fmla="*/ 40 w 224"/>
                <a:gd name="T23" fmla="*/ 15 h 230"/>
                <a:gd name="T24" fmla="*/ 179 w 224"/>
                <a:gd name="T25" fmla="*/ 14 h 230"/>
                <a:gd name="T26" fmla="*/ 221 w 224"/>
                <a:gd name="T27" fmla="*/ 72 h 230"/>
                <a:gd name="T28" fmla="*/ 222 w 224"/>
                <a:gd name="T29" fmla="*/ 121 h 230"/>
                <a:gd name="T30" fmla="*/ 224 w 224"/>
                <a:gd name="T31" fmla="*/ 121 h 230"/>
                <a:gd name="T32" fmla="*/ 29 w 224"/>
                <a:gd name="T33" fmla="*/ 124 h 230"/>
                <a:gd name="T34" fmla="*/ 65 w 224"/>
                <a:gd name="T35" fmla="*/ 207 h 230"/>
                <a:gd name="T36" fmla="*/ 147 w 224"/>
                <a:gd name="T37" fmla="*/ 213 h 230"/>
                <a:gd name="T38" fmla="*/ 194 w 224"/>
                <a:gd name="T39" fmla="*/ 111 h 230"/>
                <a:gd name="T40" fmla="*/ 190 w 224"/>
                <a:gd name="T41" fmla="*/ 106 h 230"/>
                <a:gd name="T42" fmla="*/ 128 w 224"/>
                <a:gd name="T43" fmla="*/ 72 h 230"/>
                <a:gd name="T44" fmla="*/ 29 w 224"/>
                <a:gd name="T45" fmla="*/ 12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4" h="230">
                  <a:moveTo>
                    <a:pt x="224" y="121"/>
                  </a:moveTo>
                  <a:cubicBezTo>
                    <a:pt x="222" y="142"/>
                    <a:pt x="223" y="163"/>
                    <a:pt x="218" y="183"/>
                  </a:cubicBezTo>
                  <a:cubicBezTo>
                    <a:pt x="216" y="198"/>
                    <a:pt x="207" y="211"/>
                    <a:pt x="200" y="223"/>
                  </a:cubicBezTo>
                  <a:cubicBezTo>
                    <a:pt x="199" y="226"/>
                    <a:pt x="192" y="228"/>
                    <a:pt x="189" y="227"/>
                  </a:cubicBezTo>
                  <a:cubicBezTo>
                    <a:pt x="168" y="221"/>
                    <a:pt x="148" y="220"/>
                    <a:pt x="127" y="224"/>
                  </a:cubicBezTo>
                  <a:cubicBezTo>
                    <a:pt x="117" y="226"/>
                    <a:pt x="105" y="226"/>
                    <a:pt x="95" y="224"/>
                  </a:cubicBezTo>
                  <a:cubicBezTo>
                    <a:pt x="74" y="220"/>
                    <a:pt x="54" y="221"/>
                    <a:pt x="34" y="228"/>
                  </a:cubicBezTo>
                  <a:cubicBezTo>
                    <a:pt x="28" y="230"/>
                    <a:pt x="25" y="228"/>
                    <a:pt x="22" y="223"/>
                  </a:cubicBezTo>
                  <a:cubicBezTo>
                    <a:pt x="9" y="206"/>
                    <a:pt x="1" y="186"/>
                    <a:pt x="1" y="165"/>
                  </a:cubicBezTo>
                  <a:cubicBezTo>
                    <a:pt x="0" y="132"/>
                    <a:pt x="1" y="100"/>
                    <a:pt x="2" y="67"/>
                  </a:cubicBezTo>
                  <a:cubicBezTo>
                    <a:pt x="2" y="66"/>
                    <a:pt x="2" y="65"/>
                    <a:pt x="2" y="64"/>
                  </a:cubicBezTo>
                  <a:cubicBezTo>
                    <a:pt x="8" y="42"/>
                    <a:pt x="13" y="24"/>
                    <a:pt x="40" y="15"/>
                  </a:cubicBezTo>
                  <a:cubicBezTo>
                    <a:pt x="87" y="0"/>
                    <a:pt x="132" y="0"/>
                    <a:pt x="179" y="14"/>
                  </a:cubicBezTo>
                  <a:cubicBezTo>
                    <a:pt x="211" y="23"/>
                    <a:pt x="218" y="45"/>
                    <a:pt x="221" y="72"/>
                  </a:cubicBezTo>
                  <a:cubicBezTo>
                    <a:pt x="223" y="88"/>
                    <a:pt x="222" y="105"/>
                    <a:pt x="222" y="121"/>
                  </a:cubicBezTo>
                  <a:cubicBezTo>
                    <a:pt x="222" y="121"/>
                    <a:pt x="223" y="121"/>
                    <a:pt x="224" y="121"/>
                  </a:cubicBezTo>
                  <a:close/>
                  <a:moveTo>
                    <a:pt x="29" y="124"/>
                  </a:moveTo>
                  <a:cubicBezTo>
                    <a:pt x="26" y="159"/>
                    <a:pt x="37" y="187"/>
                    <a:pt x="65" y="207"/>
                  </a:cubicBezTo>
                  <a:cubicBezTo>
                    <a:pt x="91" y="225"/>
                    <a:pt x="119" y="226"/>
                    <a:pt x="147" y="213"/>
                  </a:cubicBezTo>
                  <a:cubicBezTo>
                    <a:pt x="183" y="196"/>
                    <a:pt x="205" y="148"/>
                    <a:pt x="194" y="111"/>
                  </a:cubicBezTo>
                  <a:cubicBezTo>
                    <a:pt x="194" y="109"/>
                    <a:pt x="192" y="107"/>
                    <a:pt x="190" y="106"/>
                  </a:cubicBezTo>
                  <a:cubicBezTo>
                    <a:pt x="170" y="95"/>
                    <a:pt x="149" y="84"/>
                    <a:pt x="128" y="72"/>
                  </a:cubicBezTo>
                  <a:cubicBezTo>
                    <a:pt x="88" y="106"/>
                    <a:pt x="88" y="106"/>
                    <a:pt x="29" y="12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949325" y="-20638"/>
              <a:ext cx="966787" cy="495300"/>
            </a:xfrm>
            <a:custGeom>
              <a:avLst/>
              <a:gdLst>
                <a:gd name="T0" fmla="*/ 43 w 255"/>
                <a:gd name="T1" fmla="*/ 131 h 131"/>
                <a:gd name="T2" fmla="*/ 0 w 255"/>
                <a:gd name="T3" fmla="*/ 66 h 131"/>
                <a:gd name="T4" fmla="*/ 255 w 255"/>
                <a:gd name="T5" fmla="*/ 65 h 131"/>
                <a:gd name="T6" fmla="*/ 212 w 255"/>
                <a:gd name="T7" fmla="*/ 130 h 131"/>
                <a:gd name="T8" fmla="*/ 43 w 255"/>
                <a:gd name="T9" fmla="*/ 131 h 131"/>
                <a:gd name="T10" fmla="*/ 134 w 255"/>
                <a:gd name="T11" fmla="*/ 40 h 131"/>
                <a:gd name="T12" fmla="*/ 121 w 255"/>
                <a:gd name="T13" fmla="*/ 40 h 131"/>
                <a:gd name="T14" fmla="*/ 119 w 255"/>
                <a:gd name="T15" fmla="*/ 58 h 131"/>
                <a:gd name="T16" fmla="*/ 102 w 255"/>
                <a:gd name="T17" fmla="*/ 59 h 131"/>
                <a:gd name="T18" fmla="*/ 103 w 255"/>
                <a:gd name="T19" fmla="*/ 73 h 131"/>
                <a:gd name="T20" fmla="*/ 119 w 255"/>
                <a:gd name="T21" fmla="*/ 73 h 131"/>
                <a:gd name="T22" fmla="*/ 134 w 255"/>
                <a:gd name="T23" fmla="*/ 90 h 131"/>
                <a:gd name="T24" fmla="*/ 136 w 255"/>
                <a:gd name="T25" fmla="*/ 73 h 131"/>
                <a:gd name="T26" fmla="*/ 152 w 255"/>
                <a:gd name="T27" fmla="*/ 72 h 131"/>
                <a:gd name="T28" fmla="*/ 152 w 255"/>
                <a:gd name="T29" fmla="*/ 59 h 131"/>
                <a:gd name="T30" fmla="*/ 135 w 255"/>
                <a:gd name="T31" fmla="*/ 57 h 131"/>
                <a:gd name="T32" fmla="*/ 134 w 255"/>
                <a:gd name="T33" fmla="*/ 4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5" h="131">
                  <a:moveTo>
                    <a:pt x="43" y="131"/>
                  </a:moveTo>
                  <a:cubicBezTo>
                    <a:pt x="28" y="109"/>
                    <a:pt x="14" y="87"/>
                    <a:pt x="0" y="66"/>
                  </a:cubicBezTo>
                  <a:cubicBezTo>
                    <a:pt x="63" y="6"/>
                    <a:pt x="182" y="0"/>
                    <a:pt x="255" y="65"/>
                  </a:cubicBezTo>
                  <a:cubicBezTo>
                    <a:pt x="241" y="87"/>
                    <a:pt x="227" y="109"/>
                    <a:pt x="212" y="130"/>
                  </a:cubicBezTo>
                  <a:cubicBezTo>
                    <a:pt x="134" y="105"/>
                    <a:pt x="104" y="105"/>
                    <a:pt x="43" y="131"/>
                  </a:cubicBezTo>
                  <a:close/>
                  <a:moveTo>
                    <a:pt x="134" y="40"/>
                  </a:moveTo>
                  <a:cubicBezTo>
                    <a:pt x="129" y="40"/>
                    <a:pt x="125" y="40"/>
                    <a:pt x="121" y="40"/>
                  </a:cubicBezTo>
                  <a:cubicBezTo>
                    <a:pt x="120" y="47"/>
                    <a:pt x="120" y="52"/>
                    <a:pt x="119" y="58"/>
                  </a:cubicBezTo>
                  <a:cubicBezTo>
                    <a:pt x="113" y="58"/>
                    <a:pt x="108" y="59"/>
                    <a:pt x="102" y="59"/>
                  </a:cubicBezTo>
                  <a:cubicBezTo>
                    <a:pt x="102" y="64"/>
                    <a:pt x="102" y="68"/>
                    <a:pt x="103" y="73"/>
                  </a:cubicBezTo>
                  <a:cubicBezTo>
                    <a:pt x="108" y="73"/>
                    <a:pt x="113" y="73"/>
                    <a:pt x="119" y="73"/>
                  </a:cubicBezTo>
                  <a:cubicBezTo>
                    <a:pt x="122" y="81"/>
                    <a:pt x="115" y="97"/>
                    <a:pt x="134" y="90"/>
                  </a:cubicBezTo>
                  <a:cubicBezTo>
                    <a:pt x="134" y="84"/>
                    <a:pt x="135" y="79"/>
                    <a:pt x="136" y="73"/>
                  </a:cubicBezTo>
                  <a:cubicBezTo>
                    <a:pt x="142" y="73"/>
                    <a:pt x="147" y="73"/>
                    <a:pt x="152" y="72"/>
                  </a:cubicBezTo>
                  <a:cubicBezTo>
                    <a:pt x="152" y="68"/>
                    <a:pt x="152" y="63"/>
                    <a:pt x="152" y="59"/>
                  </a:cubicBezTo>
                  <a:cubicBezTo>
                    <a:pt x="146" y="58"/>
                    <a:pt x="141" y="58"/>
                    <a:pt x="135" y="57"/>
                  </a:cubicBezTo>
                  <a:cubicBezTo>
                    <a:pt x="135" y="51"/>
                    <a:pt x="134" y="46"/>
                    <a:pt x="134" y="4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877888" y="1225550"/>
              <a:ext cx="1090612" cy="420688"/>
            </a:xfrm>
            <a:custGeom>
              <a:avLst/>
              <a:gdLst>
                <a:gd name="T0" fmla="*/ 288 w 288"/>
                <a:gd name="T1" fmla="*/ 111 h 111"/>
                <a:gd name="T2" fmla="*/ 175 w 288"/>
                <a:gd name="T3" fmla="*/ 11 h 111"/>
                <a:gd name="T4" fmla="*/ 174 w 288"/>
                <a:gd name="T5" fmla="*/ 13 h 111"/>
                <a:gd name="T6" fmla="*/ 174 w 288"/>
                <a:gd name="T7" fmla="*/ 50 h 111"/>
                <a:gd name="T8" fmla="*/ 146 w 288"/>
                <a:gd name="T9" fmla="*/ 81 h 111"/>
                <a:gd name="T10" fmla="*/ 119 w 288"/>
                <a:gd name="T11" fmla="*/ 50 h 111"/>
                <a:gd name="T12" fmla="*/ 119 w 288"/>
                <a:gd name="T13" fmla="*/ 11 h 111"/>
                <a:gd name="T14" fmla="*/ 5 w 288"/>
                <a:gd name="T15" fmla="*/ 110 h 111"/>
                <a:gd name="T16" fmla="*/ 221 w 288"/>
                <a:gd name="T17" fmla="*/ 110 h 111"/>
                <a:gd name="T18" fmla="*/ 256 w 288"/>
                <a:gd name="T19" fmla="*/ 110 h 111"/>
                <a:gd name="T20" fmla="*/ 288 w 288"/>
                <a:gd name="T21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" h="111">
                  <a:moveTo>
                    <a:pt x="288" y="111"/>
                  </a:moveTo>
                  <a:cubicBezTo>
                    <a:pt x="288" y="49"/>
                    <a:pt x="233" y="1"/>
                    <a:pt x="175" y="11"/>
                  </a:cubicBezTo>
                  <a:cubicBezTo>
                    <a:pt x="175" y="12"/>
                    <a:pt x="174" y="12"/>
                    <a:pt x="174" y="13"/>
                  </a:cubicBezTo>
                  <a:cubicBezTo>
                    <a:pt x="174" y="25"/>
                    <a:pt x="174" y="38"/>
                    <a:pt x="174" y="50"/>
                  </a:cubicBezTo>
                  <a:cubicBezTo>
                    <a:pt x="174" y="68"/>
                    <a:pt x="162" y="81"/>
                    <a:pt x="146" y="81"/>
                  </a:cubicBezTo>
                  <a:cubicBezTo>
                    <a:pt x="130" y="80"/>
                    <a:pt x="119" y="68"/>
                    <a:pt x="119" y="50"/>
                  </a:cubicBezTo>
                  <a:cubicBezTo>
                    <a:pt x="119" y="37"/>
                    <a:pt x="119" y="24"/>
                    <a:pt x="119" y="11"/>
                  </a:cubicBezTo>
                  <a:cubicBezTo>
                    <a:pt x="48" y="0"/>
                    <a:pt x="0" y="65"/>
                    <a:pt x="5" y="110"/>
                  </a:cubicBezTo>
                  <a:cubicBezTo>
                    <a:pt x="77" y="110"/>
                    <a:pt x="149" y="110"/>
                    <a:pt x="221" y="110"/>
                  </a:cubicBezTo>
                  <a:cubicBezTo>
                    <a:pt x="256" y="110"/>
                    <a:pt x="256" y="110"/>
                    <a:pt x="256" y="110"/>
                  </a:cubicBezTo>
                  <a:cubicBezTo>
                    <a:pt x="267" y="111"/>
                    <a:pt x="278" y="111"/>
                    <a:pt x="288" y="11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35FF567A-751A-4367-9112-26E64068611B}"/>
              </a:ext>
            </a:extLst>
          </p:cNvPr>
          <p:cNvGrpSpPr/>
          <p:nvPr/>
        </p:nvGrpSpPr>
        <p:grpSpPr>
          <a:xfrm>
            <a:off x="5071743" y="365380"/>
            <a:ext cx="3672408" cy="966625"/>
            <a:chOff x="5071743" y="365380"/>
            <a:chExt cx="3672408" cy="966625"/>
          </a:xfrm>
        </p:grpSpPr>
        <p:sp>
          <p:nvSpPr>
            <p:cNvPr id="15" name="TextBox 14"/>
            <p:cNvSpPr txBox="1"/>
            <p:nvPr/>
          </p:nvSpPr>
          <p:spPr>
            <a:xfrm>
              <a:off x="5071743" y="685674"/>
              <a:ext cx="36724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071743" y="365380"/>
              <a:ext cx="36724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65E5BE76-5BDB-4CBC-AED3-2DCDD6774E1C}"/>
              </a:ext>
            </a:extLst>
          </p:cNvPr>
          <p:cNvGrpSpPr/>
          <p:nvPr/>
        </p:nvGrpSpPr>
        <p:grpSpPr>
          <a:xfrm>
            <a:off x="395536" y="2067694"/>
            <a:ext cx="3672408" cy="966625"/>
            <a:chOff x="395536" y="2067694"/>
            <a:chExt cx="3672408" cy="966625"/>
          </a:xfrm>
        </p:grpSpPr>
        <p:sp>
          <p:nvSpPr>
            <p:cNvPr id="17" name="TextBox 16"/>
            <p:cNvSpPr txBox="1"/>
            <p:nvPr/>
          </p:nvSpPr>
          <p:spPr>
            <a:xfrm>
              <a:off x="395536" y="2387988"/>
              <a:ext cx="36724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5536" y="2067694"/>
              <a:ext cx="36724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96C051B5-E0CC-40CC-86BD-955C9E3C4817}"/>
              </a:ext>
            </a:extLst>
          </p:cNvPr>
          <p:cNvGrpSpPr/>
          <p:nvPr/>
        </p:nvGrpSpPr>
        <p:grpSpPr>
          <a:xfrm>
            <a:off x="5071743" y="3837373"/>
            <a:ext cx="3672408" cy="966625"/>
            <a:chOff x="5071743" y="3837373"/>
            <a:chExt cx="3672408" cy="966625"/>
          </a:xfrm>
        </p:grpSpPr>
        <p:sp>
          <p:nvSpPr>
            <p:cNvPr id="19" name="TextBox 18"/>
            <p:cNvSpPr txBox="1"/>
            <p:nvPr/>
          </p:nvSpPr>
          <p:spPr>
            <a:xfrm>
              <a:off x="5071743" y="4157667"/>
              <a:ext cx="36724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71743" y="3837373"/>
              <a:ext cx="36724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E5637C38-C6C9-4A05-9C60-CD171429FB7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291B9E70-43A8-4475-B266-1B39D8276404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459C3F55-6389-4E18-A9C7-C15304DB1F29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26952873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96078780"/>
              </p:ext>
            </p:extLst>
          </p:nvPr>
        </p:nvGraphicFramePr>
        <p:xfrm>
          <a:off x="1504231" y="1203598"/>
          <a:ext cx="6096000" cy="2104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0" name="Chart 16">
            <a:extLst>
              <a:ext uri="{FF2B5EF4-FFF2-40B4-BE49-F238E27FC236}">
                <a16:creationId xmlns:a16="http://schemas.microsoft.com/office/drawing/2014/main" id="{788504F5-EFDB-4F39-9AE3-33C6D6848B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9894508"/>
              </p:ext>
            </p:extLst>
          </p:nvPr>
        </p:nvGraphicFramePr>
        <p:xfrm>
          <a:off x="5833823" y="3551287"/>
          <a:ext cx="2520280" cy="491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26918" y="2171956"/>
            <a:ext cx="2000866" cy="1048024"/>
            <a:chOff x="803640" y="3362835"/>
            <a:chExt cx="2059657" cy="1048024"/>
          </a:xfrm>
        </p:grpSpPr>
        <p:sp>
          <p:nvSpPr>
            <p:cNvPr id="9" name="TextBox 8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387558" y="2171956"/>
            <a:ext cx="2000866" cy="1048024"/>
            <a:chOff x="803640" y="3362835"/>
            <a:chExt cx="2059657" cy="1048024"/>
          </a:xfrm>
        </p:grpSpPr>
        <p:sp>
          <p:nvSpPr>
            <p:cNvPr id="12" name="TextBox 11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26190" y="1421363"/>
            <a:ext cx="2001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Modern  PowerPoint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87558" y="1419622"/>
            <a:ext cx="2001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Modern  PowerPoint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4185829099"/>
              </p:ext>
            </p:extLst>
          </p:nvPr>
        </p:nvGraphicFramePr>
        <p:xfrm>
          <a:off x="1835696" y="3551287"/>
          <a:ext cx="2520280" cy="491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1835696" y="3911327"/>
            <a:ext cx="2592288" cy="863358"/>
            <a:chOff x="803640" y="3362835"/>
            <a:chExt cx="2059657" cy="863358"/>
          </a:xfrm>
        </p:grpSpPr>
        <p:sp>
          <p:nvSpPr>
            <p:cNvPr id="19" name="TextBox 18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6" name="Oval 15"/>
          <p:cNvSpPr/>
          <p:nvPr/>
        </p:nvSpPr>
        <p:spPr>
          <a:xfrm>
            <a:off x="626190" y="3689059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4" name="Group 23"/>
          <p:cNvGrpSpPr/>
          <p:nvPr/>
        </p:nvGrpSpPr>
        <p:grpSpPr>
          <a:xfrm>
            <a:off x="5833823" y="3911327"/>
            <a:ext cx="2592288" cy="863358"/>
            <a:chOff x="803640" y="3362835"/>
            <a:chExt cx="2059657" cy="863358"/>
          </a:xfrm>
        </p:grpSpPr>
        <p:sp>
          <p:nvSpPr>
            <p:cNvPr id="25" name="TextBox 24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7" name="Oval 26"/>
          <p:cNvSpPr/>
          <p:nvPr/>
        </p:nvSpPr>
        <p:spPr>
          <a:xfrm>
            <a:off x="4624317" y="3689059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Oval 7"/>
          <p:cNvSpPr/>
          <p:nvPr/>
        </p:nvSpPr>
        <p:spPr>
          <a:xfrm>
            <a:off x="4878480" y="3943222"/>
            <a:ext cx="406074" cy="40607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Teardrop 9"/>
          <p:cNvSpPr/>
          <p:nvPr/>
        </p:nvSpPr>
        <p:spPr>
          <a:xfrm rot="18900000">
            <a:off x="866412" y="3943168"/>
            <a:ext cx="433956" cy="37037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Freeform 5"/>
          <p:cNvSpPr>
            <a:spLocks/>
          </p:cNvSpPr>
          <p:nvPr/>
        </p:nvSpPr>
        <p:spPr bwMode="auto">
          <a:xfrm>
            <a:off x="4584700" y="1774825"/>
            <a:ext cx="706438" cy="1355725"/>
          </a:xfrm>
          <a:custGeom>
            <a:avLst/>
            <a:gdLst>
              <a:gd name="T0" fmla="*/ 98 w 187"/>
              <a:gd name="T1" fmla="*/ 31 h 359"/>
              <a:gd name="T2" fmla="*/ 119 w 187"/>
              <a:gd name="T3" fmla="*/ 31 h 359"/>
              <a:gd name="T4" fmla="*/ 119 w 187"/>
              <a:gd name="T5" fmla="*/ 39 h 359"/>
              <a:gd name="T6" fmla="*/ 119 w 187"/>
              <a:gd name="T7" fmla="*/ 142 h 359"/>
              <a:gd name="T8" fmla="*/ 119 w 187"/>
              <a:gd name="T9" fmla="*/ 147 h 359"/>
              <a:gd name="T10" fmla="*/ 125 w 187"/>
              <a:gd name="T11" fmla="*/ 155 h 359"/>
              <a:gd name="T12" fmla="*/ 131 w 187"/>
              <a:gd name="T13" fmla="*/ 148 h 359"/>
              <a:gd name="T14" fmla="*/ 131 w 187"/>
              <a:gd name="T15" fmla="*/ 140 h 359"/>
              <a:gd name="T16" fmla="*/ 131 w 187"/>
              <a:gd name="T17" fmla="*/ 82 h 359"/>
              <a:gd name="T18" fmla="*/ 131 w 187"/>
              <a:gd name="T19" fmla="*/ 73 h 359"/>
              <a:gd name="T20" fmla="*/ 152 w 187"/>
              <a:gd name="T21" fmla="*/ 73 h 359"/>
              <a:gd name="T22" fmla="*/ 152 w 187"/>
              <a:gd name="T23" fmla="*/ 81 h 359"/>
              <a:gd name="T24" fmla="*/ 152 w 187"/>
              <a:gd name="T25" fmla="*/ 175 h 359"/>
              <a:gd name="T26" fmla="*/ 152 w 187"/>
              <a:gd name="T27" fmla="*/ 181 h 359"/>
              <a:gd name="T28" fmla="*/ 158 w 187"/>
              <a:gd name="T29" fmla="*/ 187 h 359"/>
              <a:gd name="T30" fmla="*/ 164 w 187"/>
              <a:gd name="T31" fmla="*/ 181 h 359"/>
              <a:gd name="T32" fmla="*/ 164 w 187"/>
              <a:gd name="T33" fmla="*/ 169 h 359"/>
              <a:gd name="T34" fmla="*/ 164 w 187"/>
              <a:gd name="T35" fmla="*/ 113 h 359"/>
              <a:gd name="T36" fmla="*/ 187 w 187"/>
              <a:gd name="T37" fmla="*/ 113 h 359"/>
              <a:gd name="T38" fmla="*/ 187 w 187"/>
              <a:gd name="T39" fmla="*/ 359 h 359"/>
              <a:gd name="T40" fmla="*/ 131 w 187"/>
              <a:gd name="T41" fmla="*/ 359 h 359"/>
              <a:gd name="T42" fmla="*/ 131 w 187"/>
              <a:gd name="T43" fmla="*/ 351 h 359"/>
              <a:gd name="T44" fmla="*/ 131 w 187"/>
              <a:gd name="T45" fmla="*/ 262 h 359"/>
              <a:gd name="T46" fmla="*/ 118 w 187"/>
              <a:gd name="T47" fmla="*/ 249 h 359"/>
              <a:gd name="T48" fmla="*/ 9 w 187"/>
              <a:gd name="T49" fmla="*/ 249 h 359"/>
              <a:gd name="T50" fmla="*/ 0 w 187"/>
              <a:gd name="T51" fmla="*/ 249 h 359"/>
              <a:gd name="T52" fmla="*/ 0 w 187"/>
              <a:gd name="T53" fmla="*/ 242 h 359"/>
              <a:gd name="T54" fmla="*/ 0 w 187"/>
              <a:gd name="T55" fmla="*/ 92 h 359"/>
              <a:gd name="T56" fmla="*/ 3 w 187"/>
              <a:gd name="T57" fmla="*/ 83 h 359"/>
              <a:gd name="T58" fmla="*/ 85 w 187"/>
              <a:gd name="T59" fmla="*/ 0 h 359"/>
              <a:gd name="T60" fmla="*/ 86 w 187"/>
              <a:gd name="T61" fmla="*/ 7 h 359"/>
              <a:gd name="T62" fmla="*/ 86 w 187"/>
              <a:gd name="T63" fmla="*/ 84 h 359"/>
              <a:gd name="T64" fmla="*/ 86 w 187"/>
              <a:gd name="T65" fmla="*/ 89 h 359"/>
              <a:gd name="T66" fmla="*/ 92 w 187"/>
              <a:gd name="T67" fmla="*/ 99 h 359"/>
              <a:gd name="T68" fmla="*/ 98 w 187"/>
              <a:gd name="T69" fmla="*/ 90 h 359"/>
              <a:gd name="T70" fmla="*/ 98 w 187"/>
              <a:gd name="T71" fmla="*/ 39 h 359"/>
              <a:gd name="T72" fmla="*/ 98 w 187"/>
              <a:gd name="T73" fmla="*/ 31 h 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87" h="359">
                <a:moveTo>
                  <a:pt x="98" y="31"/>
                </a:moveTo>
                <a:cubicBezTo>
                  <a:pt x="105" y="31"/>
                  <a:pt x="112" y="31"/>
                  <a:pt x="119" y="31"/>
                </a:cubicBezTo>
                <a:cubicBezTo>
                  <a:pt x="119" y="34"/>
                  <a:pt x="119" y="37"/>
                  <a:pt x="119" y="39"/>
                </a:cubicBezTo>
                <a:cubicBezTo>
                  <a:pt x="119" y="74"/>
                  <a:pt x="119" y="108"/>
                  <a:pt x="119" y="142"/>
                </a:cubicBezTo>
                <a:cubicBezTo>
                  <a:pt x="119" y="144"/>
                  <a:pt x="118" y="146"/>
                  <a:pt x="119" y="147"/>
                </a:cubicBezTo>
                <a:cubicBezTo>
                  <a:pt x="121" y="150"/>
                  <a:pt x="123" y="155"/>
                  <a:pt x="125" y="155"/>
                </a:cubicBezTo>
                <a:cubicBezTo>
                  <a:pt x="130" y="156"/>
                  <a:pt x="131" y="152"/>
                  <a:pt x="131" y="148"/>
                </a:cubicBezTo>
                <a:cubicBezTo>
                  <a:pt x="131" y="145"/>
                  <a:pt x="131" y="142"/>
                  <a:pt x="131" y="140"/>
                </a:cubicBezTo>
                <a:cubicBezTo>
                  <a:pt x="131" y="120"/>
                  <a:pt x="131" y="101"/>
                  <a:pt x="131" y="82"/>
                </a:cubicBezTo>
                <a:cubicBezTo>
                  <a:pt x="131" y="79"/>
                  <a:pt x="131" y="76"/>
                  <a:pt x="131" y="73"/>
                </a:cubicBezTo>
                <a:cubicBezTo>
                  <a:pt x="138" y="73"/>
                  <a:pt x="144" y="73"/>
                  <a:pt x="152" y="73"/>
                </a:cubicBezTo>
                <a:cubicBezTo>
                  <a:pt x="152" y="76"/>
                  <a:pt x="152" y="78"/>
                  <a:pt x="152" y="81"/>
                </a:cubicBezTo>
                <a:cubicBezTo>
                  <a:pt x="152" y="112"/>
                  <a:pt x="152" y="144"/>
                  <a:pt x="152" y="175"/>
                </a:cubicBezTo>
                <a:cubicBezTo>
                  <a:pt x="152" y="177"/>
                  <a:pt x="151" y="179"/>
                  <a:pt x="152" y="181"/>
                </a:cubicBezTo>
                <a:cubicBezTo>
                  <a:pt x="153" y="183"/>
                  <a:pt x="156" y="185"/>
                  <a:pt x="158" y="187"/>
                </a:cubicBezTo>
                <a:cubicBezTo>
                  <a:pt x="160" y="185"/>
                  <a:pt x="163" y="183"/>
                  <a:pt x="164" y="181"/>
                </a:cubicBezTo>
                <a:cubicBezTo>
                  <a:pt x="165" y="177"/>
                  <a:pt x="164" y="173"/>
                  <a:pt x="164" y="169"/>
                </a:cubicBezTo>
                <a:cubicBezTo>
                  <a:pt x="164" y="151"/>
                  <a:pt x="164" y="132"/>
                  <a:pt x="164" y="113"/>
                </a:cubicBezTo>
                <a:cubicBezTo>
                  <a:pt x="172" y="113"/>
                  <a:pt x="179" y="113"/>
                  <a:pt x="187" y="113"/>
                </a:cubicBezTo>
                <a:cubicBezTo>
                  <a:pt x="187" y="195"/>
                  <a:pt x="187" y="276"/>
                  <a:pt x="187" y="359"/>
                </a:cubicBezTo>
                <a:cubicBezTo>
                  <a:pt x="168" y="359"/>
                  <a:pt x="150" y="359"/>
                  <a:pt x="131" y="359"/>
                </a:cubicBezTo>
                <a:cubicBezTo>
                  <a:pt x="131" y="356"/>
                  <a:pt x="131" y="353"/>
                  <a:pt x="131" y="351"/>
                </a:cubicBezTo>
                <a:cubicBezTo>
                  <a:pt x="131" y="321"/>
                  <a:pt x="131" y="291"/>
                  <a:pt x="131" y="262"/>
                </a:cubicBezTo>
                <a:cubicBezTo>
                  <a:pt x="131" y="250"/>
                  <a:pt x="130" y="249"/>
                  <a:pt x="118" y="249"/>
                </a:cubicBezTo>
                <a:cubicBezTo>
                  <a:pt x="82" y="249"/>
                  <a:pt x="45" y="249"/>
                  <a:pt x="9" y="249"/>
                </a:cubicBezTo>
                <a:cubicBezTo>
                  <a:pt x="6" y="249"/>
                  <a:pt x="4" y="249"/>
                  <a:pt x="0" y="249"/>
                </a:cubicBezTo>
                <a:cubicBezTo>
                  <a:pt x="0" y="246"/>
                  <a:pt x="0" y="244"/>
                  <a:pt x="0" y="242"/>
                </a:cubicBezTo>
                <a:cubicBezTo>
                  <a:pt x="0" y="192"/>
                  <a:pt x="0" y="142"/>
                  <a:pt x="0" y="92"/>
                </a:cubicBezTo>
                <a:cubicBezTo>
                  <a:pt x="0" y="89"/>
                  <a:pt x="1" y="85"/>
                  <a:pt x="3" y="83"/>
                </a:cubicBezTo>
                <a:cubicBezTo>
                  <a:pt x="30" y="56"/>
                  <a:pt x="57" y="28"/>
                  <a:pt x="85" y="0"/>
                </a:cubicBezTo>
                <a:cubicBezTo>
                  <a:pt x="85" y="3"/>
                  <a:pt x="86" y="5"/>
                  <a:pt x="86" y="7"/>
                </a:cubicBezTo>
                <a:cubicBezTo>
                  <a:pt x="86" y="33"/>
                  <a:pt x="86" y="58"/>
                  <a:pt x="86" y="84"/>
                </a:cubicBezTo>
                <a:cubicBezTo>
                  <a:pt x="86" y="86"/>
                  <a:pt x="86" y="88"/>
                  <a:pt x="86" y="89"/>
                </a:cubicBezTo>
                <a:cubicBezTo>
                  <a:pt x="86" y="94"/>
                  <a:pt x="86" y="99"/>
                  <a:pt x="92" y="99"/>
                </a:cubicBezTo>
                <a:cubicBezTo>
                  <a:pt x="98" y="99"/>
                  <a:pt x="98" y="94"/>
                  <a:pt x="98" y="90"/>
                </a:cubicBezTo>
                <a:cubicBezTo>
                  <a:pt x="98" y="73"/>
                  <a:pt x="98" y="56"/>
                  <a:pt x="98" y="39"/>
                </a:cubicBezTo>
                <a:cubicBezTo>
                  <a:pt x="98" y="37"/>
                  <a:pt x="98" y="34"/>
                  <a:pt x="98" y="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2" name="Freeform 6"/>
          <p:cNvSpPr>
            <a:spLocks/>
          </p:cNvSpPr>
          <p:nvPr/>
        </p:nvSpPr>
        <p:spPr bwMode="auto">
          <a:xfrm>
            <a:off x="3787775" y="2281238"/>
            <a:ext cx="1243013" cy="846137"/>
          </a:xfrm>
          <a:custGeom>
            <a:avLst/>
            <a:gdLst>
              <a:gd name="T0" fmla="*/ 329 w 329"/>
              <a:gd name="T1" fmla="*/ 128 h 224"/>
              <a:gd name="T2" fmla="*/ 329 w 329"/>
              <a:gd name="T3" fmla="*/ 224 h 224"/>
              <a:gd name="T4" fmla="*/ 152 w 329"/>
              <a:gd name="T5" fmla="*/ 224 h 224"/>
              <a:gd name="T6" fmla="*/ 152 w 329"/>
              <a:gd name="T7" fmla="*/ 202 h 224"/>
              <a:gd name="T8" fmla="*/ 152 w 329"/>
              <a:gd name="T9" fmla="*/ 98 h 224"/>
              <a:gd name="T10" fmla="*/ 141 w 329"/>
              <a:gd name="T11" fmla="*/ 87 h 224"/>
              <a:gd name="T12" fmla="*/ 54 w 329"/>
              <a:gd name="T13" fmla="*/ 87 h 224"/>
              <a:gd name="T14" fmla="*/ 40 w 329"/>
              <a:gd name="T15" fmla="*/ 82 h 224"/>
              <a:gd name="T16" fmla="*/ 3 w 329"/>
              <a:gd name="T17" fmla="*/ 44 h 224"/>
              <a:gd name="T18" fmla="*/ 1 w 329"/>
              <a:gd name="T19" fmla="*/ 40 h 224"/>
              <a:gd name="T20" fmla="*/ 0 w 329"/>
              <a:gd name="T21" fmla="*/ 0 h 224"/>
              <a:gd name="T22" fmla="*/ 199 w 329"/>
              <a:gd name="T23" fmla="*/ 0 h 224"/>
              <a:gd name="T24" fmla="*/ 199 w 329"/>
              <a:gd name="T25" fmla="*/ 9 h 224"/>
              <a:gd name="T26" fmla="*/ 199 w 329"/>
              <a:gd name="T27" fmla="*/ 116 h 224"/>
              <a:gd name="T28" fmla="*/ 211 w 329"/>
              <a:gd name="T29" fmla="*/ 128 h 224"/>
              <a:gd name="T30" fmla="*/ 323 w 329"/>
              <a:gd name="T31" fmla="*/ 128 h 224"/>
              <a:gd name="T32" fmla="*/ 329 w 329"/>
              <a:gd name="T33" fmla="*/ 128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9" h="224">
                <a:moveTo>
                  <a:pt x="329" y="128"/>
                </a:moveTo>
                <a:cubicBezTo>
                  <a:pt x="329" y="160"/>
                  <a:pt x="329" y="192"/>
                  <a:pt x="329" y="224"/>
                </a:cubicBezTo>
                <a:cubicBezTo>
                  <a:pt x="270" y="224"/>
                  <a:pt x="212" y="224"/>
                  <a:pt x="152" y="224"/>
                </a:cubicBezTo>
                <a:cubicBezTo>
                  <a:pt x="152" y="217"/>
                  <a:pt x="152" y="209"/>
                  <a:pt x="152" y="202"/>
                </a:cubicBezTo>
                <a:cubicBezTo>
                  <a:pt x="152" y="167"/>
                  <a:pt x="152" y="133"/>
                  <a:pt x="152" y="98"/>
                </a:cubicBezTo>
                <a:cubicBezTo>
                  <a:pt x="152" y="89"/>
                  <a:pt x="151" y="87"/>
                  <a:pt x="141" y="87"/>
                </a:cubicBezTo>
                <a:cubicBezTo>
                  <a:pt x="112" y="87"/>
                  <a:pt x="83" y="87"/>
                  <a:pt x="54" y="87"/>
                </a:cubicBezTo>
                <a:cubicBezTo>
                  <a:pt x="48" y="87"/>
                  <a:pt x="44" y="86"/>
                  <a:pt x="40" y="82"/>
                </a:cubicBezTo>
                <a:cubicBezTo>
                  <a:pt x="28" y="69"/>
                  <a:pt x="15" y="57"/>
                  <a:pt x="3" y="44"/>
                </a:cubicBezTo>
                <a:cubicBezTo>
                  <a:pt x="2" y="43"/>
                  <a:pt x="1" y="41"/>
                  <a:pt x="1" y="40"/>
                </a:cubicBezTo>
                <a:cubicBezTo>
                  <a:pt x="0" y="27"/>
                  <a:pt x="0" y="14"/>
                  <a:pt x="0" y="0"/>
                </a:cubicBezTo>
                <a:cubicBezTo>
                  <a:pt x="67" y="0"/>
                  <a:pt x="132" y="0"/>
                  <a:pt x="199" y="0"/>
                </a:cubicBezTo>
                <a:cubicBezTo>
                  <a:pt x="199" y="3"/>
                  <a:pt x="199" y="6"/>
                  <a:pt x="199" y="9"/>
                </a:cubicBezTo>
                <a:cubicBezTo>
                  <a:pt x="199" y="44"/>
                  <a:pt x="199" y="80"/>
                  <a:pt x="199" y="116"/>
                </a:cubicBezTo>
                <a:cubicBezTo>
                  <a:pt x="199" y="127"/>
                  <a:pt x="200" y="128"/>
                  <a:pt x="211" y="128"/>
                </a:cubicBezTo>
                <a:cubicBezTo>
                  <a:pt x="248" y="128"/>
                  <a:pt x="286" y="128"/>
                  <a:pt x="323" y="128"/>
                </a:cubicBezTo>
                <a:cubicBezTo>
                  <a:pt x="325" y="128"/>
                  <a:pt x="327" y="128"/>
                  <a:pt x="329" y="1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3" name="Freeform 7"/>
          <p:cNvSpPr>
            <a:spLocks noEditPoints="1"/>
          </p:cNvSpPr>
          <p:nvPr/>
        </p:nvSpPr>
        <p:spPr bwMode="auto">
          <a:xfrm>
            <a:off x="3890963" y="1582738"/>
            <a:ext cx="547688" cy="542925"/>
          </a:xfrm>
          <a:custGeom>
            <a:avLst/>
            <a:gdLst>
              <a:gd name="T0" fmla="*/ 145 w 145"/>
              <a:gd name="T1" fmla="*/ 0 h 144"/>
              <a:gd name="T2" fmla="*/ 145 w 145"/>
              <a:gd name="T3" fmla="*/ 144 h 144"/>
              <a:gd name="T4" fmla="*/ 0 w 145"/>
              <a:gd name="T5" fmla="*/ 144 h 144"/>
              <a:gd name="T6" fmla="*/ 0 w 145"/>
              <a:gd name="T7" fmla="*/ 0 h 144"/>
              <a:gd name="T8" fmla="*/ 145 w 145"/>
              <a:gd name="T9" fmla="*/ 0 h 144"/>
              <a:gd name="T10" fmla="*/ 93 w 145"/>
              <a:gd name="T11" fmla="*/ 92 h 144"/>
              <a:gd name="T12" fmla="*/ 117 w 145"/>
              <a:gd name="T13" fmla="*/ 92 h 144"/>
              <a:gd name="T14" fmla="*/ 125 w 145"/>
              <a:gd name="T15" fmla="*/ 84 h 144"/>
              <a:gd name="T16" fmla="*/ 125 w 145"/>
              <a:gd name="T17" fmla="*/ 63 h 144"/>
              <a:gd name="T18" fmla="*/ 114 w 145"/>
              <a:gd name="T19" fmla="*/ 52 h 144"/>
              <a:gd name="T20" fmla="*/ 93 w 145"/>
              <a:gd name="T21" fmla="*/ 52 h 144"/>
              <a:gd name="T22" fmla="*/ 93 w 145"/>
              <a:gd name="T23" fmla="*/ 29 h 144"/>
              <a:gd name="T24" fmla="*/ 83 w 145"/>
              <a:gd name="T25" fmla="*/ 19 h 144"/>
              <a:gd name="T26" fmla="*/ 62 w 145"/>
              <a:gd name="T27" fmla="*/ 19 h 144"/>
              <a:gd name="T28" fmla="*/ 52 w 145"/>
              <a:gd name="T29" fmla="*/ 29 h 144"/>
              <a:gd name="T30" fmla="*/ 52 w 145"/>
              <a:gd name="T31" fmla="*/ 52 h 144"/>
              <a:gd name="T32" fmla="*/ 28 w 145"/>
              <a:gd name="T33" fmla="*/ 52 h 144"/>
              <a:gd name="T34" fmla="*/ 20 w 145"/>
              <a:gd name="T35" fmla="*/ 60 h 144"/>
              <a:gd name="T36" fmla="*/ 20 w 145"/>
              <a:gd name="T37" fmla="*/ 84 h 144"/>
              <a:gd name="T38" fmla="*/ 28 w 145"/>
              <a:gd name="T39" fmla="*/ 92 h 144"/>
              <a:gd name="T40" fmla="*/ 52 w 145"/>
              <a:gd name="T41" fmla="*/ 92 h 144"/>
              <a:gd name="T42" fmla="*/ 52 w 145"/>
              <a:gd name="T43" fmla="*/ 116 h 144"/>
              <a:gd name="T44" fmla="*/ 62 w 145"/>
              <a:gd name="T45" fmla="*/ 125 h 144"/>
              <a:gd name="T46" fmla="*/ 84 w 145"/>
              <a:gd name="T47" fmla="*/ 125 h 144"/>
              <a:gd name="T48" fmla="*/ 93 w 145"/>
              <a:gd name="T49" fmla="*/ 116 h 144"/>
              <a:gd name="T50" fmla="*/ 93 w 145"/>
              <a:gd name="T51" fmla="*/ 9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5" h="144">
                <a:moveTo>
                  <a:pt x="145" y="0"/>
                </a:moveTo>
                <a:cubicBezTo>
                  <a:pt x="145" y="48"/>
                  <a:pt x="145" y="96"/>
                  <a:pt x="145" y="144"/>
                </a:cubicBezTo>
                <a:cubicBezTo>
                  <a:pt x="97" y="144"/>
                  <a:pt x="49" y="144"/>
                  <a:pt x="0" y="144"/>
                </a:cubicBezTo>
                <a:cubicBezTo>
                  <a:pt x="0" y="96"/>
                  <a:pt x="0" y="48"/>
                  <a:pt x="0" y="0"/>
                </a:cubicBezTo>
                <a:cubicBezTo>
                  <a:pt x="48" y="0"/>
                  <a:pt x="96" y="0"/>
                  <a:pt x="145" y="0"/>
                </a:cubicBezTo>
                <a:close/>
                <a:moveTo>
                  <a:pt x="93" y="92"/>
                </a:moveTo>
                <a:cubicBezTo>
                  <a:pt x="101" y="92"/>
                  <a:pt x="109" y="92"/>
                  <a:pt x="117" y="92"/>
                </a:cubicBezTo>
                <a:cubicBezTo>
                  <a:pt x="123" y="93"/>
                  <a:pt x="125" y="90"/>
                  <a:pt x="125" y="84"/>
                </a:cubicBezTo>
                <a:cubicBezTo>
                  <a:pt x="125" y="77"/>
                  <a:pt x="125" y="70"/>
                  <a:pt x="125" y="63"/>
                </a:cubicBezTo>
                <a:cubicBezTo>
                  <a:pt x="125" y="54"/>
                  <a:pt x="123" y="52"/>
                  <a:pt x="114" y="52"/>
                </a:cubicBezTo>
                <a:cubicBezTo>
                  <a:pt x="107" y="52"/>
                  <a:pt x="100" y="52"/>
                  <a:pt x="93" y="52"/>
                </a:cubicBezTo>
                <a:cubicBezTo>
                  <a:pt x="93" y="43"/>
                  <a:pt x="92" y="36"/>
                  <a:pt x="93" y="29"/>
                </a:cubicBezTo>
                <a:cubicBezTo>
                  <a:pt x="93" y="22"/>
                  <a:pt x="90" y="19"/>
                  <a:pt x="83" y="19"/>
                </a:cubicBezTo>
                <a:cubicBezTo>
                  <a:pt x="76" y="20"/>
                  <a:pt x="69" y="20"/>
                  <a:pt x="62" y="19"/>
                </a:cubicBezTo>
                <a:cubicBezTo>
                  <a:pt x="55" y="19"/>
                  <a:pt x="52" y="22"/>
                  <a:pt x="52" y="29"/>
                </a:cubicBezTo>
                <a:cubicBezTo>
                  <a:pt x="52" y="37"/>
                  <a:pt x="52" y="44"/>
                  <a:pt x="52" y="52"/>
                </a:cubicBezTo>
                <a:cubicBezTo>
                  <a:pt x="43" y="52"/>
                  <a:pt x="36" y="52"/>
                  <a:pt x="28" y="52"/>
                </a:cubicBezTo>
                <a:cubicBezTo>
                  <a:pt x="23" y="52"/>
                  <a:pt x="20" y="54"/>
                  <a:pt x="20" y="60"/>
                </a:cubicBezTo>
                <a:cubicBezTo>
                  <a:pt x="20" y="68"/>
                  <a:pt x="20" y="76"/>
                  <a:pt x="20" y="84"/>
                </a:cubicBezTo>
                <a:cubicBezTo>
                  <a:pt x="20" y="90"/>
                  <a:pt x="23" y="93"/>
                  <a:pt x="28" y="92"/>
                </a:cubicBezTo>
                <a:cubicBezTo>
                  <a:pt x="36" y="92"/>
                  <a:pt x="44" y="92"/>
                  <a:pt x="52" y="92"/>
                </a:cubicBezTo>
                <a:cubicBezTo>
                  <a:pt x="52" y="101"/>
                  <a:pt x="52" y="108"/>
                  <a:pt x="52" y="116"/>
                </a:cubicBezTo>
                <a:cubicBezTo>
                  <a:pt x="52" y="122"/>
                  <a:pt x="55" y="125"/>
                  <a:pt x="62" y="125"/>
                </a:cubicBezTo>
                <a:cubicBezTo>
                  <a:pt x="69" y="125"/>
                  <a:pt x="77" y="125"/>
                  <a:pt x="84" y="125"/>
                </a:cubicBezTo>
                <a:cubicBezTo>
                  <a:pt x="90" y="125"/>
                  <a:pt x="93" y="122"/>
                  <a:pt x="93" y="116"/>
                </a:cubicBezTo>
                <a:cubicBezTo>
                  <a:pt x="92" y="109"/>
                  <a:pt x="93" y="101"/>
                  <a:pt x="93" y="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" name="Freeform 8"/>
          <p:cNvSpPr>
            <a:spLocks noEditPoints="1"/>
          </p:cNvSpPr>
          <p:nvPr/>
        </p:nvSpPr>
        <p:spPr bwMode="auto">
          <a:xfrm>
            <a:off x="3973513" y="2659063"/>
            <a:ext cx="339725" cy="471487"/>
          </a:xfrm>
          <a:custGeom>
            <a:avLst/>
            <a:gdLst>
              <a:gd name="T0" fmla="*/ 90 w 90"/>
              <a:gd name="T1" fmla="*/ 125 h 125"/>
              <a:gd name="T2" fmla="*/ 0 w 90"/>
              <a:gd name="T3" fmla="*/ 125 h 125"/>
              <a:gd name="T4" fmla="*/ 0 w 90"/>
              <a:gd name="T5" fmla="*/ 0 h 125"/>
              <a:gd name="T6" fmla="*/ 90 w 90"/>
              <a:gd name="T7" fmla="*/ 0 h 125"/>
              <a:gd name="T8" fmla="*/ 90 w 90"/>
              <a:gd name="T9" fmla="*/ 125 h 125"/>
              <a:gd name="T10" fmla="*/ 24 w 90"/>
              <a:gd name="T11" fmla="*/ 35 h 125"/>
              <a:gd name="T12" fmla="*/ 24 w 90"/>
              <a:gd name="T13" fmla="*/ 31 h 125"/>
              <a:gd name="T14" fmla="*/ 17 w 90"/>
              <a:gd name="T15" fmla="*/ 22 h 125"/>
              <a:gd name="T16" fmla="*/ 12 w 90"/>
              <a:gd name="T17" fmla="*/ 31 h 125"/>
              <a:gd name="T18" fmla="*/ 12 w 90"/>
              <a:gd name="T19" fmla="*/ 105 h 125"/>
              <a:gd name="T20" fmla="*/ 18 w 90"/>
              <a:gd name="T21" fmla="*/ 114 h 125"/>
              <a:gd name="T22" fmla="*/ 24 w 90"/>
              <a:gd name="T23" fmla="*/ 105 h 125"/>
              <a:gd name="T24" fmla="*/ 24 w 90"/>
              <a:gd name="T25" fmla="*/ 87 h 125"/>
              <a:gd name="T26" fmla="*/ 41 w 90"/>
              <a:gd name="T27" fmla="*/ 87 h 125"/>
              <a:gd name="T28" fmla="*/ 49 w 90"/>
              <a:gd name="T29" fmla="*/ 78 h 125"/>
              <a:gd name="T30" fmla="*/ 49 w 90"/>
              <a:gd name="T31" fmla="*/ 43 h 125"/>
              <a:gd name="T32" fmla="*/ 41 w 90"/>
              <a:gd name="T33" fmla="*/ 35 h 125"/>
              <a:gd name="T34" fmla="*/ 24 w 90"/>
              <a:gd name="T35" fmla="*/ 35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0" h="125">
                <a:moveTo>
                  <a:pt x="90" y="125"/>
                </a:moveTo>
                <a:cubicBezTo>
                  <a:pt x="60" y="125"/>
                  <a:pt x="30" y="125"/>
                  <a:pt x="0" y="125"/>
                </a:cubicBezTo>
                <a:cubicBezTo>
                  <a:pt x="0" y="83"/>
                  <a:pt x="0" y="42"/>
                  <a:pt x="0" y="0"/>
                </a:cubicBezTo>
                <a:cubicBezTo>
                  <a:pt x="30" y="0"/>
                  <a:pt x="60" y="0"/>
                  <a:pt x="90" y="0"/>
                </a:cubicBezTo>
                <a:cubicBezTo>
                  <a:pt x="90" y="42"/>
                  <a:pt x="90" y="83"/>
                  <a:pt x="90" y="125"/>
                </a:cubicBezTo>
                <a:close/>
                <a:moveTo>
                  <a:pt x="24" y="35"/>
                </a:moveTo>
                <a:cubicBezTo>
                  <a:pt x="24" y="33"/>
                  <a:pt x="24" y="32"/>
                  <a:pt x="24" y="31"/>
                </a:cubicBezTo>
                <a:cubicBezTo>
                  <a:pt x="24" y="26"/>
                  <a:pt x="23" y="22"/>
                  <a:pt x="17" y="22"/>
                </a:cubicBezTo>
                <a:cubicBezTo>
                  <a:pt x="12" y="22"/>
                  <a:pt x="12" y="26"/>
                  <a:pt x="12" y="31"/>
                </a:cubicBezTo>
                <a:cubicBezTo>
                  <a:pt x="12" y="55"/>
                  <a:pt x="12" y="80"/>
                  <a:pt x="12" y="105"/>
                </a:cubicBezTo>
                <a:cubicBezTo>
                  <a:pt x="12" y="110"/>
                  <a:pt x="12" y="114"/>
                  <a:pt x="18" y="114"/>
                </a:cubicBezTo>
                <a:cubicBezTo>
                  <a:pt x="23" y="114"/>
                  <a:pt x="24" y="110"/>
                  <a:pt x="24" y="105"/>
                </a:cubicBezTo>
                <a:cubicBezTo>
                  <a:pt x="24" y="99"/>
                  <a:pt x="24" y="93"/>
                  <a:pt x="24" y="87"/>
                </a:cubicBezTo>
                <a:cubicBezTo>
                  <a:pt x="30" y="87"/>
                  <a:pt x="35" y="87"/>
                  <a:pt x="41" y="87"/>
                </a:cubicBezTo>
                <a:cubicBezTo>
                  <a:pt x="47" y="87"/>
                  <a:pt x="49" y="84"/>
                  <a:pt x="49" y="78"/>
                </a:cubicBezTo>
                <a:cubicBezTo>
                  <a:pt x="49" y="67"/>
                  <a:pt x="49" y="55"/>
                  <a:pt x="49" y="43"/>
                </a:cubicBezTo>
                <a:cubicBezTo>
                  <a:pt x="49" y="37"/>
                  <a:pt x="46" y="35"/>
                  <a:pt x="41" y="35"/>
                </a:cubicBezTo>
                <a:cubicBezTo>
                  <a:pt x="36" y="35"/>
                  <a:pt x="30" y="35"/>
                  <a:pt x="24" y="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5" name="Freeform 9"/>
          <p:cNvSpPr>
            <a:spLocks/>
          </p:cNvSpPr>
          <p:nvPr/>
        </p:nvSpPr>
        <p:spPr bwMode="auto">
          <a:xfrm>
            <a:off x="3792538" y="3179763"/>
            <a:ext cx="1577975" cy="68262"/>
          </a:xfrm>
          <a:custGeom>
            <a:avLst/>
            <a:gdLst>
              <a:gd name="T0" fmla="*/ 415 w 418"/>
              <a:gd name="T1" fmla="*/ 0 h 18"/>
              <a:gd name="T2" fmla="*/ 415 w 418"/>
              <a:gd name="T3" fmla="*/ 1 h 18"/>
              <a:gd name="T4" fmla="*/ 401 w 418"/>
              <a:gd name="T5" fmla="*/ 18 h 18"/>
              <a:gd name="T6" fmla="*/ 12 w 418"/>
              <a:gd name="T7" fmla="*/ 18 h 18"/>
              <a:gd name="T8" fmla="*/ 0 w 418"/>
              <a:gd name="T9" fmla="*/ 18 h 18"/>
              <a:gd name="T10" fmla="*/ 0 w 418"/>
              <a:gd name="T11" fmla="*/ 0 h 18"/>
              <a:gd name="T12" fmla="*/ 415 w 418"/>
              <a:gd name="T13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8" h="18">
                <a:moveTo>
                  <a:pt x="415" y="0"/>
                </a:moveTo>
                <a:cubicBezTo>
                  <a:pt x="415" y="1"/>
                  <a:pt x="415" y="1"/>
                  <a:pt x="415" y="1"/>
                </a:cubicBezTo>
                <a:cubicBezTo>
                  <a:pt x="418" y="18"/>
                  <a:pt x="418" y="18"/>
                  <a:pt x="401" y="18"/>
                </a:cubicBezTo>
                <a:cubicBezTo>
                  <a:pt x="271" y="18"/>
                  <a:pt x="142" y="18"/>
                  <a:pt x="12" y="18"/>
                </a:cubicBezTo>
                <a:cubicBezTo>
                  <a:pt x="8" y="18"/>
                  <a:pt x="4" y="18"/>
                  <a:pt x="0" y="18"/>
                </a:cubicBezTo>
                <a:cubicBezTo>
                  <a:pt x="0" y="12"/>
                  <a:pt x="0" y="6"/>
                  <a:pt x="0" y="0"/>
                </a:cubicBezTo>
                <a:cubicBezTo>
                  <a:pt x="138" y="0"/>
                  <a:pt x="277" y="0"/>
                  <a:pt x="41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6" name="Freeform 10"/>
          <p:cNvSpPr>
            <a:spLocks/>
          </p:cNvSpPr>
          <p:nvPr/>
        </p:nvSpPr>
        <p:spPr bwMode="auto">
          <a:xfrm>
            <a:off x="3976688" y="2179638"/>
            <a:ext cx="363538" cy="52387"/>
          </a:xfrm>
          <a:custGeom>
            <a:avLst/>
            <a:gdLst>
              <a:gd name="T0" fmla="*/ 96 w 96"/>
              <a:gd name="T1" fmla="*/ 0 h 14"/>
              <a:gd name="T2" fmla="*/ 96 w 96"/>
              <a:gd name="T3" fmla="*/ 14 h 14"/>
              <a:gd name="T4" fmla="*/ 0 w 96"/>
              <a:gd name="T5" fmla="*/ 14 h 14"/>
              <a:gd name="T6" fmla="*/ 0 w 96"/>
              <a:gd name="T7" fmla="*/ 0 h 14"/>
              <a:gd name="T8" fmla="*/ 96 w 96"/>
              <a:gd name="T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14">
                <a:moveTo>
                  <a:pt x="96" y="0"/>
                </a:moveTo>
                <a:cubicBezTo>
                  <a:pt x="96" y="5"/>
                  <a:pt x="96" y="9"/>
                  <a:pt x="96" y="14"/>
                </a:cubicBezTo>
                <a:cubicBezTo>
                  <a:pt x="64" y="14"/>
                  <a:pt x="33" y="14"/>
                  <a:pt x="0" y="14"/>
                </a:cubicBezTo>
                <a:cubicBezTo>
                  <a:pt x="0" y="9"/>
                  <a:pt x="0" y="5"/>
                  <a:pt x="0" y="0"/>
                </a:cubicBezTo>
                <a:cubicBezTo>
                  <a:pt x="32" y="0"/>
                  <a:pt x="64" y="0"/>
                  <a:pt x="9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7" name="Freeform 11"/>
          <p:cNvSpPr>
            <a:spLocks/>
          </p:cNvSpPr>
          <p:nvPr/>
        </p:nvSpPr>
        <p:spPr bwMode="auto">
          <a:xfrm>
            <a:off x="5203825" y="1892300"/>
            <a:ext cx="87313" cy="109537"/>
          </a:xfrm>
          <a:custGeom>
            <a:avLst/>
            <a:gdLst>
              <a:gd name="T0" fmla="*/ 0 w 23"/>
              <a:gd name="T1" fmla="*/ 29 h 29"/>
              <a:gd name="T2" fmla="*/ 0 w 23"/>
              <a:gd name="T3" fmla="*/ 0 h 29"/>
              <a:gd name="T4" fmla="*/ 23 w 23"/>
              <a:gd name="T5" fmla="*/ 0 h 29"/>
              <a:gd name="T6" fmla="*/ 23 w 23"/>
              <a:gd name="T7" fmla="*/ 29 h 29"/>
              <a:gd name="T8" fmla="*/ 0 w 23"/>
              <a:gd name="T9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29">
                <a:moveTo>
                  <a:pt x="0" y="29"/>
                </a:moveTo>
                <a:cubicBezTo>
                  <a:pt x="0" y="19"/>
                  <a:pt x="0" y="10"/>
                  <a:pt x="0" y="0"/>
                </a:cubicBezTo>
                <a:cubicBezTo>
                  <a:pt x="8" y="0"/>
                  <a:pt x="15" y="0"/>
                  <a:pt x="23" y="0"/>
                </a:cubicBezTo>
                <a:cubicBezTo>
                  <a:pt x="23" y="10"/>
                  <a:pt x="23" y="19"/>
                  <a:pt x="23" y="29"/>
                </a:cubicBezTo>
                <a:cubicBezTo>
                  <a:pt x="15" y="29"/>
                  <a:pt x="8" y="29"/>
                  <a:pt x="0" y="2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8" name="Freeform 12"/>
          <p:cNvSpPr>
            <a:spLocks/>
          </p:cNvSpPr>
          <p:nvPr/>
        </p:nvSpPr>
        <p:spPr bwMode="auto">
          <a:xfrm>
            <a:off x="5083175" y="1892300"/>
            <a:ext cx="73025" cy="109537"/>
          </a:xfrm>
          <a:custGeom>
            <a:avLst/>
            <a:gdLst>
              <a:gd name="T0" fmla="*/ 19 w 19"/>
              <a:gd name="T1" fmla="*/ 29 h 29"/>
              <a:gd name="T2" fmla="*/ 0 w 19"/>
              <a:gd name="T3" fmla="*/ 29 h 29"/>
              <a:gd name="T4" fmla="*/ 0 w 19"/>
              <a:gd name="T5" fmla="*/ 0 h 29"/>
              <a:gd name="T6" fmla="*/ 19 w 19"/>
              <a:gd name="T7" fmla="*/ 0 h 29"/>
              <a:gd name="T8" fmla="*/ 19 w 19"/>
              <a:gd name="T9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29">
                <a:moveTo>
                  <a:pt x="19" y="29"/>
                </a:moveTo>
                <a:cubicBezTo>
                  <a:pt x="13" y="29"/>
                  <a:pt x="7" y="29"/>
                  <a:pt x="0" y="29"/>
                </a:cubicBezTo>
                <a:cubicBezTo>
                  <a:pt x="0" y="19"/>
                  <a:pt x="0" y="10"/>
                  <a:pt x="0" y="0"/>
                </a:cubicBezTo>
                <a:cubicBezTo>
                  <a:pt x="6" y="0"/>
                  <a:pt x="12" y="0"/>
                  <a:pt x="19" y="0"/>
                </a:cubicBezTo>
                <a:cubicBezTo>
                  <a:pt x="19" y="9"/>
                  <a:pt x="19" y="19"/>
                  <a:pt x="19" y="2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" name="Freeform 13"/>
          <p:cNvSpPr>
            <a:spLocks/>
          </p:cNvSpPr>
          <p:nvPr/>
        </p:nvSpPr>
        <p:spPr bwMode="auto">
          <a:xfrm>
            <a:off x="5208588" y="2051050"/>
            <a:ext cx="82550" cy="96837"/>
          </a:xfrm>
          <a:custGeom>
            <a:avLst/>
            <a:gdLst>
              <a:gd name="T0" fmla="*/ 22 w 22"/>
              <a:gd name="T1" fmla="*/ 0 h 26"/>
              <a:gd name="T2" fmla="*/ 22 w 22"/>
              <a:gd name="T3" fmla="*/ 26 h 26"/>
              <a:gd name="T4" fmla="*/ 0 w 22"/>
              <a:gd name="T5" fmla="*/ 26 h 26"/>
              <a:gd name="T6" fmla="*/ 0 w 22"/>
              <a:gd name="T7" fmla="*/ 0 h 26"/>
              <a:gd name="T8" fmla="*/ 22 w 22"/>
              <a:gd name="T9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6">
                <a:moveTo>
                  <a:pt x="22" y="0"/>
                </a:moveTo>
                <a:cubicBezTo>
                  <a:pt x="22" y="9"/>
                  <a:pt x="22" y="18"/>
                  <a:pt x="22" y="26"/>
                </a:cubicBezTo>
                <a:cubicBezTo>
                  <a:pt x="14" y="26"/>
                  <a:pt x="7" y="26"/>
                  <a:pt x="0" y="26"/>
                </a:cubicBezTo>
                <a:cubicBezTo>
                  <a:pt x="0" y="18"/>
                  <a:pt x="0" y="9"/>
                  <a:pt x="0" y="0"/>
                </a:cubicBezTo>
                <a:cubicBezTo>
                  <a:pt x="7" y="0"/>
                  <a:pt x="14" y="0"/>
                  <a:pt x="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" name="Freeform 14"/>
          <p:cNvSpPr>
            <a:spLocks/>
          </p:cNvSpPr>
          <p:nvPr/>
        </p:nvSpPr>
        <p:spPr bwMode="auto">
          <a:xfrm>
            <a:off x="5203825" y="1741488"/>
            <a:ext cx="87313" cy="96837"/>
          </a:xfrm>
          <a:custGeom>
            <a:avLst/>
            <a:gdLst>
              <a:gd name="T0" fmla="*/ 0 w 23"/>
              <a:gd name="T1" fmla="*/ 0 h 26"/>
              <a:gd name="T2" fmla="*/ 23 w 23"/>
              <a:gd name="T3" fmla="*/ 0 h 26"/>
              <a:gd name="T4" fmla="*/ 23 w 23"/>
              <a:gd name="T5" fmla="*/ 26 h 26"/>
              <a:gd name="T6" fmla="*/ 0 w 23"/>
              <a:gd name="T7" fmla="*/ 26 h 26"/>
              <a:gd name="T8" fmla="*/ 0 w 23"/>
              <a:gd name="T9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26">
                <a:moveTo>
                  <a:pt x="0" y="0"/>
                </a:moveTo>
                <a:cubicBezTo>
                  <a:pt x="8" y="0"/>
                  <a:pt x="15" y="0"/>
                  <a:pt x="23" y="0"/>
                </a:cubicBezTo>
                <a:cubicBezTo>
                  <a:pt x="23" y="9"/>
                  <a:pt x="23" y="17"/>
                  <a:pt x="23" y="26"/>
                </a:cubicBezTo>
                <a:cubicBezTo>
                  <a:pt x="15" y="26"/>
                  <a:pt x="8" y="26"/>
                  <a:pt x="0" y="26"/>
                </a:cubicBezTo>
                <a:cubicBezTo>
                  <a:pt x="0" y="18"/>
                  <a:pt x="0" y="9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" name="Freeform 15"/>
          <p:cNvSpPr>
            <a:spLocks/>
          </p:cNvSpPr>
          <p:nvPr/>
        </p:nvSpPr>
        <p:spPr bwMode="auto">
          <a:xfrm>
            <a:off x="5083175" y="1744663"/>
            <a:ext cx="73025" cy="98425"/>
          </a:xfrm>
          <a:custGeom>
            <a:avLst/>
            <a:gdLst>
              <a:gd name="T0" fmla="*/ 19 w 19"/>
              <a:gd name="T1" fmla="*/ 26 h 26"/>
              <a:gd name="T2" fmla="*/ 0 w 19"/>
              <a:gd name="T3" fmla="*/ 26 h 26"/>
              <a:gd name="T4" fmla="*/ 0 w 19"/>
              <a:gd name="T5" fmla="*/ 0 h 26"/>
              <a:gd name="T6" fmla="*/ 19 w 19"/>
              <a:gd name="T7" fmla="*/ 0 h 26"/>
              <a:gd name="T8" fmla="*/ 19 w 19"/>
              <a:gd name="T9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26">
                <a:moveTo>
                  <a:pt x="19" y="26"/>
                </a:moveTo>
                <a:cubicBezTo>
                  <a:pt x="13" y="26"/>
                  <a:pt x="7" y="26"/>
                  <a:pt x="0" y="26"/>
                </a:cubicBezTo>
                <a:cubicBezTo>
                  <a:pt x="0" y="17"/>
                  <a:pt x="0" y="8"/>
                  <a:pt x="0" y="0"/>
                </a:cubicBezTo>
                <a:cubicBezTo>
                  <a:pt x="6" y="0"/>
                  <a:pt x="13" y="0"/>
                  <a:pt x="19" y="0"/>
                </a:cubicBezTo>
                <a:cubicBezTo>
                  <a:pt x="19" y="8"/>
                  <a:pt x="19" y="17"/>
                  <a:pt x="19" y="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2" name="Freeform 16"/>
          <p:cNvSpPr>
            <a:spLocks/>
          </p:cNvSpPr>
          <p:nvPr/>
        </p:nvSpPr>
        <p:spPr bwMode="auto">
          <a:xfrm>
            <a:off x="4954588" y="1741488"/>
            <a:ext cx="79375" cy="96837"/>
          </a:xfrm>
          <a:custGeom>
            <a:avLst/>
            <a:gdLst>
              <a:gd name="T0" fmla="*/ 0 w 21"/>
              <a:gd name="T1" fmla="*/ 0 h 26"/>
              <a:gd name="T2" fmla="*/ 21 w 21"/>
              <a:gd name="T3" fmla="*/ 0 h 26"/>
              <a:gd name="T4" fmla="*/ 21 w 21"/>
              <a:gd name="T5" fmla="*/ 26 h 26"/>
              <a:gd name="T6" fmla="*/ 0 w 21"/>
              <a:gd name="T7" fmla="*/ 26 h 26"/>
              <a:gd name="T8" fmla="*/ 0 w 21"/>
              <a:gd name="T9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26">
                <a:moveTo>
                  <a:pt x="0" y="0"/>
                </a:moveTo>
                <a:cubicBezTo>
                  <a:pt x="7" y="0"/>
                  <a:pt x="14" y="0"/>
                  <a:pt x="21" y="0"/>
                </a:cubicBezTo>
                <a:cubicBezTo>
                  <a:pt x="21" y="9"/>
                  <a:pt x="21" y="17"/>
                  <a:pt x="21" y="26"/>
                </a:cubicBezTo>
                <a:cubicBezTo>
                  <a:pt x="14" y="26"/>
                  <a:pt x="8" y="26"/>
                  <a:pt x="0" y="26"/>
                </a:cubicBezTo>
                <a:cubicBezTo>
                  <a:pt x="0" y="18"/>
                  <a:pt x="0" y="9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3" name="Freeform 17"/>
          <p:cNvSpPr>
            <a:spLocks/>
          </p:cNvSpPr>
          <p:nvPr/>
        </p:nvSpPr>
        <p:spPr bwMode="auto">
          <a:xfrm>
            <a:off x="4014788" y="1703388"/>
            <a:ext cx="298450" cy="301625"/>
          </a:xfrm>
          <a:custGeom>
            <a:avLst/>
            <a:gdLst>
              <a:gd name="T0" fmla="*/ 0 w 79"/>
              <a:gd name="T1" fmla="*/ 32 h 80"/>
              <a:gd name="T2" fmla="*/ 19 w 79"/>
              <a:gd name="T3" fmla="*/ 32 h 80"/>
              <a:gd name="T4" fmla="*/ 31 w 79"/>
              <a:gd name="T5" fmla="*/ 20 h 80"/>
              <a:gd name="T6" fmla="*/ 31 w 79"/>
              <a:gd name="T7" fmla="*/ 3 h 80"/>
              <a:gd name="T8" fmla="*/ 32 w 79"/>
              <a:gd name="T9" fmla="*/ 0 h 80"/>
              <a:gd name="T10" fmla="*/ 47 w 79"/>
              <a:gd name="T11" fmla="*/ 0 h 80"/>
              <a:gd name="T12" fmla="*/ 47 w 79"/>
              <a:gd name="T13" fmla="*/ 24 h 80"/>
              <a:gd name="T14" fmla="*/ 55 w 79"/>
              <a:gd name="T15" fmla="*/ 32 h 80"/>
              <a:gd name="T16" fmla="*/ 79 w 79"/>
              <a:gd name="T17" fmla="*/ 32 h 80"/>
              <a:gd name="T18" fmla="*/ 79 w 79"/>
              <a:gd name="T19" fmla="*/ 48 h 80"/>
              <a:gd name="T20" fmla="*/ 58 w 79"/>
              <a:gd name="T21" fmla="*/ 48 h 80"/>
              <a:gd name="T22" fmla="*/ 47 w 79"/>
              <a:gd name="T23" fmla="*/ 59 h 80"/>
              <a:gd name="T24" fmla="*/ 47 w 79"/>
              <a:gd name="T25" fmla="*/ 78 h 80"/>
              <a:gd name="T26" fmla="*/ 46 w 79"/>
              <a:gd name="T27" fmla="*/ 80 h 80"/>
              <a:gd name="T28" fmla="*/ 31 w 79"/>
              <a:gd name="T29" fmla="*/ 80 h 80"/>
              <a:gd name="T30" fmla="*/ 31 w 79"/>
              <a:gd name="T31" fmla="*/ 58 h 80"/>
              <a:gd name="T32" fmla="*/ 22 w 79"/>
              <a:gd name="T33" fmla="*/ 48 h 80"/>
              <a:gd name="T34" fmla="*/ 0 w 79"/>
              <a:gd name="T35" fmla="*/ 48 h 80"/>
              <a:gd name="T36" fmla="*/ 0 w 79"/>
              <a:gd name="T37" fmla="*/ 32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9" h="80">
                <a:moveTo>
                  <a:pt x="0" y="32"/>
                </a:moveTo>
                <a:cubicBezTo>
                  <a:pt x="6" y="32"/>
                  <a:pt x="12" y="32"/>
                  <a:pt x="19" y="32"/>
                </a:cubicBezTo>
                <a:cubicBezTo>
                  <a:pt x="31" y="32"/>
                  <a:pt x="31" y="32"/>
                  <a:pt x="31" y="20"/>
                </a:cubicBezTo>
                <a:cubicBezTo>
                  <a:pt x="31" y="14"/>
                  <a:pt x="31" y="9"/>
                  <a:pt x="31" y="3"/>
                </a:cubicBezTo>
                <a:cubicBezTo>
                  <a:pt x="32" y="2"/>
                  <a:pt x="32" y="2"/>
                  <a:pt x="32" y="0"/>
                </a:cubicBezTo>
                <a:cubicBezTo>
                  <a:pt x="37" y="0"/>
                  <a:pt x="42" y="0"/>
                  <a:pt x="47" y="0"/>
                </a:cubicBezTo>
                <a:cubicBezTo>
                  <a:pt x="47" y="8"/>
                  <a:pt x="47" y="16"/>
                  <a:pt x="47" y="24"/>
                </a:cubicBezTo>
                <a:cubicBezTo>
                  <a:pt x="47" y="30"/>
                  <a:pt x="50" y="32"/>
                  <a:pt x="55" y="32"/>
                </a:cubicBezTo>
                <a:cubicBezTo>
                  <a:pt x="63" y="32"/>
                  <a:pt x="71" y="32"/>
                  <a:pt x="79" y="32"/>
                </a:cubicBezTo>
                <a:cubicBezTo>
                  <a:pt x="79" y="37"/>
                  <a:pt x="79" y="42"/>
                  <a:pt x="79" y="48"/>
                </a:cubicBezTo>
                <a:cubicBezTo>
                  <a:pt x="72" y="48"/>
                  <a:pt x="65" y="48"/>
                  <a:pt x="58" y="48"/>
                </a:cubicBezTo>
                <a:cubicBezTo>
                  <a:pt x="48" y="48"/>
                  <a:pt x="47" y="49"/>
                  <a:pt x="47" y="59"/>
                </a:cubicBezTo>
                <a:cubicBezTo>
                  <a:pt x="47" y="66"/>
                  <a:pt x="47" y="72"/>
                  <a:pt x="47" y="78"/>
                </a:cubicBezTo>
                <a:cubicBezTo>
                  <a:pt x="47" y="79"/>
                  <a:pt x="47" y="79"/>
                  <a:pt x="46" y="80"/>
                </a:cubicBezTo>
                <a:cubicBezTo>
                  <a:pt x="42" y="80"/>
                  <a:pt x="37" y="80"/>
                  <a:pt x="31" y="80"/>
                </a:cubicBezTo>
                <a:cubicBezTo>
                  <a:pt x="31" y="72"/>
                  <a:pt x="31" y="65"/>
                  <a:pt x="31" y="58"/>
                </a:cubicBezTo>
                <a:cubicBezTo>
                  <a:pt x="32" y="51"/>
                  <a:pt x="29" y="48"/>
                  <a:pt x="22" y="48"/>
                </a:cubicBezTo>
                <a:cubicBezTo>
                  <a:pt x="15" y="48"/>
                  <a:pt x="7" y="48"/>
                  <a:pt x="0" y="48"/>
                </a:cubicBezTo>
                <a:cubicBezTo>
                  <a:pt x="0" y="43"/>
                  <a:pt x="0" y="38"/>
                  <a:pt x="0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4" name="Freeform 18"/>
          <p:cNvSpPr>
            <a:spLocks/>
          </p:cNvSpPr>
          <p:nvPr/>
        </p:nvSpPr>
        <p:spPr bwMode="auto">
          <a:xfrm>
            <a:off x="4064000" y="2840038"/>
            <a:ext cx="46038" cy="98425"/>
          </a:xfrm>
          <a:custGeom>
            <a:avLst/>
            <a:gdLst>
              <a:gd name="T0" fmla="*/ 0 w 12"/>
              <a:gd name="T1" fmla="*/ 26 h 26"/>
              <a:gd name="T2" fmla="*/ 0 w 12"/>
              <a:gd name="T3" fmla="*/ 0 h 26"/>
              <a:gd name="T4" fmla="*/ 12 w 12"/>
              <a:gd name="T5" fmla="*/ 0 h 26"/>
              <a:gd name="T6" fmla="*/ 12 w 12"/>
              <a:gd name="T7" fmla="*/ 26 h 26"/>
              <a:gd name="T8" fmla="*/ 0 w 12"/>
              <a:gd name="T9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26">
                <a:moveTo>
                  <a:pt x="0" y="26"/>
                </a:moveTo>
                <a:cubicBezTo>
                  <a:pt x="0" y="17"/>
                  <a:pt x="0" y="9"/>
                  <a:pt x="0" y="0"/>
                </a:cubicBezTo>
                <a:cubicBezTo>
                  <a:pt x="4" y="0"/>
                  <a:pt x="8" y="0"/>
                  <a:pt x="12" y="0"/>
                </a:cubicBezTo>
                <a:cubicBezTo>
                  <a:pt x="12" y="8"/>
                  <a:pt x="12" y="17"/>
                  <a:pt x="12" y="26"/>
                </a:cubicBezTo>
                <a:cubicBezTo>
                  <a:pt x="8" y="26"/>
                  <a:pt x="5" y="26"/>
                  <a:pt x="0" y="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710183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07504" y="1132682"/>
            <a:ext cx="9144000" cy="287337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altLang="ko-KR" dirty="0">
                <a:solidFill>
                  <a:srgbClr val="4BACC6"/>
                </a:solidFill>
              </a:rPr>
              <a:t>Insert the title of your subtitle Here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05792" y="1420019"/>
            <a:ext cx="4166208" cy="1151291"/>
            <a:chOff x="395536" y="913120"/>
            <a:chExt cx="2376264" cy="1151291"/>
          </a:xfrm>
        </p:grpSpPr>
        <p:sp>
          <p:nvSpPr>
            <p:cNvPr id="7" name="TextBox 6"/>
            <p:cNvSpPr txBox="1"/>
            <p:nvPr/>
          </p:nvSpPr>
          <p:spPr>
            <a:xfrm>
              <a:off x="395536" y="1233414"/>
              <a:ext cx="23762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70C0"/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 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5536" y="913120"/>
              <a:ext cx="23762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0070C0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74810" y="3927585"/>
            <a:ext cx="1926735" cy="863358"/>
            <a:chOff x="803640" y="3362835"/>
            <a:chExt cx="2059657" cy="863358"/>
          </a:xfrm>
        </p:grpSpPr>
        <p:sp>
          <p:nvSpPr>
            <p:cNvPr id="14" name="TextBox 13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958689" y="3927585"/>
            <a:ext cx="1926735" cy="863358"/>
            <a:chOff x="803640" y="3362835"/>
            <a:chExt cx="2059657" cy="863358"/>
          </a:xfrm>
        </p:grpSpPr>
        <p:sp>
          <p:nvSpPr>
            <p:cNvPr id="17" name="TextBox 16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438342" y="3802063"/>
            <a:ext cx="1926735" cy="863358"/>
            <a:chOff x="803640" y="3362835"/>
            <a:chExt cx="2059657" cy="863358"/>
          </a:xfrm>
          <a:solidFill>
            <a:srgbClr val="00B0F0"/>
          </a:solidFill>
        </p:grpSpPr>
        <p:sp>
          <p:nvSpPr>
            <p:cNvPr id="20" name="TextBox 19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6745447" y="2283718"/>
            <a:ext cx="2133423" cy="2727846"/>
            <a:chOff x="6084888" y="1322388"/>
            <a:chExt cx="2814637" cy="35988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6084888" y="1322388"/>
              <a:ext cx="2814637" cy="3598863"/>
            </a:xfrm>
            <a:custGeom>
              <a:avLst/>
              <a:gdLst>
                <a:gd name="T0" fmla="*/ 101 w 198"/>
                <a:gd name="T1" fmla="*/ 232 h 254"/>
                <a:gd name="T2" fmla="*/ 82 w 198"/>
                <a:gd name="T3" fmla="*/ 201 h 254"/>
                <a:gd name="T4" fmla="*/ 12 w 198"/>
                <a:gd name="T5" fmla="*/ 130 h 254"/>
                <a:gd name="T6" fmla="*/ 0 w 198"/>
                <a:gd name="T7" fmla="*/ 98 h 254"/>
                <a:gd name="T8" fmla="*/ 53 w 198"/>
                <a:gd name="T9" fmla="*/ 109 h 254"/>
                <a:gd name="T10" fmla="*/ 101 w 198"/>
                <a:gd name="T11" fmla="*/ 102 h 254"/>
                <a:gd name="T12" fmla="*/ 79 w 198"/>
                <a:gd name="T13" fmla="*/ 74 h 254"/>
                <a:gd name="T14" fmla="*/ 67 w 198"/>
                <a:gd name="T15" fmla="*/ 95 h 254"/>
                <a:gd name="T16" fmla="*/ 51 w 198"/>
                <a:gd name="T17" fmla="*/ 51 h 254"/>
                <a:gd name="T18" fmla="*/ 41 w 198"/>
                <a:gd name="T19" fmla="*/ 22 h 254"/>
                <a:gd name="T20" fmla="*/ 60 w 198"/>
                <a:gd name="T21" fmla="*/ 16 h 254"/>
                <a:gd name="T22" fmla="*/ 82 w 198"/>
                <a:gd name="T23" fmla="*/ 52 h 254"/>
                <a:gd name="T24" fmla="*/ 101 w 198"/>
                <a:gd name="T25" fmla="*/ 13 h 254"/>
                <a:gd name="T26" fmla="*/ 125 w 198"/>
                <a:gd name="T27" fmla="*/ 56 h 254"/>
                <a:gd name="T28" fmla="*/ 142 w 198"/>
                <a:gd name="T29" fmla="*/ 79 h 254"/>
                <a:gd name="T30" fmla="*/ 109 w 198"/>
                <a:gd name="T31" fmla="*/ 64 h 254"/>
                <a:gd name="T32" fmla="*/ 149 w 198"/>
                <a:gd name="T33" fmla="*/ 115 h 254"/>
                <a:gd name="T34" fmla="*/ 170 w 198"/>
                <a:gd name="T35" fmla="*/ 63 h 254"/>
                <a:gd name="T36" fmla="*/ 198 w 198"/>
                <a:gd name="T37" fmla="*/ 58 h 254"/>
                <a:gd name="T38" fmla="*/ 176 w 198"/>
                <a:gd name="T39" fmla="*/ 114 h 254"/>
                <a:gd name="T40" fmla="*/ 160 w 198"/>
                <a:gd name="T41" fmla="*/ 155 h 254"/>
                <a:gd name="T42" fmla="*/ 140 w 198"/>
                <a:gd name="T43" fmla="*/ 157 h 254"/>
                <a:gd name="T44" fmla="*/ 138 w 198"/>
                <a:gd name="T45" fmla="*/ 127 h 254"/>
                <a:gd name="T46" fmla="*/ 109 w 198"/>
                <a:gd name="T47" fmla="*/ 181 h 254"/>
                <a:gd name="T48" fmla="*/ 142 w 198"/>
                <a:gd name="T49" fmla="*/ 170 h 254"/>
                <a:gd name="T50" fmla="*/ 125 w 198"/>
                <a:gd name="T51" fmla="*/ 190 h 254"/>
                <a:gd name="T52" fmla="*/ 115 w 198"/>
                <a:gd name="T53" fmla="*/ 232 h 254"/>
                <a:gd name="T54" fmla="*/ 156 w 198"/>
                <a:gd name="T55" fmla="*/ 254 h 254"/>
                <a:gd name="T56" fmla="*/ 29 w 198"/>
                <a:gd name="T57" fmla="*/ 174 h 254"/>
                <a:gd name="T58" fmla="*/ 57 w 198"/>
                <a:gd name="T59" fmla="*/ 128 h 254"/>
                <a:gd name="T60" fmla="*/ 24 w 198"/>
                <a:gd name="T61" fmla="*/ 125 h 254"/>
                <a:gd name="T62" fmla="*/ 101 w 198"/>
                <a:gd name="T63" fmla="*/ 142 h 254"/>
                <a:gd name="T64" fmla="*/ 149 w 198"/>
                <a:gd name="T65" fmla="*/ 246 h 254"/>
                <a:gd name="T66" fmla="*/ 63 w 198"/>
                <a:gd name="T67" fmla="*/ 246 h 254"/>
                <a:gd name="T68" fmla="*/ 178 w 198"/>
                <a:gd name="T69" fmla="*/ 105 h 254"/>
                <a:gd name="T70" fmla="*/ 184 w 198"/>
                <a:gd name="T71" fmla="*/ 61 h 254"/>
                <a:gd name="T72" fmla="*/ 167 w 198"/>
                <a:gd name="T73" fmla="*/ 82 h 254"/>
                <a:gd name="T74" fmla="*/ 38 w 198"/>
                <a:gd name="T75" fmla="*/ 194 h 254"/>
                <a:gd name="T76" fmla="*/ 38 w 198"/>
                <a:gd name="T77" fmla="*/ 185 h 254"/>
                <a:gd name="T78" fmla="*/ 111 w 198"/>
                <a:gd name="T79" fmla="*/ 123 h 254"/>
                <a:gd name="T80" fmla="*/ 100 w 198"/>
                <a:gd name="T81" fmla="*/ 134 h 254"/>
                <a:gd name="T82" fmla="*/ 32 w 198"/>
                <a:gd name="T83" fmla="*/ 133 h 254"/>
                <a:gd name="T84" fmla="*/ 148 w 198"/>
                <a:gd name="T85" fmla="*/ 133 h 254"/>
                <a:gd name="T86" fmla="*/ 148 w 198"/>
                <a:gd name="T87" fmla="*/ 123 h 254"/>
                <a:gd name="T88" fmla="*/ 53 w 198"/>
                <a:gd name="T89" fmla="*/ 61 h 254"/>
                <a:gd name="T90" fmla="*/ 79 w 198"/>
                <a:gd name="T91" fmla="*/ 63 h 254"/>
                <a:gd name="T92" fmla="*/ 23 w 198"/>
                <a:gd name="T93" fmla="*/ 120 h 254"/>
                <a:gd name="T94" fmla="*/ 38 w 198"/>
                <a:gd name="T95" fmla="*/ 108 h 254"/>
                <a:gd name="T96" fmla="*/ 23 w 198"/>
                <a:gd name="T97" fmla="*/ 120 h 254"/>
                <a:gd name="T98" fmla="*/ 60 w 198"/>
                <a:gd name="T99" fmla="*/ 52 h 254"/>
                <a:gd name="T100" fmla="*/ 133 w 198"/>
                <a:gd name="T101" fmla="*/ 194 h 254"/>
                <a:gd name="T102" fmla="*/ 133 w 198"/>
                <a:gd name="T103" fmla="*/ 177 h 254"/>
                <a:gd name="T104" fmla="*/ 150 w 198"/>
                <a:gd name="T105" fmla="*/ 161 h 254"/>
                <a:gd name="T106" fmla="*/ 147 w 198"/>
                <a:gd name="T107" fmla="*/ 160 h 254"/>
                <a:gd name="T108" fmla="*/ 70 w 198"/>
                <a:gd name="T109" fmla="*/ 7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8" h="254">
                  <a:moveTo>
                    <a:pt x="56" y="254"/>
                  </a:moveTo>
                  <a:cubicBezTo>
                    <a:pt x="56" y="247"/>
                    <a:pt x="56" y="240"/>
                    <a:pt x="56" y="232"/>
                  </a:cubicBezTo>
                  <a:cubicBezTo>
                    <a:pt x="71" y="232"/>
                    <a:pt x="85" y="232"/>
                    <a:pt x="101" y="232"/>
                  </a:cubicBezTo>
                  <a:cubicBezTo>
                    <a:pt x="101" y="218"/>
                    <a:pt x="101" y="204"/>
                    <a:pt x="101" y="190"/>
                  </a:cubicBezTo>
                  <a:cubicBezTo>
                    <a:pt x="95" y="190"/>
                    <a:pt x="90" y="190"/>
                    <a:pt x="84" y="190"/>
                  </a:cubicBezTo>
                  <a:cubicBezTo>
                    <a:pt x="83" y="194"/>
                    <a:pt x="83" y="197"/>
                    <a:pt x="82" y="201"/>
                  </a:cubicBezTo>
                  <a:cubicBezTo>
                    <a:pt x="65" y="201"/>
                    <a:pt x="48" y="201"/>
                    <a:pt x="30" y="201"/>
                  </a:cubicBezTo>
                  <a:cubicBezTo>
                    <a:pt x="34" y="188"/>
                    <a:pt x="26" y="181"/>
                    <a:pt x="17" y="174"/>
                  </a:cubicBezTo>
                  <a:cubicBezTo>
                    <a:pt x="6" y="164"/>
                    <a:pt x="5" y="145"/>
                    <a:pt x="12" y="130"/>
                  </a:cubicBezTo>
                  <a:cubicBezTo>
                    <a:pt x="16" y="121"/>
                    <a:pt x="15" y="117"/>
                    <a:pt x="7" y="111"/>
                  </a:cubicBezTo>
                  <a:cubicBezTo>
                    <a:pt x="7" y="110"/>
                    <a:pt x="6" y="110"/>
                    <a:pt x="6" y="109"/>
                  </a:cubicBezTo>
                  <a:cubicBezTo>
                    <a:pt x="4" y="106"/>
                    <a:pt x="2" y="102"/>
                    <a:pt x="0" y="98"/>
                  </a:cubicBezTo>
                  <a:cubicBezTo>
                    <a:pt x="12" y="92"/>
                    <a:pt x="24" y="86"/>
                    <a:pt x="37" y="79"/>
                  </a:cubicBezTo>
                  <a:cubicBezTo>
                    <a:pt x="39" y="85"/>
                    <a:pt x="41" y="91"/>
                    <a:pt x="41" y="96"/>
                  </a:cubicBezTo>
                  <a:cubicBezTo>
                    <a:pt x="42" y="102"/>
                    <a:pt x="48" y="107"/>
                    <a:pt x="53" y="109"/>
                  </a:cubicBezTo>
                  <a:cubicBezTo>
                    <a:pt x="59" y="111"/>
                    <a:pt x="66" y="114"/>
                    <a:pt x="71" y="117"/>
                  </a:cubicBezTo>
                  <a:cubicBezTo>
                    <a:pt x="77" y="121"/>
                    <a:pt x="81" y="121"/>
                    <a:pt x="86" y="115"/>
                  </a:cubicBezTo>
                  <a:cubicBezTo>
                    <a:pt x="89" y="110"/>
                    <a:pt x="95" y="107"/>
                    <a:pt x="101" y="102"/>
                  </a:cubicBezTo>
                  <a:cubicBezTo>
                    <a:pt x="101" y="92"/>
                    <a:pt x="101" y="78"/>
                    <a:pt x="101" y="64"/>
                  </a:cubicBezTo>
                  <a:cubicBezTo>
                    <a:pt x="96" y="64"/>
                    <a:pt x="91" y="64"/>
                    <a:pt x="87" y="64"/>
                  </a:cubicBezTo>
                  <a:cubicBezTo>
                    <a:pt x="84" y="68"/>
                    <a:pt x="90" y="77"/>
                    <a:pt x="79" y="74"/>
                  </a:cubicBezTo>
                  <a:cubicBezTo>
                    <a:pt x="80" y="80"/>
                    <a:pt x="82" y="84"/>
                    <a:pt x="83" y="89"/>
                  </a:cubicBezTo>
                  <a:cubicBezTo>
                    <a:pt x="85" y="94"/>
                    <a:pt x="83" y="99"/>
                    <a:pt x="78" y="100"/>
                  </a:cubicBezTo>
                  <a:cubicBezTo>
                    <a:pt x="73" y="102"/>
                    <a:pt x="69" y="100"/>
                    <a:pt x="67" y="95"/>
                  </a:cubicBezTo>
                  <a:cubicBezTo>
                    <a:pt x="66" y="93"/>
                    <a:pt x="65" y="90"/>
                    <a:pt x="64" y="88"/>
                  </a:cubicBezTo>
                  <a:cubicBezTo>
                    <a:pt x="61" y="80"/>
                    <a:pt x="60" y="70"/>
                    <a:pt x="46" y="75"/>
                  </a:cubicBezTo>
                  <a:cubicBezTo>
                    <a:pt x="49" y="66"/>
                    <a:pt x="42" y="58"/>
                    <a:pt x="51" y="51"/>
                  </a:cubicBezTo>
                  <a:cubicBezTo>
                    <a:pt x="51" y="50"/>
                    <a:pt x="51" y="48"/>
                    <a:pt x="50" y="47"/>
                  </a:cubicBezTo>
                  <a:cubicBezTo>
                    <a:pt x="48" y="40"/>
                    <a:pt x="46" y="33"/>
                    <a:pt x="43" y="26"/>
                  </a:cubicBezTo>
                  <a:cubicBezTo>
                    <a:pt x="43" y="25"/>
                    <a:pt x="42" y="22"/>
                    <a:pt x="41" y="22"/>
                  </a:cubicBezTo>
                  <a:cubicBezTo>
                    <a:pt x="33" y="22"/>
                    <a:pt x="35" y="15"/>
                    <a:pt x="33" y="10"/>
                  </a:cubicBezTo>
                  <a:cubicBezTo>
                    <a:pt x="41" y="7"/>
                    <a:pt x="49" y="4"/>
                    <a:pt x="60" y="0"/>
                  </a:cubicBezTo>
                  <a:cubicBezTo>
                    <a:pt x="60" y="6"/>
                    <a:pt x="60" y="11"/>
                    <a:pt x="60" y="16"/>
                  </a:cubicBezTo>
                  <a:cubicBezTo>
                    <a:pt x="60" y="18"/>
                    <a:pt x="60" y="19"/>
                    <a:pt x="61" y="21"/>
                  </a:cubicBezTo>
                  <a:cubicBezTo>
                    <a:pt x="62" y="27"/>
                    <a:pt x="65" y="33"/>
                    <a:pt x="67" y="39"/>
                  </a:cubicBezTo>
                  <a:cubicBezTo>
                    <a:pt x="69" y="47"/>
                    <a:pt x="71" y="54"/>
                    <a:pt x="82" y="52"/>
                  </a:cubicBezTo>
                  <a:cubicBezTo>
                    <a:pt x="84" y="52"/>
                    <a:pt x="87" y="55"/>
                    <a:pt x="90" y="56"/>
                  </a:cubicBezTo>
                  <a:cubicBezTo>
                    <a:pt x="93" y="57"/>
                    <a:pt x="97" y="56"/>
                    <a:pt x="101" y="56"/>
                  </a:cubicBezTo>
                  <a:cubicBezTo>
                    <a:pt x="101" y="41"/>
                    <a:pt x="101" y="27"/>
                    <a:pt x="101" y="13"/>
                  </a:cubicBezTo>
                  <a:cubicBezTo>
                    <a:pt x="107" y="11"/>
                    <a:pt x="109" y="12"/>
                    <a:pt x="109" y="17"/>
                  </a:cubicBezTo>
                  <a:cubicBezTo>
                    <a:pt x="109" y="30"/>
                    <a:pt x="109" y="42"/>
                    <a:pt x="109" y="56"/>
                  </a:cubicBezTo>
                  <a:cubicBezTo>
                    <a:pt x="114" y="56"/>
                    <a:pt x="119" y="56"/>
                    <a:pt x="125" y="56"/>
                  </a:cubicBezTo>
                  <a:cubicBezTo>
                    <a:pt x="125" y="52"/>
                    <a:pt x="125" y="47"/>
                    <a:pt x="126" y="42"/>
                  </a:cubicBezTo>
                  <a:cubicBezTo>
                    <a:pt x="131" y="42"/>
                    <a:pt x="136" y="42"/>
                    <a:pt x="142" y="42"/>
                  </a:cubicBezTo>
                  <a:cubicBezTo>
                    <a:pt x="142" y="55"/>
                    <a:pt x="142" y="67"/>
                    <a:pt x="142" y="79"/>
                  </a:cubicBezTo>
                  <a:cubicBezTo>
                    <a:pt x="137" y="79"/>
                    <a:pt x="132" y="79"/>
                    <a:pt x="126" y="79"/>
                  </a:cubicBezTo>
                  <a:cubicBezTo>
                    <a:pt x="126" y="75"/>
                    <a:pt x="126" y="70"/>
                    <a:pt x="126" y="64"/>
                  </a:cubicBezTo>
                  <a:cubicBezTo>
                    <a:pt x="120" y="64"/>
                    <a:pt x="115" y="64"/>
                    <a:pt x="109" y="64"/>
                  </a:cubicBezTo>
                  <a:cubicBezTo>
                    <a:pt x="109" y="78"/>
                    <a:pt x="108" y="92"/>
                    <a:pt x="109" y="105"/>
                  </a:cubicBezTo>
                  <a:cubicBezTo>
                    <a:pt x="110" y="118"/>
                    <a:pt x="129" y="124"/>
                    <a:pt x="140" y="116"/>
                  </a:cubicBezTo>
                  <a:cubicBezTo>
                    <a:pt x="143" y="115"/>
                    <a:pt x="146" y="115"/>
                    <a:pt x="149" y="115"/>
                  </a:cubicBezTo>
                  <a:cubicBezTo>
                    <a:pt x="156" y="115"/>
                    <a:pt x="158" y="111"/>
                    <a:pt x="155" y="106"/>
                  </a:cubicBezTo>
                  <a:cubicBezTo>
                    <a:pt x="147" y="91"/>
                    <a:pt x="151" y="82"/>
                    <a:pt x="165" y="74"/>
                  </a:cubicBezTo>
                  <a:cubicBezTo>
                    <a:pt x="170" y="72"/>
                    <a:pt x="172" y="68"/>
                    <a:pt x="170" y="63"/>
                  </a:cubicBezTo>
                  <a:cubicBezTo>
                    <a:pt x="169" y="59"/>
                    <a:pt x="171" y="55"/>
                    <a:pt x="172" y="51"/>
                  </a:cubicBezTo>
                  <a:cubicBezTo>
                    <a:pt x="172" y="50"/>
                    <a:pt x="177" y="51"/>
                    <a:pt x="179" y="51"/>
                  </a:cubicBezTo>
                  <a:cubicBezTo>
                    <a:pt x="185" y="53"/>
                    <a:pt x="191" y="55"/>
                    <a:pt x="198" y="58"/>
                  </a:cubicBezTo>
                  <a:cubicBezTo>
                    <a:pt x="195" y="62"/>
                    <a:pt x="198" y="70"/>
                    <a:pt x="190" y="71"/>
                  </a:cubicBezTo>
                  <a:cubicBezTo>
                    <a:pt x="188" y="71"/>
                    <a:pt x="186" y="79"/>
                    <a:pt x="187" y="82"/>
                  </a:cubicBezTo>
                  <a:cubicBezTo>
                    <a:pt x="194" y="97"/>
                    <a:pt x="192" y="106"/>
                    <a:pt x="176" y="114"/>
                  </a:cubicBezTo>
                  <a:cubicBezTo>
                    <a:pt x="181" y="117"/>
                    <a:pt x="182" y="125"/>
                    <a:pt x="180" y="140"/>
                  </a:cubicBezTo>
                  <a:cubicBezTo>
                    <a:pt x="179" y="140"/>
                    <a:pt x="179" y="141"/>
                    <a:pt x="178" y="140"/>
                  </a:cubicBezTo>
                  <a:cubicBezTo>
                    <a:pt x="167" y="138"/>
                    <a:pt x="161" y="144"/>
                    <a:pt x="160" y="155"/>
                  </a:cubicBezTo>
                  <a:cubicBezTo>
                    <a:pt x="159" y="157"/>
                    <a:pt x="158" y="160"/>
                    <a:pt x="157" y="162"/>
                  </a:cubicBezTo>
                  <a:cubicBezTo>
                    <a:pt x="155" y="167"/>
                    <a:pt x="151" y="170"/>
                    <a:pt x="146" y="168"/>
                  </a:cubicBezTo>
                  <a:cubicBezTo>
                    <a:pt x="141" y="166"/>
                    <a:pt x="139" y="162"/>
                    <a:pt x="140" y="157"/>
                  </a:cubicBezTo>
                  <a:cubicBezTo>
                    <a:pt x="142" y="152"/>
                    <a:pt x="143" y="148"/>
                    <a:pt x="145" y="143"/>
                  </a:cubicBezTo>
                  <a:cubicBezTo>
                    <a:pt x="144" y="143"/>
                    <a:pt x="143" y="143"/>
                    <a:pt x="143" y="143"/>
                  </a:cubicBezTo>
                  <a:cubicBezTo>
                    <a:pt x="141" y="138"/>
                    <a:pt x="140" y="134"/>
                    <a:pt x="138" y="127"/>
                  </a:cubicBezTo>
                  <a:cubicBezTo>
                    <a:pt x="133" y="127"/>
                    <a:pt x="126" y="125"/>
                    <a:pt x="121" y="128"/>
                  </a:cubicBezTo>
                  <a:cubicBezTo>
                    <a:pt x="116" y="130"/>
                    <a:pt x="110" y="137"/>
                    <a:pt x="109" y="143"/>
                  </a:cubicBezTo>
                  <a:cubicBezTo>
                    <a:pt x="108" y="155"/>
                    <a:pt x="109" y="168"/>
                    <a:pt x="109" y="181"/>
                  </a:cubicBezTo>
                  <a:cubicBezTo>
                    <a:pt x="114" y="181"/>
                    <a:pt x="120" y="181"/>
                    <a:pt x="125" y="181"/>
                  </a:cubicBezTo>
                  <a:cubicBezTo>
                    <a:pt x="126" y="178"/>
                    <a:pt x="126" y="174"/>
                    <a:pt x="126" y="170"/>
                  </a:cubicBezTo>
                  <a:cubicBezTo>
                    <a:pt x="132" y="170"/>
                    <a:pt x="136" y="170"/>
                    <a:pt x="142" y="170"/>
                  </a:cubicBezTo>
                  <a:cubicBezTo>
                    <a:pt x="142" y="181"/>
                    <a:pt x="142" y="191"/>
                    <a:pt x="142" y="201"/>
                  </a:cubicBezTo>
                  <a:cubicBezTo>
                    <a:pt x="137" y="201"/>
                    <a:pt x="132" y="201"/>
                    <a:pt x="126" y="201"/>
                  </a:cubicBezTo>
                  <a:cubicBezTo>
                    <a:pt x="126" y="197"/>
                    <a:pt x="126" y="194"/>
                    <a:pt x="125" y="190"/>
                  </a:cubicBezTo>
                  <a:cubicBezTo>
                    <a:pt x="120" y="190"/>
                    <a:pt x="115" y="190"/>
                    <a:pt x="109" y="190"/>
                  </a:cubicBezTo>
                  <a:cubicBezTo>
                    <a:pt x="109" y="203"/>
                    <a:pt x="109" y="215"/>
                    <a:pt x="109" y="228"/>
                  </a:cubicBezTo>
                  <a:cubicBezTo>
                    <a:pt x="109" y="229"/>
                    <a:pt x="113" y="232"/>
                    <a:pt x="115" y="232"/>
                  </a:cubicBezTo>
                  <a:cubicBezTo>
                    <a:pt x="126" y="232"/>
                    <a:pt x="137" y="232"/>
                    <a:pt x="148" y="232"/>
                  </a:cubicBezTo>
                  <a:cubicBezTo>
                    <a:pt x="151" y="232"/>
                    <a:pt x="153" y="232"/>
                    <a:pt x="156" y="232"/>
                  </a:cubicBezTo>
                  <a:cubicBezTo>
                    <a:pt x="156" y="239"/>
                    <a:pt x="156" y="246"/>
                    <a:pt x="156" y="254"/>
                  </a:cubicBezTo>
                  <a:cubicBezTo>
                    <a:pt x="123" y="254"/>
                    <a:pt x="90" y="254"/>
                    <a:pt x="56" y="254"/>
                  </a:cubicBezTo>
                  <a:close/>
                  <a:moveTo>
                    <a:pt x="24" y="125"/>
                  </a:moveTo>
                  <a:cubicBezTo>
                    <a:pt x="9" y="143"/>
                    <a:pt x="12" y="165"/>
                    <a:pt x="29" y="174"/>
                  </a:cubicBezTo>
                  <a:cubicBezTo>
                    <a:pt x="34" y="177"/>
                    <a:pt x="41" y="176"/>
                    <a:pt x="48" y="177"/>
                  </a:cubicBezTo>
                  <a:cubicBezTo>
                    <a:pt x="70" y="178"/>
                    <a:pt x="79" y="163"/>
                    <a:pt x="79" y="145"/>
                  </a:cubicBezTo>
                  <a:cubicBezTo>
                    <a:pt x="79" y="130"/>
                    <a:pt x="74" y="124"/>
                    <a:pt x="57" y="128"/>
                  </a:cubicBezTo>
                  <a:cubicBezTo>
                    <a:pt x="57" y="132"/>
                    <a:pt x="57" y="136"/>
                    <a:pt x="57" y="140"/>
                  </a:cubicBezTo>
                  <a:cubicBezTo>
                    <a:pt x="46" y="140"/>
                    <a:pt x="36" y="140"/>
                    <a:pt x="25" y="140"/>
                  </a:cubicBezTo>
                  <a:cubicBezTo>
                    <a:pt x="25" y="135"/>
                    <a:pt x="24" y="131"/>
                    <a:pt x="24" y="125"/>
                  </a:cubicBezTo>
                  <a:close/>
                  <a:moveTo>
                    <a:pt x="76" y="175"/>
                  </a:moveTo>
                  <a:cubicBezTo>
                    <a:pt x="84" y="181"/>
                    <a:pt x="92" y="185"/>
                    <a:pt x="101" y="181"/>
                  </a:cubicBezTo>
                  <a:cubicBezTo>
                    <a:pt x="101" y="168"/>
                    <a:pt x="101" y="155"/>
                    <a:pt x="101" y="142"/>
                  </a:cubicBezTo>
                  <a:cubicBezTo>
                    <a:pt x="96" y="140"/>
                    <a:pt x="91" y="138"/>
                    <a:pt x="86" y="136"/>
                  </a:cubicBezTo>
                  <a:cubicBezTo>
                    <a:pt x="87" y="150"/>
                    <a:pt x="85" y="164"/>
                    <a:pt x="76" y="175"/>
                  </a:cubicBezTo>
                  <a:close/>
                  <a:moveTo>
                    <a:pt x="149" y="246"/>
                  </a:moveTo>
                  <a:cubicBezTo>
                    <a:pt x="150" y="241"/>
                    <a:pt x="149" y="239"/>
                    <a:pt x="143" y="239"/>
                  </a:cubicBezTo>
                  <a:cubicBezTo>
                    <a:pt x="118" y="239"/>
                    <a:pt x="93" y="239"/>
                    <a:pt x="69" y="239"/>
                  </a:cubicBezTo>
                  <a:cubicBezTo>
                    <a:pt x="62" y="239"/>
                    <a:pt x="61" y="241"/>
                    <a:pt x="63" y="246"/>
                  </a:cubicBezTo>
                  <a:cubicBezTo>
                    <a:pt x="91" y="246"/>
                    <a:pt x="120" y="246"/>
                    <a:pt x="149" y="246"/>
                  </a:cubicBezTo>
                  <a:close/>
                  <a:moveTo>
                    <a:pt x="165" y="112"/>
                  </a:moveTo>
                  <a:cubicBezTo>
                    <a:pt x="168" y="110"/>
                    <a:pt x="173" y="108"/>
                    <a:pt x="178" y="105"/>
                  </a:cubicBezTo>
                  <a:cubicBezTo>
                    <a:pt x="184" y="100"/>
                    <a:pt x="186" y="92"/>
                    <a:pt x="181" y="86"/>
                  </a:cubicBezTo>
                  <a:cubicBezTo>
                    <a:pt x="177" y="82"/>
                    <a:pt x="178" y="79"/>
                    <a:pt x="179" y="75"/>
                  </a:cubicBezTo>
                  <a:cubicBezTo>
                    <a:pt x="181" y="70"/>
                    <a:pt x="183" y="66"/>
                    <a:pt x="184" y="61"/>
                  </a:cubicBezTo>
                  <a:cubicBezTo>
                    <a:pt x="183" y="61"/>
                    <a:pt x="182" y="60"/>
                    <a:pt x="181" y="60"/>
                  </a:cubicBezTo>
                  <a:cubicBezTo>
                    <a:pt x="180" y="64"/>
                    <a:pt x="178" y="68"/>
                    <a:pt x="177" y="72"/>
                  </a:cubicBezTo>
                  <a:cubicBezTo>
                    <a:pt x="175" y="77"/>
                    <a:pt x="174" y="81"/>
                    <a:pt x="167" y="82"/>
                  </a:cubicBezTo>
                  <a:cubicBezTo>
                    <a:pt x="159" y="84"/>
                    <a:pt x="156" y="93"/>
                    <a:pt x="160" y="100"/>
                  </a:cubicBezTo>
                  <a:cubicBezTo>
                    <a:pt x="162" y="104"/>
                    <a:pt x="164" y="109"/>
                    <a:pt x="165" y="112"/>
                  </a:cubicBezTo>
                  <a:close/>
                  <a:moveTo>
                    <a:pt x="38" y="194"/>
                  </a:moveTo>
                  <a:cubicBezTo>
                    <a:pt x="51" y="194"/>
                    <a:pt x="63" y="194"/>
                    <a:pt x="76" y="194"/>
                  </a:cubicBezTo>
                  <a:cubicBezTo>
                    <a:pt x="76" y="190"/>
                    <a:pt x="76" y="188"/>
                    <a:pt x="76" y="185"/>
                  </a:cubicBezTo>
                  <a:cubicBezTo>
                    <a:pt x="63" y="185"/>
                    <a:pt x="51" y="185"/>
                    <a:pt x="38" y="185"/>
                  </a:cubicBezTo>
                  <a:cubicBezTo>
                    <a:pt x="38" y="188"/>
                    <a:pt x="38" y="191"/>
                    <a:pt x="38" y="194"/>
                  </a:cubicBezTo>
                  <a:close/>
                  <a:moveTo>
                    <a:pt x="100" y="134"/>
                  </a:moveTo>
                  <a:cubicBezTo>
                    <a:pt x="106" y="134"/>
                    <a:pt x="111" y="129"/>
                    <a:pt x="111" y="123"/>
                  </a:cubicBezTo>
                  <a:cubicBezTo>
                    <a:pt x="111" y="118"/>
                    <a:pt x="106" y="113"/>
                    <a:pt x="100" y="113"/>
                  </a:cubicBezTo>
                  <a:cubicBezTo>
                    <a:pt x="94" y="113"/>
                    <a:pt x="90" y="117"/>
                    <a:pt x="90" y="123"/>
                  </a:cubicBezTo>
                  <a:cubicBezTo>
                    <a:pt x="90" y="129"/>
                    <a:pt x="94" y="134"/>
                    <a:pt x="100" y="134"/>
                  </a:cubicBezTo>
                  <a:close/>
                  <a:moveTo>
                    <a:pt x="49" y="116"/>
                  </a:moveTo>
                  <a:cubicBezTo>
                    <a:pt x="43" y="116"/>
                    <a:pt x="38" y="116"/>
                    <a:pt x="32" y="116"/>
                  </a:cubicBezTo>
                  <a:cubicBezTo>
                    <a:pt x="32" y="122"/>
                    <a:pt x="32" y="128"/>
                    <a:pt x="32" y="133"/>
                  </a:cubicBezTo>
                  <a:cubicBezTo>
                    <a:pt x="38" y="133"/>
                    <a:pt x="43" y="133"/>
                    <a:pt x="49" y="133"/>
                  </a:cubicBezTo>
                  <a:cubicBezTo>
                    <a:pt x="49" y="128"/>
                    <a:pt x="49" y="122"/>
                    <a:pt x="49" y="116"/>
                  </a:cubicBezTo>
                  <a:close/>
                  <a:moveTo>
                    <a:pt x="148" y="133"/>
                  </a:moveTo>
                  <a:cubicBezTo>
                    <a:pt x="156" y="133"/>
                    <a:pt x="164" y="133"/>
                    <a:pt x="173" y="133"/>
                  </a:cubicBezTo>
                  <a:cubicBezTo>
                    <a:pt x="173" y="130"/>
                    <a:pt x="173" y="127"/>
                    <a:pt x="173" y="123"/>
                  </a:cubicBezTo>
                  <a:cubicBezTo>
                    <a:pt x="164" y="123"/>
                    <a:pt x="156" y="123"/>
                    <a:pt x="148" y="123"/>
                  </a:cubicBezTo>
                  <a:cubicBezTo>
                    <a:pt x="148" y="127"/>
                    <a:pt x="148" y="130"/>
                    <a:pt x="148" y="133"/>
                  </a:cubicBezTo>
                  <a:close/>
                  <a:moveTo>
                    <a:pt x="55" y="59"/>
                  </a:moveTo>
                  <a:cubicBezTo>
                    <a:pt x="55" y="60"/>
                    <a:pt x="54" y="61"/>
                    <a:pt x="53" y="61"/>
                  </a:cubicBezTo>
                  <a:cubicBezTo>
                    <a:pt x="55" y="63"/>
                    <a:pt x="56" y="66"/>
                    <a:pt x="58" y="67"/>
                  </a:cubicBezTo>
                  <a:cubicBezTo>
                    <a:pt x="64" y="67"/>
                    <a:pt x="69" y="67"/>
                    <a:pt x="75" y="67"/>
                  </a:cubicBezTo>
                  <a:cubicBezTo>
                    <a:pt x="76" y="67"/>
                    <a:pt x="79" y="64"/>
                    <a:pt x="79" y="63"/>
                  </a:cubicBezTo>
                  <a:cubicBezTo>
                    <a:pt x="78" y="62"/>
                    <a:pt x="76" y="60"/>
                    <a:pt x="75" y="59"/>
                  </a:cubicBezTo>
                  <a:cubicBezTo>
                    <a:pt x="68" y="59"/>
                    <a:pt x="62" y="59"/>
                    <a:pt x="55" y="59"/>
                  </a:cubicBezTo>
                  <a:close/>
                  <a:moveTo>
                    <a:pt x="23" y="120"/>
                  </a:moveTo>
                  <a:cubicBezTo>
                    <a:pt x="23" y="120"/>
                    <a:pt x="24" y="120"/>
                    <a:pt x="24" y="119"/>
                  </a:cubicBezTo>
                  <a:cubicBezTo>
                    <a:pt x="24" y="116"/>
                    <a:pt x="25" y="113"/>
                    <a:pt x="25" y="109"/>
                  </a:cubicBezTo>
                  <a:cubicBezTo>
                    <a:pt x="29" y="109"/>
                    <a:pt x="33" y="109"/>
                    <a:pt x="38" y="108"/>
                  </a:cubicBezTo>
                  <a:cubicBezTo>
                    <a:pt x="37" y="105"/>
                    <a:pt x="36" y="102"/>
                    <a:pt x="34" y="99"/>
                  </a:cubicBezTo>
                  <a:cubicBezTo>
                    <a:pt x="28" y="102"/>
                    <a:pt x="23" y="104"/>
                    <a:pt x="17" y="107"/>
                  </a:cubicBezTo>
                  <a:cubicBezTo>
                    <a:pt x="19" y="112"/>
                    <a:pt x="21" y="116"/>
                    <a:pt x="23" y="120"/>
                  </a:cubicBezTo>
                  <a:close/>
                  <a:moveTo>
                    <a:pt x="50" y="12"/>
                  </a:moveTo>
                  <a:cubicBezTo>
                    <a:pt x="49" y="12"/>
                    <a:pt x="48" y="13"/>
                    <a:pt x="47" y="13"/>
                  </a:cubicBezTo>
                  <a:cubicBezTo>
                    <a:pt x="51" y="26"/>
                    <a:pt x="55" y="39"/>
                    <a:pt x="60" y="52"/>
                  </a:cubicBezTo>
                  <a:cubicBezTo>
                    <a:pt x="61" y="52"/>
                    <a:pt x="62" y="51"/>
                    <a:pt x="63" y="51"/>
                  </a:cubicBezTo>
                  <a:cubicBezTo>
                    <a:pt x="58" y="38"/>
                    <a:pt x="54" y="25"/>
                    <a:pt x="50" y="12"/>
                  </a:cubicBezTo>
                  <a:close/>
                  <a:moveTo>
                    <a:pt x="133" y="194"/>
                  </a:moveTo>
                  <a:cubicBezTo>
                    <a:pt x="134" y="194"/>
                    <a:pt x="134" y="194"/>
                    <a:pt x="135" y="194"/>
                  </a:cubicBezTo>
                  <a:cubicBezTo>
                    <a:pt x="135" y="188"/>
                    <a:pt x="135" y="183"/>
                    <a:pt x="135" y="177"/>
                  </a:cubicBezTo>
                  <a:cubicBezTo>
                    <a:pt x="134" y="177"/>
                    <a:pt x="134" y="177"/>
                    <a:pt x="133" y="177"/>
                  </a:cubicBezTo>
                  <a:cubicBezTo>
                    <a:pt x="133" y="183"/>
                    <a:pt x="133" y="188"/>
                    <a:pt x="133" y="194"/>
                  </a:cubicBezTo>
                  <a:close/>
                  <a:moveTo>
                    <a:pt x="147" y="160"/>
                  </a:moveTo>
                  <a:cubicBezTo>
                    <a:pt x="148" y="160"/>
                    <a:pt x="149" y="161"/>
                    <a:pt x="150" y="161"/>
                  </a:cubicBezTo>
                  <a:cubicBezTo>
                    <a:pt x="152" y="155"/>
                    <a:pt x="154" y="148"/>
                    <a:pt x="156" y="142"/>
                  </a:cubicBezTo>
                  <a:cubicBezTo>
                    <a:pt x="155" y="142"/>
                    <a:pt x="154" y="141"/>
                    <a:pt x="153" y="141"/>
                  </a:cubicBezTo>
                  <a:cubicBezTo>
                    <a:pt x="151" y="147"/>
                    <a:pt x="149" y="154"/>
                    <a:pt x="147" y="160"/>
                  </a:cubicBezTo>
                  <a:close/>
                  <a:moveTo>
                    <a:pt x="74" y="94"/>
                  </a:moveTo>
                  <a:cubicBezTo>
                    <a:pt x="75" y="93"/>
                    <a:pt x="76" y="93"/>
                    <a:pt x="77" y="93"/>
                  </a:cubicBezTo>
                  <a:cubicBezTo>
                    <a:pt x="75" y="87"/>
                    <a:pt x="73" y="80"/>
                    <a:pt x="70" y="74"/>
                  </a:cubicBezTo>
                  <a:cubicBezTo>
                    <a:pt x="70" y="75"/>
                    <a:pt x="69" y="75"/>
                    <a:pt x="68" y="75"/>
                  </a:cubicBezTo>
                  <a:cubicBezTo>
                    <a:pt x="70" y="81"/>
                    <a:pt x="72" y="88"/>
                    <a:pt x="74" y="9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6369050" y="3363913"/>
              <a:ext cx="811212" cy="438150"/>
            </a:xfrm>
            <a:custGeom>
              <a:avLst/>
              <a:gdLst>
                <a:gd name="T0" fmla="*/ 54 w 57"/>
                <a:gd name="T1" fmla="*/ 0 h 31"/>
                <a:gd name="T2" fmla="*/ 27 w 57"/>
                <a:gd name="T3" fmla="*/ 30 h 31"/>
                <a:gd name="T4" fmla="*/ 4 w 57"/>
                <a:gd name="T5" fmla="*/ 20 h 31"/>
                <a:gd name="T6" fmla="*/ 5 w 57"/>
                <a:gd name="T7" fmla="*/ 9 h 31"/>
                <a:gd name="T8" fmla="*/ 21 w 57"/>
                <a:gd name="T9" fmla="*/ 4 h 31"/>
                <a:gd name="T10" fmla="*/ 54 w 5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31">
                  <a:moveTo>
                    <a:pt x="54" y="0"/>
                  </a:moveTo>
                  <a:cubicBezTo>
                    <a:pt x="57" y="15"/>
                    <a:pt x="47" y="31"/>
                    <a:pt x="27" y="30"/>
                  </a:cubicBezTo>
                  <a:cubicBezTo>
                    <a:pt x="17" y="29"/>
                    <a:pt x="10" y="27"/>
                    <a:pt x="4" y="20"/>
                  </a:cubicBezTo>
                  <a:cubicBezTo>
                    <a:pt x="0" y="15"/>
                    <a:pt x="0" y="11"/>
                    <a:pt x="5" y="9"/>
                  </a:cubicBezTo>
                  <a:cubicBezTo>
                    <a:pt x="10" y="7"/>
                    <a:pt x="16" y="5"/>
                    <a:pt x="21" y="4"/>
                  </a:cubicBezTo>
                  <a:cubicBezTo>
                    <a:pt x="32" y="2"/>
                    <a:pt x="43" y="1"/>
                    <a:pt x="54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8374063" y="2640013"/>
              <a:ext cx="284162" cy="157163"/>
            </a:xfrm>
            <a:custGeom>
              <a:avLst/>
              <a:gdLst>
                <a:gd name="T0" fmla="*/ 0 w 20"/>
                <a:gd name="T1" fmla="*/ 3 h 11"/>
                <a:gd name="T2" fmla="*/ 20 w 20"/>
                <a:gd name="T3" fmla="*/ 0 h 11"/>
                <a:gd name="T4" fmla="*/ 11 w 20"/>
                <a:gd name="T5" fmla="*/ 11 h 11"/>
                <a:gd name="T6" fmla="*/ 0 w 20"/>
                <a:gd name="T7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1">
                  <a:moveTo>
                    <a:pt x="0" y="3"/>
                  </a:moveTo>
                  <a:cubicBezTo>
                    <a:pt x="7" y="2"/>
                    <a:pt x="13" y="1"/>
                    <a:pt x="20" y="0"/>
                  </a:cubicBezTo>
                  <a:cubicBezTo>
                    <a:pt x="19" y="6"/>
                    <a:pt x="16" y="10"/>
                    <a:pt x="11" y="11"/>
                  </a:cubicBezTo>
                  <a:cubicBezTo>
                    <a:pt x="6" y="11"/>
                    <a:pt x="2" y="8"/>
                    <a:pt x="0" y="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24" name="Group 18"/>
          <p:cNvGrpSpPr/>
          <p:nvPr/>
        </p:nvGrpSpPr>
        <p:grpSpPr>
          <a:xfrm>
            <a:off x="511607" y="2915145"/>
            <a:ext cx="1926735" cy="863358"/>
            <a:chOff x="803640" y="3362835"/>
            <a:chExt cx="2059657" cy="863358"/>
          </a:xfrm>
          <a:solidFill>
            <a:srgbClr val="00B0F0"/>
          </a:solidFill>
        </p:grpSpPr>
        <p:sp>
          <p:nvSpPr>
            <p:cNvPr id="25" name="TextBox 19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18"/>
          <p:cNvGrpSpPr/>
          <p:nvPr/>
        </p:nvGrpSpPr>
        <p:grpSpPr>
          <a:xfrm>
            <a:off x="4365077" y="2965260"/>
            <a:ext cx="1926735" cy="863358"/>
            <a:chOff x="803640" y="3362835"/>
            <a:chExt cx="2059657" cy="863358"/>
          </a:xfrm>
          <a:solidFill>
            <a:srgbClr val="00B0F0"/>
          </a:solidFill>
        </p:grpSpPr>
        <p:sp>
          <p:nvSpPr>
            <p:cNvPr id="28" name="TextBox 19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06065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bg1"/>
                </a:solidFill>
              </a:rPr>
              <a:t>PowerPoint  Presentation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PE"/>
          </a:p>
        </p:txBody>
      </p:sp>
      <p:grpSp>
        <p:nvGrpSpPr>
          <p:cNvPr id="8" name="Group 7"/>
          <p:cNvGrpSpPr/>
          <p:nvPr/>
        </p:nvGrpSpPr>
        <p:grpSpPr>
          <a:xfrm>
            <a:off x="1331640" y="1288866"/>
            <a:ext cx="2376264" cy="1705289"/>
            <a:chOff x="395536" y="913120"/>
            <a:chExt cx="2376264" cy="1705289"/>
          </a:xfrm>
        </p:grpSpPr>
        <p:sp>
          <p:nvSpPr>
            <p:cNvPr id="6" name="TextBox 5"/>
            <p:cNvSpPr txBox="1"/>
            <p:nvPr/>
          </p:nvSpPr>
          <p:spPr>
            <a:xfrm>
              <a:off x="395536" y="1233414"/>
              <a:ext cx="237626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5536" y="913120"/>
              <a:ext cx="23762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94169" y="3246856"/>
            <a:ext cx="2376264" cy="1705289"/>
            <a:chOff x="395536" y="913120"/>
            <a:chExt cx="2376264" cy="1705289"/>
          </a:xfrm>
        </p:grpSpPr>
        <p:sp>
          <p:nvSpPr>
            <p:cNvPr id="10" name="TextBox 9"/>
            <p:cNvSpPr txBox="1"/>
            <p:nvPr/>
          </p:nvSpPr>
          <p:spPr>
            <a:xfrm>
              <a:off x="395536" y="1233414"/>
              <a:ext cx="237626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5536" y="913120"/>
              <a:ext cx="23762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3196230"/>
            <a:ext cx="2503710" cy="1627412"/>
          </a:xfrm>
          <a:prstGeom prst="rect">
            <a:avLst/>
          </a:prstGeom>
        </p:spPr>
      </p:pic>
      <p:grpSp>
        <p:nvGrpSpPr>
          <p:cNvPr id="15" name="Group 7"/>
          <p:cNvGrpSpPr/>
          <p:nvPr/>
        </p:nvGrpSpPr>
        <p:grpSpPr>
          <a:xfrm>
            <a:off x="5652120" y="1268334"/>
            <a:ext cx="2376264" cy="1705289"/>
            <a:chOff x="395536" y="913120"/>
            <a:chExt cx="2376264" cy="1705289"/>
          </a:xfrm>
        </p:grpSpPr>
        <p:sp>
          <p:nvSpPr>
            <p:cNvPr id="16" name="TextBox 5"/>
            <p:cNvSpPr txBox="1"/>
            <p:nvPr/>
          </p:nvSpPr>
          <p:spPr>
            <a:xfrm>
              <a:off x="395536" y="1233414"/>
              <a:ext cx="237626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17" name="TextBox 6"/>
            <p:cNvSpPr txBox="1"/>
            <p:nvPr/>
          </p:nvSpPr>
          <p:spPr>
            <a:xfrm>
              <a:off x="395536" y="913120"/>
              <a:ext cx="23762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8"/>
          <p:cNvGrpSpPr/>
          <p:nvPr/>
        </p:nvGrpSpPr>
        <p:grpSpPr>
          <a:xfrm>
            <a:off x="6443039" y="3196230"/>
            <a:ext cx="2376264" cy="1705289"/>
            <a:chOff x="395536" y="913120"/>
            <a:chExt cx="2376264" cy="1705289"/>
          </a:xfrm>
        </p:grpSpPr>
        <p:sp>
          <p:nvSpPr>
            <p:cNvPr id="19" name="TextBox 9"/>
            <p:cNvSpPr txBox="1"/>
            <p:nvPr/>
          </p:nvSpPr>
          <p:spPr>
            <a:xfrm>
              <a:off x="395536" y="1233414"/>
              <a:ext cx="237626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20" name="TextBox 10"/>
            <p:cNvSpPr txBox="1"/>
            <p:nvPr/>
          </p:nvSpPr>
          <p:spPr>
            <a:xfrm>
              <a:off x="395536" y="913120"/>
              <a:ext cx="23762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67852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8"/>
          <p:cNvSpPr txBox="1"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"/>
              <a:pPr algn="r"/>
              <a:t>34</a:t>
            </a:fld>
            <a:endParaRPr/>
          </a:p>
        </p:txBody>
      </p:sp>
      <p:grpSp>
        <p:nvGrpSpPr>
          <p:cNvPr id="5" name="Google Shape;4655;p42"/>
          <p:cNvGrpSpPr/>
          <p:nvPr/>
        </p:nvGrpSpPr>
        <p:grpSpPr>
          <a:xfrm flipH="1">
            <a:off x="728895" y="2666846"/>
            <a:ext cx="2136025" cy="318900"/>
            <a:chOff x="540000" y="2615475"/>
            <a:chExt cx="2136025" cy="318900"/>
          </a:xfrm>
        </p:grpSpPr>
        <p:sp>
          <p:nvSpPr>
            <p:cNvPr id="6" name="Google Shape;4656;p42"/>
            <p:cNvSpPr/>
            <p:nvPr/>
          </p:nvSpPr>
          <p:spPr>
            <a:xfrm>
              <a:off x="540000" y="2619075"/>
              <a:ext cx="2136000" cy="3117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" name="Google Shape;4657;p42"/>
            <p:cNvSpPr/>
            <p:nvPr/>
          </p:nvSpPr>
          <p:spPr>
            <a:xfrm>
              <a:off x="2357125" y="2615475"/>
              <a:ext cx="318900" cy="318900"/>
            </a:xfrm>
            <a:prstGeom prst="ellipse">
              <a:avLst/>
            </a:prstGeom>
            <a:solidFill>
              <a:srgbClr val="EDC7A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8" name="Google Shape;4658;p42"/>
          <p:cNvGrpSpPr/>
          <p:nvPr/>
        </p:nvGrpSpPr>
        <p:grpSpPr>
          <a:xfrm flipH="1">
            <a:off x="728895" y="3876246"/>
            <a:ext cx="2136025" cy="318900"/>
            <a:chOff x="540000" y="3824875"/>
            <a:chExt cx="2136025" cy="318900"/>
          </a:xfrm>
        </p:grpSpPr>
        <p:sp>
          <p:nvSpPr>
            <p:cNvPr id="9" name="Google Shape;4659;p42"/>
            <p:cNvSpPr/>
            <p:nvPr/>
          </p:nvSpPr>
          <p:spPr>
            <a:xfrm>
              <a:off x="540000" y="3828475"/>
              <a:ext cx="2136000" cy="3117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Google Shape;4660;p42"/>
            <p:cNvSpPr/>
            <p:nvPr/>
          </p:nvSpPr>
          <p:spPr>
            <a:xfrm>
              <a:off x="2357125" y="3824875"/>
              <a:ext cx="318900" cy="318900"/>
            </a:xfrm>
            <a:prstGeom prst="ellipse">
              <a:avLst/>
            </a:prstGeom>
            <a:solidFill>
              <a:srgbClr val="EDC7A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1" name="Google Shape;4683;p42"/>
          <p:cNvGrpSpPr/>
          <p:nvPr/>
        </p:nvGrpSpPr>
        <p:grpSpPr>
          <a:xfrm>
            <a:off x="1054131" y="2682147"/>
            <a:ext cx="1810800" cy="750188"/>
            <a:chOff x="865225" y="2630775"/>
            <a:chExt cx="1810800" cy="750188"/>
          </a:xfrm>
        </p:grpSpPr>
        <p:sp>
          <p:nvSpPr>
            <p:cNvPr id="12" name="Google Shape;4684;p42"/>
            <p:cNvSpPr txBox="1"/>
            <p:nvPr/>
          </p:nvSpPr>
          <p:spPr>
            <a:xfrm flipH="1">
              <a:off x="865316" y="2630775"/>
              <a:ext cx="13065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Mars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3" name="Google Shape;4685;p42"/>
            <p:cNvSpPr txBox="1"/>
            <p:nvPr/>
          </p:nvSpPr>
          <p:spPr>
            <a:xfrm flipH="1">
              <a:off x="865225" y="2998763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Despite being red, Mars is actually really cold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" name="Google Shape;4689;p42"/>
          <p:cNvGrpSpPr/>
          <p:nvPr/>
        </p:nvGrpSpPr>
        <p:grpSpPr>
          <a:xfrm>
            <a:off x="1054131" y="3891547"/>
            <a:ext cx="1810800" cy="750188"/>
            <a:chOff x="865225" y="3840175"/>
            <a:chExt cx="1810800" cy="750188"/>
          </a:xfrm>
        </p:grpSpPr>
        <p:sp>
          <p:nvSpPr>
            <p:cNvPr id="15" name="Google Shape;4690;p42"/>
            <p:cNvSpPr txBox="1"/>
            <p:nvPr/>
          </p:nvSpPr>
          <p:spPr>
            <a:xfrm flipH="1">
              <a:off x="865316" y="3840175"/>
              <a:ext cx="13065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Mercury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6" name="Google Shape;4691;p42"/>
            <p:cNvSpPr txBox="1"/>
            <p:nvPr/>
          </p:nvSpPr>
          <p:spPr>
            <a:xfrm flipH="1">
              <a:off x="865225" y="4208163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" name="Google Shape;4695;p42"/>
          <p:cNvGrpSpPr/>
          <p:nvPr/>
        </p:nvGrpSpPr>
        <p:grpSpPr>
          <a:xfrm flipH="1">
            <a:off x="728895" y="1506722"/>
            <a:ext cx="2136025" cy="319275"/>
            <a:chOff x="540000" y="1455350"/>
            <a:chExt cx="2136025" cy="319275"/>
          </a:xfrm>
        </p:grpSpPr>
        <p:sp>
          <p:nvSpPr>
            <p:cNvPr id="18" name="Google Shape;4696;p42"/>
            <p:cNvSpPr/>
            <p:nvPr/>
          </p:nvSpPr>
          <p:spPr>
            <a:xfrm>
              <a:off x="540000" y="1455350"/>
              <a:ext cx="2136000" cy="3117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4697;p42"/>
            <p:cNvSpPr/>
            <p:nvPr/>
          </p:nvSpPr>
          <p:spPr>
            <a:xfrm>
              <a:off x="2357125" y="1455725"/>
              <a:ext cx="318900" cy="318900"/>
            </a:xfrm>
            <a:prstGeom prst="ellipse">
              <a:avLst/>
            </a:prstGeom>
            <a:solidFill>
              <a:srgbClr val="EDC7A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</a:t>
              </a:r>
              <a:endParaRPr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3" name="Google Shape;4716;p42"/>
          <p:cNvGrpSpPr/>
          <p:nvPr/>
        </p:nvGrpSpPr>
        <p:grpSpPr>
          <a:xfrm>
            <a:off x="1054131" y="1522396"/>
            <a:ext cx="1810800" cy="750188"/>
            <a:chOff x="865225" y="1471025"/>
            <a:chExt cx="1810800" cy="750188"/>
          </a:xfrm>
        </p:grpSpPr>
        <p:sp>
          <p:nvSpPr>
            <p:cNvPr id="24" name="Google Shape;4717;p42"/>
            <p:cNvSpPr txBox="1"/>
            <p:nvPr/>
          </p:nvSpPr>
          <p:spPr>
            <a:xfrm flipH="1">
              <a:off x="865225" y="1839013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Venus has a beautiful name, but it’s hot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" name="Google Shape;4718;p42"/>
            <p:cNvSpPr txBox="1"/>
            <p:nvPr/>
          </p:nvSpPr>
          <p:spPr>
            <a:xfrm flipH="1">
              <a:off x="865316" y="1471025"/>
              <a:ext cx="13065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Venus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6" name="Google Shape;4661;p42"/>
          <p:cNvGrpSpPr/>
          <p:nvPr/>
        </p:nvGrpSpPr>
        <p:grpSpPr>
          <a:xfrm>
            <a:off x="6420784" y="3891921"/>
            <a:ext cx="2136000" cy="318900"/>
            <a:chOff x="6467975" y="3824875"/>
            <a:chExt cx="2136000" cy="318900"/>
          </a:xfrm>
        </p:grpSpPr>
        <p:sp>
          <p:nvSpPr>
            <p:cNvPr id="27" name="Google Shape;4662;p42"/>
            <p:cNvSpPr/>
            <p:nvPr/>
          </p:nvSpPr>
          <p:spPr>
            <a:xfrm>
              <a:off x="6467975" y="3828475"/>
              <a:ext cx="2136000" cy="3117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4663;p42"/>
            <p:cNvSpPr/>
            <p:nvPr/>
          </p:nvSpPr>
          <p:spPr>
            <a:xfrm>
              <a:off x="8285075" y="3824875"/>
              <a:ext cx="318900" cy="318900"/>
            </a:xfrm>
            <a:prstGeom prst="ellipse">
              <a:avLst/>
            </a:prstGeom>
            <a:solidFill>
              <a:srgbClr val="EDC7A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6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9" name="Google Shape;4664;p42"/>
          <p:cNvGrpSpPr/>
          <p:nvPr/>
        </p:nvGrpSpPr>
        <p:grpSpPr>
          <a:xfrm>
            <a:off x="6420784" y="1522397"/>
            <a:ext cx="2136000" cy="319275"/>
            <a:chOff x="6467975" y="1455350"/>
            <a:chExt cx="2136000" cy="319275"/>
          </a:xfrm>
        </p:grpSpPr>
        <p:sp>
          <p:nvSpPr>
            <p:cNvPr id="30" name="Google Shape;4665;p42"/>
            <p:cNvSpPr/>
            <p:nvPr/>
          </p:nvSpPr>
          <p:spPr>
            <a:xfrm>
              <a:off x="6467975" y="1455350"/>
              <a:ext cx="2136000" cy="3117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Google Shape;4666;p42"/>
            <p:cNvSpPr/>
            <p:nvPr/>
          </p:nvSpPr>
          <p:spPr>
            <a:xfrm>
              <a:off x="8285075" y="1455725"/>
              <a:ext cx="318900" cy="318900"/>
            </a:xfrm>
            <a:prstGeom prst="ellipse">
              <a:avLst/>
            </a:prstGeom>
            <a:solidFill>
              <a:srgbClr val="EDC7A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4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2" name="Google Shape;4667;p42"/>
          <p:cNvGrpSpPr/>
          <p:nvPr/>
        </p:nvGrpSpPr>
        <p:grpSpPr>
          <a:xfrm>
            <a:off x="6420784" y="2682521"/>
            <a:ext cx="2136000" cy="318900"/>
            <a:chOff x="6467975" y="2615475"/>
            <a:chExt cx="2136000" cy="318900"/>
          </a:xfrm>
        </p:grpSpPr>
        <p:sp>
          <p:nvSpPr>
            <p:cNvPr id="33" name="Google Shape;4668;p42"/>
            <p:cNvSpPr/>
            <p:nvPr/>
          </p:nvSpPr>
          <p:spPr>
            <a:xfrm>
              <a:off x="6467975" y="2619075"/>
              <a:ext cx="2136000" cy="3117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4669;p42"/>
            <p:cNvSpPr/>
            <p:nvPr/>
          </p:nvSpPr>
          <p:spPr>
            <a:xfrm>
              <a:off x="8285075" y="2615475"/>
              <a:ext cx="318900" cy="318900"/>
            </a:xfrm>
            <a:prstGeom prst="ellipse">
              <a:avLst/>
            </a:prstGeom>
            <a:solidFill>
              <a:srgbClr val="EDC7A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5</a:t>
              </a:r>
              <a:endParaRPr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5" name="Google Shape;4680;p42"/>
          <p:cNvGrpSpPr/>
          <p:nvPr/>
        </p:nvGrpSpPr>
        <p:grpSpPr>
          <a:xfrm>
            <a:off x="6420784" y="1538071"/>
            <a:ext cx="1810800" cy="750188"/>
            <a:chOff x="6467975" y="1471025"/>
            <a:chExt cx="1810800" cy="750188"/>
          </a:xfrm>
        </p:grpSpPr>
        <p:sp>
          <p:nvSpPr>
            <p:cNvPr id="36" name="Google Shape;4681;p42"/>
            <p:cNvSpPr txBox="1"/>
            <p:nvPr/>
          </p:nvSpPr>
          <p:spPr>
            <a:xfrm>
              <a:off x="6972275" y="1471025"/>
              <a:ext cx="13065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Neptune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7" name="Google Shape;4682;p42"/>
            <p:cNvSpPr txBox="1"/>
            <p:nvPr/>
          </p:nvSpPr>
          <p:spPr>
            <a:xfrm>
              <a:off x="6467975" y="1839013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Neptune is the farthest planet from the Sun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8" name="Google Shape;4686;p42"/>
          <p:cNvGrpSpPr/>
          <p:nvPr/>
        </p:nvGrpSpPr>
        <p:grpSpPr>
          <a:xfrm>
            <a:off x="6420784" y="2697822"/>
            <a:ext cx="1810800" cy="750188"/>
            <a:chOff x="6467975" y="2630775"/>
            <a:chExt cx="1810800" cy="750188"/>
          </a:xfrm>
        </p:grpSpPr>
        <p:sp>
          <p:nvSpPr>
            <p:cNvPr id="39" name="Google Shape;4687;p42"/>
            <p:cNvSpPr txBox="1"/>
            <p:nvPr/>
          </p:nvSpPr>
          <p:spPr>
            <a:xfrm>
              <a:off x="6972275" y="2630775"/>
              <a:ext cx="13065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Earth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0" name="Google Shape;4688;p42"/>
            <p:cNvSpPr txBox="1"/>
            <p:nvPr/>
          </p:nvSpPr>
          <p:spPr>
            <a:xfrm>
              <a:off x="6467975" y="2998763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Earth is the beautiful planet we all live on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1" name="Google Shape;4692;p42"/>
          <p:cNvGrpSpPr/>
          <p:nvPr/>
        </p:nvGrpSpPr>
        <p:grpSpPr>
          <a:xfrm>
            <a:off x="6420784" y="3907222"/>
            <a:ext cx="1810800" cy="750188"/>
            <a:chOff x="6467975" y="3840175"/>
            <a:chExt cx="1810800" cy="750188"/>
          </a:xfrm>
        </p:grpSpPr>
        <p:sp>
          <p:nvSpPr>
            <p:cNvPr id="42" name="Google Shape;4693;p42"/>
            <p:cNvSpPr txBox="1"/>
            <p:nvPr/>
          </p:nvSpPr>
          <p:spPr>
            <a:xfrm>
              <a:off x="6972275" y="3840175"/>
              <a:ext cx="1306500" cy="28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r>
                <a:rPr lang="en" sz="170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Jupiter</a:t>
              </a:r>
              <a:endParaRPr sz="17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3" name="Google Shape;4694;p42"/>
            <p:cNvSpPr txBox="1"/>
            <p:nvPr/>
          </p:nvSpPr>
          <p:spPr>
            <a:xfrm>
              <a:off x="6467975" y="4208163"/>
              <a:ext cx="18108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/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Jupiter is the biggest planet of them all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5" name="Google Shape;439;p26"/>
          <p:cNvSpPr txBox="1">
            <a:spLocks/>
          </p:cNvSpPr>
          <p:nvPr/>
        </p:nvSpPr>
        <p:spPr>
          <a:xfrm>
            <a:off x="1796920" y="-96880"/>
            <a:ext cx="5984700" cy="857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</a:rPr>
              <a:t>And tables to compare data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9066" y="1916185"/>
            <a:ext cx="3160407" cy="284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59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31" name="Block Arc 30">
            <a:extLst>
              <a:ext uri="{FF2B5EF4-FFF2-40B4-BE49-F238E27FC236}">
                <a16:creationId xmlns:a16="http://schemas.microsoft.com/office/drawing/2014/main" id="{7E6EFF06-1761-4D06-86DA-EAED7784D7DB}"/>
              </a:ext>
            </a:extLst>
          </p:cNvPr>
          <p:cNvSpPr/>
          <p:nvPr/>
        </p:nvSpPr>
        <p:spPr>
          <a:xfrm rot="5400000" flipH="1">
            <a:off x="3997674" y="1557260"/>
            <a:ext cx="2919206" cy="2919206"/>
          </a:xfrm>
          <a:prstGeom prst="blockArc">
            <a:avLst>
              <a:gd name="adj1" fmla="val 11864761"/>
              <a:gd name="adj2" fmla="val 20578708"/>
              <a:gd name="adj3" fmla="val 1002"/>
            </a:avLst>
          </a:prstGeom>
          <a:solidFill>
            <a:srgbClr val="73503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>
              <a:solidFill>
                <a:schemeClr val="tx1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B089F25-081C-458B-BF70-A5A519413AEA}"/>
              </a:ext>
            </a:extLst>
          </p:cNvPr>
          <p:cNvGrpSpPr/>
          <p:nvPr/>
        </p:nvGrpSpPr>
        <p:grpSpPr>
          <a:xfrm flipH="1">
            <a:off x="6880164" y="1456841"/>
            <a:ext cx="1950666" cy="761747"/>
            <a:chOff x="2551706" y="4283314"/>
            <a:chExt cx="1403938" cy="101566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263D396-57E6-4513-906F-1B91310D4216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859908D-F650-401F-A27D-F3F310DF60AF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32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A7F4577-32F3-4F89-9D99-099B89E759CD}"/>
              </a:ext>
            </a:extLst>
          </p:cNvPr>
          <p:cNvGrpSpPr/>
          <p:nvPr/>
        </p:nvGrpSpPr>
        <p:grpSpPr>
          <a:xfrm flipH="1">
            <a:off x="7020720" y="2600510"/>
            <a:ext cx="1855493" cy="915635"/>
            <a:chOff x="2551706" y="4283314"/>
            <a:chExt cx="1403938" cy="122084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07F27AA-9B88-4950-9275-0360E64ECDFF}"/>
                </a:ext>
              </a:extLst>
            </p:cNvPr>
            <p:cNvSpPr txBox="1"/>
            <p:nvPr/>
          </p:nvSpPr>
          <p:spPr>
            <a:xfrm>
              <a:off x="2551706" y="4560312"/>
              <a:ext cx="1403938" cy="943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EBCFCCC-73F5-4462-B7E4-43E8E0373F90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328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11128D9-F9B5-4FDA-8B1E-6DA21185046F}"/>
              </a:ext>
            </a:extLst>
          </p:cNvPr>
          <p:cNvGrpSpPr/>
          <p:nvPr/>
        </p:nvGrpSpPr>
        <p:grpSpPr>
          <a:xfrm flipH="1">
            <a:off x="6880164" y="3966995"/>
            <a:ext cx="1950666" cy="761747"/>
            <a:chOff x="2551706" y="4283314"/>
            <a:chExt cx="1403938" cy="1015663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3215D5A-A69E-43DC-8DD2-1506A6B92634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1F226DA-7580-4C00-A4B0-2643121289A2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32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41" name="Elbow Connector 29">
            <a:extLst>
              <a:ext uri="{FF2B5EF4-FFF2-40B4-BE49-F238E27FC236}">
                <a16:creationId xmlns:a16="http://schemas.microsoft.com/office/drawing/2014/main" id="{512DDB9E-D4CA-45E9-AFA2-60DB2719565F}"/>
              </a:ext>
            </a:extLst>
          </p:cNvPr>
          <p:cNvCxnSpPr/>
          <p:nvPr/>
        </p:nvCxnSpPr>
        <p:spPr>
          <a:xfrm rot="10800000" flipH="1">
            <a:off x="6232495" y="4070576"/>
            <a:ext cx="583215" cy="199334"/>
          </a:xfrm>
          <a:prstGeom prst="bentConnector3">
            <a:avLst/>
          </a:prstGeom>
          <a:ln w="38100">
            <a:solidFill>
              <a:srgbClr val="73503F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31">
            <a:extLst>
              <a:ext uri="{FF2B5EF4-FFF2-40B4-BE49-F238E27FC236}">
                <a16:creationId xmlns:a16="http://schemas.microsoft.com/office/drawing/2014/main" id="{6CF7647C-C190-43E4-A801-77144BAFDEBA}"/>
              </a:ext>
            </a:extLst>
          </p:cNvPr>
          <p:cNvCxnSpPr/>
          <p:nvPr/>
        </p:nvCxnSpPr>
        <p:spPr>
          <a:xfrm flipV="1">
            <a:off x="6743052" y="3457239"/>
            <a:ext cx="1013383" cy="279669"/>
          </a:xfrm>
          <a:prstGeom prst="bentConnector2">
            <a:avLst/>
          </a:prstGeom>
          <a:ln w="38100">
            <a:solidFill>
              <a:srgbClr val="73503F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37C8A913-5BBF-4026-82D9-37F6C98D262C}"/>
              </a:ext>
            </a:extLst>
          </p:cNvPr>
          <p:cNvSpPr/>
          <p:nvPr/>
        </p:nvSpPr>
        <p:spPr>
          <a:xfrm flipH="1">
            <a:off x="6015267" y="4135269"/>
            <a:ext cx="270030" cy="270030"/>
          </a:xfrm>
          <a:prstGeom prst="ellipse">
            <a:avLst/>
          </a:prstGeom>
          <a:solidFill>
            <a:srgbClr val="EDC7A0"/>
          </a:solidFill>
          <a:ln>
            <a:solidFill>
              <a:srgbClr val="7350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EE89AAC-C33A-4D6F-9C6A-5004BC267AAD}"/>
              </a:ext>
            </a:extLst>
          </p:cNvPr>
          <p:cNvSpPr/>
          <p:nvPr/>
        </p:nvSpPr>
        <p:spPr>
          <a:xfrm flipH="1">
            <a:off x="6015267" y="1638664"/>
            <a:ext cx="270030" cy="270030"/>
          </a:xfrm>
          <a:prstGeom prst="ellipse">
            <a:avLst/>
          </a:prstGeom>
          <a:solidFill>
            <a:srgbClr val="EDC7A0"/>
          </a:solidFill>
          <a:ln>
            <a:solidFill>
              <a:srgbClr val="7350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D58153F-5BA0-4FD4-B36F-A653BCBF8669}"/>
              </a:ext>
            </a:extLst>
          </p:cNvPr>
          <p:cNvSpPr/>
          <p:nvPr/>
        </p:nvSpPr>
        <p:spPr>
          <a:xfrm flipH="1">
            <a:off x="6578865" y="3591201"/>
            <a:ext cx="270030" cy="270030"/>
          </a:xfrm>
          <a:prstGeom prst="ellipse">
            <a:avLst/>
          </a:prstGeom>
          <a:solidFill>
            <a:srgbClr val="EDC7A0"/>
          </a:solidFill>
          <a:ln>
            <a:solidFill>
              <a:srgbClr val="7350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/>
          </a:p>
        </p:txBody>
      </p:sp>
      <p:cxnSp>
        <p:nvCxnSpPr>
          <p:cNvPr id="46" name="Elbow Connector 40">
            <a:extLst>
              <a:ext uri="{FF2B5EF4-FFF2-40B4-BE49-F238E27FC236}">
                <a16:creationId xmlns:a16="http://schemas.microsoft.com/office/drawing/2014/main" id="{10220865-7264-4158-BAEF-9E645AC8D454}"/>
              </a:ext>
            </a:extLst>
          </p:cNvPr>
          <p:cNvCxnSpPr/>
          <p:nvPr/>
        </p:nvCxnSpPr>
        <p:spPr>
          <a:xfrm rot="10800000" flipH="1">
            <a:off x="6232495" y="1587286"/>
            <a:ext cx="583215" cy="199334"/>
          </a:xfrm>
          <a:prstGeom prst="bentConnector3">
            <a:avLst/>
          </a:prstGeom>
          <a:ln w="38100">
            <a:solidFill>
              <a:srgbClr val="73503F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Block Arc 46">
            <a:extLst>
              <a:ext uri="{FF2B5EF4-FFF2-40B4-BE49-F238E27FC236}">
                <a16:creationId xmlns:a16="http://schemas.microsoft.com/office/drawing/2014/main" id="{86405175-75ED-4DB9-8CB5-25067232ABFF}"/>
              </a:ext>
            </a:extLst>
          </p:cNvPr>
          <p:cNvSpPr/>
          <p:nvPr/>
        </p:nvSpPr>
        <p:spPr>
          <a:xfrm rot="16200000" flipH="1">
            <a:off x="2411760" y="1563638"/>
            <a:ext cx="2919206" cy="2919206"/>
          </a:xfrm>
          <a:prstGeom prst="blockArc">
            <a:avLst>
              <a:gd name="adj1" fmla="val 11864761"/>
              <a:gd name="adj2" fmla="val 20597355"/>
              <a:gd name="adj3" fmla="val 1016"/>
            </a:avLst>
          </a:prstGeom>
          <a:solidFill>
            <a:srgbClr val="73503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>
              <a:solidFill>
                <a:schemeClr val="tx1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D4F3770-09FE-40E4-A3D7-38EE4D704E6D}"/>
              </a:ext>
            </a:extLst>
          </p:cNvPr>
          <p:cNvGrpSpPr/>
          <p:nvPr/>
        </p:nvGrpSpPr>
        <p:grpSpPr>
          <a:xfrm flipH="1">
            <a:off x="551394" y="1463218"/>
            <a:ext cx="1884625" cy="915636"/>
            <a:chOff x="2551706" y="4283314"/>
            <a:chExt cx="1403938" cy="1220847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28CC14A-DD8D-46B8-B93F-11C0B023A6C3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943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8FC8537-5BA2-4EC2-99FF-4C8AD26CB7B6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328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B6DA080-C002-4252-A9D6-71D2E627C2C2}"/>
              </a:ext>
            </a:extLst>
          </p:cNvPr>
          <p:cNvGrpSpPr/>
          <p:nvPr/>
        </p:nvGrpSpPr>
        <p:grpSpPr>
          <a:xfrm flipH="1">
            <a:off x="418450" y="2723903"/>
            <a:ext cx="1884625" cy="915636"/>
            <a:chOff x="2551706" y="4283314"/>
            <a:chExt cx="1403938" cy="1220847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9B5C318-C8D3-4DDF-A70E-6824C9B3C00B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943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7DEEC61-EAC9-4269-9AC2-8F0E9EB534BD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328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B0DA0F9-F584-495C-9F2E-C2B56ED55DC9}"/>
              </a:ext>
            </a:extLst>
          </p:cNvPr>
          <p:cNvGrpSpPr/>
          <p:nvPr/>
        </p:nvGrpSpPr>
        <p:grpSpPr>
          <a:xfrm flipH="1">
            <a:off x="551394" y="3973372"/>
            <a:ext cx="1884625" cy="915636"/>
            <a:chOff x="2551706" y="4283314"/>
            <a:chExt cx="1403938" cy="1220847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C123000-0762-48A2-BDDA-4526C7E40150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943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8385591-05EC-403E-A03C-E79A94071398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328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57" name="Elbow Connector 30">
            <a:extLst>
              <a:ext uri="{FF2B5EF4-FFF2-40B4-BE49-F238E27FC236}">
                <a16:creationId xmlns:a16="http://schemas.microsoft.com/office/drawing/2014/main" id="{C8515CCE-1629-4958-A5F7-C3A925F275C6}"/>
              </a:ext>
            </a:extLst>
          </p:cNvPr>
          <p:cNvCxnSpPr>
            <a:cxnSpLocks/>
          </p:cNvCxnSpPr>
          <p:nvPr/>
        </p:nvCxnSpPr>
        <p:spPr>
          <a:xfrm flipH="1">
            <a:off x="1230599" y="2429696"/>
            <a:ext cx="1217947" cy="282992"/>
          </a:xfrm>
          <a:prstGeom prst="bentConnector3">
            <a:avLst>
              <a:gd name="adj1" fmla="val 100894"/>
            </a:avLst>
          </a:prstGeom>
          <a:ln w="38100">
            <a:solidFill>
              <a:srgbClr val="73503F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87F89FFE-66EC-4485-9451-E1DAF4C0B31E}"/>
              </a:ext>
            </a:extLst>
          </p:cNvPr>
          <p:cNvSpPr/>
          <p:nvPr/>
        </p:nvSpPr>
        <p:spPr>
          <a:xfrm flipH="1">
            <a:off x="2992311" y="1645043"/>
            <a:ext cx="270030" cy="270030"/>
          </a:xfrm>
          <a:prstGeom prst="ellipse">
            <a:avLst/>
          </a:prstGeom>
          <a:solidFill>
            <a:srgbClr val="EDC7A0"/>
          </a:solidFill>
          <a:ln>
            <a:solidFill>
              <a:srgbClr val="7350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8F11F221-15D2-440B-9051-63C45A7C5E97}"/>
              </a:ext>
            </a:extLst>
          </p:cNvPr>
          <p:cNvSpPr/>
          <p:nvPr/>
        </p:nvSpPr>
        <p:spPr>
          <a:xfrm flipH="1">
            <a:off x="2421873" y="2299186"/>
            <a:ext cx="270030" cy="270030"/>
          </a:xfrm>
          <a:prstGeom prst="ellipse">
            <a:avLst/>
          </a:prstGeom>
          <a:solidFill>
            <a:srgbClr val="EDC7A0"/>
          </a:solidFill>
          <a:ln>
            <a:solidFill>
              <a:srgbClr val="7350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C0B6A679-6A71-43A7-9D52-6DF394551E70}"/>
              </a:ext>
            </a:extLst>
          </p:cNvPr>
          <p:cNvSpPr/>
          <p:nvPr/>
        </p:nvSpPr>
        <p:spPr>
          <a:xfrm flipH="1">
            <a:off x="2992311" y="4141648"/>
            <a:ext cx="270030" cy="270030"/>
          </a:xfrm>
          <a:prstGeom prst="ellipse">
            <a:avLst/>
          </a:prstGeom>
          <a:solidFill>
            <a:srgbClr val="EDC7A0"/>
          </a:solidFill>
          <a:ln>
            <a:solidFill>
              <a:srgbClr val="7350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/>
          </a:p>
        </p:txBody>
      </p:sp>
      <p:cxnSp>
        <p:nvCxnSpPr>
          <p:cNvPr id="61" name="Elbow Connector 39">
            <a:extLst>
              <a:ext uri="{FF2B5EF4-FFF2-40B4-BE49-F238E27FC236}">
                <a16:creationId xmlns:a16="http://schemas.microsoft.com/office/drawing/2014/main" id="{AF68C440-D1C0-49F6-9A8A-546DC112A370}"/>
              </a:ext>
            </a:extLst>
          </p:cNvPr>
          <p:cNvCxnSpPr/>
          <p:nvPr/>
        </p:nvCxnSpPr>
        <p:spPr>
          <a:xfrm rot="10800000">
            <a:off x="2484651" y="4076954"/>
            <a:ext cx="583215" cy="199334"/>
          </a:xfrm>
          <a:prstGeom prst="bentConnector3">
            <a:avLst/>
          </a:prstGeom>
          <a:ln w="38100">
            <a:solidFill>
              <a:srgbClr val="73503F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41">
            <a:extLst>
              <a:ext uri="{FF2B5EF4-FFF2-40B4-BE49-F238E27FC236}">
                <a16:creationId xmlns:a16="http://schemas.microsoft.com/office/drawing/2014/main" id="{447C8EFC-708C-4E72-BD15-BADDC610D8A2}"/>
              </a:ext>
            </a:extLst>
          </p:cNvPr>
          <p:cNvCxnSpPr/>
          <p:nvPr/>
        </p:nvCxnSpPr>
        <p:spPr>
          <a:xfrm rot="10800000">
            <a:off x="2484651" y="1593665"/>
            <a:ext cx="583215" cy="199334"/>
          </a:xfrm>
          <a:prstGeom prst="bentConnector3">
            <a:avLst/>
          </a:prstGeom>
          <a:ln w="38100">
            <a:solidFill>
              <a:srgbClr val="73503F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007" y="2158678"/>
            <a:ext cx="2309394" cy="238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41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/>
              <a:t>Columns Layout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07504" y="1231094"/>
            <a:ext cx="9144000" cy="287337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5530" y="1539382"/>
            <a:ext cx="2421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5530" y="2054334"/>
            <a:ext cx="24217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200" dirty="0">
              <a:solidFill>
                <a:schemeClr val="accent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4587" y="1539382"/>
            <a:ext cx="2421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4587" y="2054334"/>
            <a:ext cx="24217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200" dirty="0">
              <a:solidFill>
                <a:schemeClr val="accent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5530" y="1932223"/>
            <a:ext cx="2412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ectangle 15"/>
          <p:cNvSpPr/>
          <p:nvPr/>
        </p:nvSpPr>
        <p:spPr>
          <a:xfrm>
            <a:off x="3354587" y="1932223"/>
            <a:ext cx="2412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ángulo 4"/>
          <p:cNvSpPr/>
          <p:nvPr/>
        </p:nvSpPr>
        <p:spPr>
          <a:xfrm>
            <a:off x="5940152" y="1419622"/>
            <a:ext cx="3066782" cy="3600400"/>
          </a:xfrm>
          <a:prstGeom prst="rect">
            <a:avLst/>
          </a:pr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20" name="Grupo 19"/>
          <p:cNvGrpSpPr/>
          <p:nvPr/>
        </p:nvGrpSpPr>
        <p:grpSpPr>
          <a:xfrm>
            <a:off x="6292850" y="1968500"/>
            <a:ext cx="2581276" cy="2835275"/>
            <a:chOff x="6292850" y="1968500"/>
            <a:chExt cx="2581276" cy="2835275"/>
          </a:xfrm>
          <a:solidFill>
            <a:srgbClr val="00B0F0"/>
          </a:solidFill>
        </p:grpSpPr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6292850" y="1968500"/>
              <a:ext cx="2581276" cy="2835275"/>
            </a:xfrm>
            <a:custGeom>
              <a:avLst/>
              <a:gdLst>
                <a:gd name="T0" fmla="*/ 115 w 231"/>
                <a:gd name="T1" fmla="*/ 0 h 254"/>
                <a:gd name="T2" fmla="*/ 213 w 231"/>
                <a:gd name="T3" fmla="*/ 0 h 254"/>
                <a:gd name="T4" fmla="*/ 227 w 231"/>
                <a:gd name="T5" fmla="*/ 19 h 254"/>
                <a:gd name="T6" fmla="*/ 221 w 231"/>
                <a:gd name="T7" fmla="*/ 54 h 254"/>
                <a:gd name="T8" fmla="*/ 221 w 231"/>
                <a:gd name="T9" fmla="*/ 215 h 254"/>
                <a:gd name="T10" fmla="*/ 183 w 231"/>
                <a:gd name="T11" fmla="*/ 253 h 254"/>
                <a:gd name="T12" fmla="*/ 62 w 231"/>
                <a:gd name="T13" fmla="*/ 253 h 254"/>
                <a:gd name="T14" fmla="*/ 26 w 231"/>
                <a:gd name="T15" fmla="*/ 217 h 254"/>
                <a:gd name="T16" fmla="*/ 26 w 231"/>
                <a:gd name="T17" fmla="*/ 46 h 254"/>
                <a:gd name="T18" fmla="*/ 20 w 231"/>
                <a:gd name="T19" fmla="*/ 32 h 254"/>
                <a:gd name="T20" fmla="*/ 7 w 231"/>
                <a:gd name="T21" fmla="*/ 21 h 254"/>
                <a:gd name="T22" fmla="*/ 2 w 231"/>
                <a:gd name="T23" fmla="*/ 8 h 254"/>
                <a:gd name="T24" fmla="*/ 15 w 231"/>
                <a:gd name="T25" fmla="*/ 0 h 254"/>
                <a:gd name="T26" fmla="*/ 115 w 231"/>
                <a:gd name="T27" fmla="*/ 0 h 254"/>
                <a:gd name="T28" fmla="*/ 115 w 231"/>
                <a:gd name="T29" fmla="*/ 0 h 254"/>
                <a:gd name="T30" fmla="*/ 37 w 231"/>
                <a:gd name="T31" fmla="*/ 41 h 254"/>
                <a:gd name="T32" fmla="*/ 37 w 231"/>
                <a:gd name="T33" fmla="*/ 50 h 254"/>
                <a:gd name="T34" fmla="*/ 37 w 231"/>
                <a:gd name="T35" fmla="*/ 216 h 254"/>
                <a:gd name="T36" fmla="*/ 64 w 231"/>
                <a:gd name="T37" fmla="*/ 242 h 254"/>
                <a:gd name="T38" fmla="*/ 184 w 231"/>
                <a:gd name="T39" fmla="*/ 242 h 254"/>
                <a:gd name="T40" fmla="*/ 210 w 231"/>
                <a:gd name="T41" fmla="*/ 216 h 254"/>
                <a:gd name="T42" fmla="*/ 210 w 231"/>
                <a:gd name="T43" fmla="*/ 50 h 254"/>
                <a:gd name="T44" fmla="*/ 201 w 231"/>
                <a:gd name="T45" fmla="*/ 41 h 254"/>
                <a:gd name="T46" fmla="*/ 46 w 231"/>
                <a:gd name="T47" fmla="*/ 41 h 254"/>
                <a:gd name="T48" fmla="*/ 37 w 231"/>
                <a:gd name="T49" fmla="*/ 41 h 254"/>
                <a:gd name="T50" fmla="*/ 13 w 231"/>
                <a:gd name="T51" fmla="*/ 11 h 254"/>
                <a:gd name="T52" fmla="*/ 31 w 231"/>
                <a:gd name="T53" fmla="*/ 27 h 254"/>
                <a:gd name="T54" fmla="*/ 38 w 231"/>
                <a:gd name="T55" fmla="*/ 30 h 254"/>
                <a:gd name="T56" fmla="*/ 206 w 231"/>
                <a:gd name="T57" fmla="*/ 30 h 254"/>
                <a:gd name="T58" fmla="*/ 212 w 231"/>
                <a:gd name="T59" fmla="*/ 27 h 254"/>
                <a:gd name="T60" fmla="*/ 217 w 231"/>
                <a:gd name="T61" fmla="*/ 11 h 254"/>
                <a:gd name="T62" fmla="*/ 13 w 231"/>
                <a:gd name="T63" fmla="*/ 11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1" h="254">
                  <a:moveTo>
                    <a:pt x="115" y="0"/>
                  </a:moveTo>
                  <a:cubicBezTo>
                    <a:pt x="148" y="0"/>
                    <a:pt x="181" y="0"/>
                    <a:pt x="213" y="0"/>
                  </a:cubicBezTo>
                  <a:cubicBezTo>
                    <a:pt x="227" y="0"/>
                    <a:pt x="231" y="6"/>
                    <a:pt x="227" y="19"/>
                  </a:cubicBezTo>
                  <a:cubicBezTo>
                    <a:pt x="222" y="30"/>
                    <a:pt x="221" y="42"/>
                    <a:pt x="221" y="54"/>
                  </a:cubicBezTo>
                  <a:cubicBezTo>
                    <a:pt x="221" y="108"/>
                    <a:pt x="221" y="161"/>
                    <a:pt x="221" y="215"/>
                  </a:cubicBezTo>
                  <a:cubicBezTo>
                    <a:pt x="222" y="238"/>
                    <a:pt x="206" y="254"/>
                    <a:pt x="183" y="253"/>
                  </a:cubicBezTo>
                  <a:cubicBezTo>
                    <a:pt x="143" y="252"/>
                    <a:pt x="102" y="253"/>
                    <a:pt x="62" y="253"/>
                  </a:cubicBezTo>
                  <a:cubicBezTo>
                    <a:pt x="39" y="253"/>
                    <a:pt x="26" y="240"/>
                    <a:pt x="26" y="217"/>
                  </a:cubicBezTo>
                  <a:cubicBezTo>
                    <a:pt x="26" y="160"/>
                    <a:pt x="26" y="103"/>
                    <a:pt x="26" y="46"/>
                  </a:cubicBezTo>
                  <a:cubicBezTo>
                    <a:pt x="26" y="40"/>
                    <a:pt x="24" y="36"/>
                    <a:pt x="20" y="32"/>
                  </a:cubicBezTo>
                  <a:cubicBezTo>
                    <a:pt x="15" y="29"/>
                    <a:pt x="11" y="25"/>
                    <a:pt x="7" y="21"/>
                  </a:cubicBezTo>
                  <a:cubicBezTo>
                    <a:pt x="3" y="18"/>
                    <a:pt x="0" y="14"/>
                    <a:pt x="2" y="8"/>
                  </a:cubicBezTo>
                  <a:cubicBezTo>
                    <a:pt x="4" y="1"/>
                    <a:pt x="9" y="0"/>
                    <a:pt x="15" y="0"/>
                  </a:cubicBezTo>
                  <a:cubicBezTo>
                    <a:pt x="49" y="0"/>
                    <a:pt x="82" y="0"/>
                    <a:pt x="115" y="0"/>
                  </a:cubicBezTo>
                  <a:cubicBezTo>
                    <a:pt x="115" y="0"/>
                    <a:pt x="115" y="0"/>
                    <a:pt x="115" y="0"/>
                  </a:cubicBezTo>
                  <a:close/>
                  <a:moveTo>
                    <a:pt x="37" y="41"/>
                  </a:moveTo>
                  <a:cubicBezTo>
                    <a:pt x="37" y="44"/>
                    <a:pt x="37" y="47"/>
                    <a:pt x="37" y="50"/>
                  </a:cubicBezTo>
                  <a:cubicBezTo>
                    <a:pt x="37" y="105"/>
                    <a:pt x="37" y="160"/>
                    <a:pt x="37" y="216"/>
                  </a:cubicBezTo>
                  <a:cubicBezTo>
                    <a:pt x="37" y="234"/>
                    <a:pt x="45" y="242"/>
                    <a:pt x="64" y="242"/>
                  </a:cubicBezTo>
                  <a:cubicBezTo>
                    <a:pt x="104" y="242"/>
                    <a:pt x="144" y="242"/>
                    <a:pt x="184" y="242"/>
                  </a:cubicBezTo>
                  <a:cubicBezTo>
                    <a:pt x="201" y="242"/>
                    <a:pt x="210" y="234"/>
                    <a:pt x="210" y="216"/>
                  </a:cubicBezTo>
                  <a:cubicBezTo>
                    <a:pt x="210" y="161"/>
                    <a:pt x="210" y="105"/>
                    <a:pt x="210" y="50"/>
                  </a:cubicBezTo>
                  <a:cubicBezTo>
                    <a:pt x="210" y="42"/>
                    <a:pt x="208" y="41"/>
                    <a:pt x="201" y="41"/>
                  </a:cubicBezTo>
                  <a:cubicBezTo>
                    <a:pt x="149" y="41"/>
                    <a:pt x="97" y="41"/>
                    <a:pt x="46" y="41"/>
                  </a:cubicBezTo>
                  <a:cubicBezTo>
                    <a:pt x="43" y="41"/>
                    <a:pt x="41" y="41"/>
                    <a:pt x="37" y="41"/>
                  </a:cubicBezTo>
                  <a:close/>
                  <a:moveTo>
                    <a:pt x="13" y="11"/>
                  </a:moveTo>
                  <a:cubicBezTo>
                    <a:pt x="20" y="18"/>
                    <a:pt x="25" y="23"/>
                    <a:pt x="31" y="27"/>
                  </a:cubicBezTo>
                  <a:cubicBezTo>
                    <a:pt x="33" y="29"/>
                    <a:pt x="36" y="30"/>
                    <a:pt x="38" y="30"/>
                  </a:cubicBezTo>
                  <a:cubicBezTo>
                    <a:pt x="94" y="30"/>
                    <a:pt x="150" y="30"/>
                    <a:pt x="206" y="30"/>
                  </a:cubicBezTo>
                  <a:cubicBezTo>
                    <a:pt x="208" y="30"/>
                    <a:pt x="211" y="29"/>
                    <a:pt x="212" y="27"/>
                  </a:cubicBezTo>
                  <a:cubicBezTo>
                    <a:pt x="214" y="22"/>
                    <a:pt x="215" y="17"/>
                    <a:pt x="217" y="11"/>
                  </a:cubicBezTo>
                  <a:cubicBezTo>
                    <a:pt x="149" y="11"/>
                    <a:pt x="82" y="11"/>
                    <a:pt x="1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807200" y="3776663"/>
              <a:ext cx="1743075" cy="814388"/>
            </a:xfrm>
            <a:custGeom>
              <a:avLst/>
              <a:gdLst>
                <a:gd name="T0" fmla="*/ 155 w 156"/>
                <a:gd name="T1" fmla="*/ 8 h 73"/>
                <a:gd name="T2" fmla="*/ 155 w 156"/>
                <a:gd name="T3" fmla="*/ 57 h 73"/>
                <a:gd name="T4" fmla="*/ 137 w 156"/>
                <a:gd name="T5" fmla="*/ 73 h 73"/>
                <a:gd name="T6" fmla="*/ 19 w 156"/>
                <a:gd name="T7" fmla="*/ 73 h 73"/>
                <a:gd name="T8" fmla="*/ 0 w 156"/>
                <a:gd name="T9" fmla="*/ 54 h 73"/>
                <a:gd name="T10" fmla="*/ 0 w 156"/>
                <a:gd name="T11" fmla="*/ 13 h 73"/>
                <a:gd name="T12" fmla="*/ 6 w 156"/>
                <a:gd name="T13" fmla="*/ 6 h 73"/>
                <a:gd name="T14" fmla="*/ 68 w 156"/>
                <a:gd name="T15" fmla="*/ 6 h 73"/>
                <a:gd name="T16" fmla="*/ 151 w 156"/>
                <a:gd name="T17" fmla="*/ 8 h 73"/>
                <a:gd name="T18" fmla="*/ 155 w 156"/>
                <a:gd name="T19" fmla="*/ 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73">
                  <a:moveTo>
                    <a:pt x="155" y="8"/>
                  </a:moveTo>
                  <a:cubicBezTo>
                    <a:pt x="155" y="25"/>
                    <a:pt x="156" y="41"/>
                    <a:pt x="155" y="57"/>
                  </a:cubicBezTo>
                  <a:cubicBezTo>
                    <a:pt x="155" y="66"/>
                    <a:pt x="147" y="73"/>
                    <a:pt x="137" y="73"/>
                  </a:cubicBezTo>
                  <a:cubicBezTo>
                    <a:pt x="98" y="73"/>
                    <a:pt x="58" y="73"/>
                    <a:pt x="19" y="73"/>
                  </a:cubicBezTo>
                  <a:cubicBezTo>
                    <a:pt x="8" y="73"/>
                    <a:pt x="0" y="65"/>
                    <a:pt x="0" y="54"/>
                  </a:cubicBezTo>
                  <a:cubicBezTo>
                    <a:pt x="0" y="40"/>
                    <a:pt x="0" y="26"/>
                    <a:pt x="0" y="13"/>
                  </a:cubicBezTo>
                  <a:cubicBezTo>
                    <a:pt x="0" y="8"/>
                    <a:pt x="2" y="6"/>
                    <a:pt x="6" y="6"/>
                  </a:cubicBezTo>
                  <a:cubicBezTo>
                    <a:pt x="27" y="1"/>
                    <a:pt x="48" y="0"/>
                    <a:pt x="68" y="6"/>
                  </a:cubicBezTo>
                  <a:cubicBezTo>
                    <a:pt x="96" y="13"/>
                    <a:pt x="123" y="14"/>
                    <a:pt x="151" y="8"/>
                  </a:cubicBezTo>
                  <a:cubicBezTo>
                    <a:pt x="152" y="8"/>
                    <a:pt x="153" y="8"/>
                    <a:pt x="155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7958138" y="2995613"/>
              <a:ext cx="525463" cy="88900"/>
            </a:xfrm>
            <a:custGeom>
              <a:avLst/>
              <a:gdLst>
                <a:gd name="T0" fmla="*/ 0 w 47"/>
                <a:gd name="T1" fmla="*/ 8 h 8"/>
                <a:gd name="T2" fmla="*/ 0 w 47"/>
                <a:gd name="T3" fmla="*/ 0 h 8"/>
                <a:gd name="T4" fmla="*/ 47 w 47"/>
                <a:gd name="T5" fmla="*/ 0 h 8"/>
                <a:gd name="T6" fmla="*/ 47 w 47"/>
                <a:gd name="T7" fmla="*/ 8 h 8"/>
                <a:gd name="T8" fmla="*/ 0 w 47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">
                  <a:moveTo>
                    <a:pt x="0" y="8"/>
                  </a:moveTo>
                  <a:cubicBezTo>
                    <a:pt x="0" y="5"/>
                    <a:pt x="0" y="3"/>
                    <a:pt x="0" y="0"/>
                  </a:cubicBezTo>
                  <a:cubicBezTo>
                    <a:pt x="16" y="0"/>
                    <a:pt x="31" y="0"/>
                    <a:pt x="47" y="0"/>
                  </a:cubicBezTo>
                  <a:cubicBezTo>
                    <a:pt x="47" y="3"/>
                    <a:pt x="47" y="5"/>
                    <a:pt x="47" y="8"/>
                  </a:cubicBezTo>
                  <a:cubicBezTo>
                    <a:pt x="31" y="8"/>
                    <a:pt x="16" y="8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7958138" y="3486150"/>
              <a:ext cx="525463" cy="88900"/>
            </a:xfrm>
            <a:custGeom>
              <a:avLst/>
              <a:gdLst>
                <a:gd name="T0" fmla="*/ 47 w 47"/>
                <a:gd name="T1" fmla="*/ 8 h 8"/>
                <a:gd name="T2" fmla="*/ 0 w 47"/>
                <a:gd name="T3" fmla="*/ 8 h 8"/>
                <a:gd name="T4" fmla="*/ 0 w 47"/>
                <a:gd name="T5" fmla="*/ 0 h 8"/>
                <a:gd name="T6" fmla="*/ 47 w 47"/>
                <a:gd name="T7" fmla="*/ 0 h 8"/>
                <a:gd name="T8" fmla="*/ 47 w 47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">
                  <a:moveTo>
                    <a:pt x="47" y="8"/>
                  </a:moveTo>
                  <a:cubicBezTo>
                    <a:pt x="31" y="8"/>
                    <a:pt x="16" y="8"/>
                    <a:pt x="0" y="8"/>
                  </a:cubicBezTo>
                  <a:cubicBezTo>
                    <a:pt x="0" y="5"/>
                    <a:pt x="0" y="3"/>
                    <a:pt x="0" y="0"/>
                  </a:cubicBezTo>
                  <a:cubicBezTo>
                    <a:pt x="16" y="0"/>
                    <a:pt x="31" y="0"/>
                    <a:pt x="47" y="0"/>
                  </a:cubicBezTo>
                  <a:cubicBezTo>
                    <a:pt x="47" y="2"/>
                    <a:pt x="47" y="5"/>
                    <a:pt x="47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455789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6589159" y="1539280"/>
            <a:ext cx="2265363" cy="3551237"/>
            <a:chOff x="3433763" y="1246188"/>
            <a:chExt cx="2265363" cy="3551237"/>
          </a:xfrm>
          <a:solidFill>
            <a:schemeClr val="tx1"/>
          </a:solidFill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3433763" y="2311400"/>
              <a:ext cx="2265363" cy="2486025"/>
            </a:xfrm>
            <a:custGeom>
              <a:avLst/>
              <a:gdLst>
                <a:gd name="T0" fmla="*/ 245 w 601"/>
                <a:gd name="T1" fmla="*/ 544 h 661"/>
                <a:gd name="T2" fmla="*/ 135 w 601"/>
                <a:gd name="T3" fmla="*/ 392 h 661"/>
                <a:gd name="T4" fmla="*/ 63 w 601"/>
                <a:gd name="T5" fmla="*/ 358 h 661"/>
                <a:gd name="T6" fmla="*/ 28 w 601"/>
                <a:gd name="T7" fmla="*/ 259 h 661"/>
                <a:gd name="T8" fmla="*/ 67 w 601"/>
                <a:gd name="T9" fmla="*/ 61 h 661"/>
                <a:gd name="T10" fmla="*/ 149 w 601"/>
                <a:gd name="T11" fmla="*/ 79 h 661"/>
                <a:gd name="T12" fmla="*/ 237 w 601"/>
                <a:gd name="T13" fmla="*/ 233 h 661"/>
                <a:gd name="T14" fmla="*/ 295 w 601"/>
                <a:gd name="T15" fmla="*/ 285 h 661"/>
                <a:gd name="T16" fmla="*/ 257 w 601"/>
                <a:gd name="T17" fmla="*/ 205 h 661"/>
                <a:gd name="T18" fmla="*/ 281 w 601"/>
                <a:gd name="T19" fmla="*/ 238 h 661"/>
                <a:gd name="T20" fmla="*/ 285 w 601"/>
                <a:gd name="T21" fmla="*/ 208 h 661"/>
                <a:gd name="T22" fmla="*/ 309 w 601"/>
                <a:gd name="T23" fmla="*/ 203 h 661"/>
                <a:gd name="T24" fmla="*/ 330 w 601"/>
                <a:gd name="T25" fmla="*/ 211 h 661"/>
                <a:gd name="T26" fmla="*/ 361 w 601"/>
                <a:gd name="T27" fmla="*/ 278 h 661"/>
                <a:gd name="T28" fmla="*/ 382 w 601"/>
                <a:gd name="T29" fmla="*/ 278 h 661"/>
                <a:gd name="T30" fmla="*/ 247 w 601"/>
                <a:gd name="T31" fmla="*/ 299 h 661"/>
                <a:gd name="T32" fmla="*/ 283 w 601"/>
                <a:gd name="T33" fmla="*/ 327 h 661"/>
                <a:gd name="T34" fmla="*/ 593 w 601"/>
                <a:gd name="T35" fmla="*/ 436 h 661"/>
                <a:gd name="T36" fmla="*/ 450 w 601"/>
                <a:gd name="T37" fmla="*/ 492 h 661"/>
                <a:gd name="T38" fmla="*/ 358 w 601"/>
                <a:gd name="T39" fmla="*/ 660 h 661"/>
                <a:gd name="T40" fmla="*/ 358 w 601"/>
                <a:gd name="T41" fmla="*/ 651 h 661"/>
                <a:gd name="T42" fmla="*/ 253 w 601"/>
                <a:gd name="T43" fmla="*/ 612 h 661"/>
                <a:gd name="T44" fmla="*/ 114 w 601"/>
                <a:gd name="T45" fmla="*/ 317 h 661"/>
                <a:gd name="T46" fmla="*/ 109 w 601"/>
                <a:gd name="T47" fmla="*/ 98 h 661"/>
                <a:gd name="T48" fmla="*/ 56 w 601"/>
                <a:gd name="T49" fmla="*/ 238 h 661"/>
                <a:gd name="T50" fmla="*/ 91 w 601"/>
                <a:gd name="T51" fmla="*/ 248 h 661"/>
                <a:gd name="T52" fmla="*/ 351 w 601"/>
                <a:gd name="T53" fmla="*/ 514 h 661"/>
                <a:gd name="T54" fmla="*/ 467 w 601"/>
                <a:gd name="T55" fmla="*/ 616 h 661"/>
                <a:gd name="T56" fmla="*/ 281 w 601"/>
                <a:gd name="T57" fmla="*/ 330 h 661"/>
                <a:gd name="T58" fmla="*/ 85 w 601"/>
                <a:gd name="T59" fmla="*/ 361 h 661"/>
                <a:gd name="T60" fmla="*/ 428 w 601"/>
                <a:gd name="T61" fmla="*/ 469 h 661"/>
                <a:gd name="T62" fmla="*/ 167 w 601"/>
                <a:gd name="T63" fmla="*/ 390 h 661"/>
                <a:gd name="T64" fmla="*/ 203 w 601"/>
                <a:gd name="T65" fmla="*/ 498 h 661"/>
                <a:gd name="T66" fmla="*/ 275 w 601"/>
                <a:gd name="T67" fmla="*/ 409 h 661"/>
                <a:gd name="T68" fmla="*/ 148 w 601"/>
                <a:gd name="T69" fmla="*/ 76 h 661"/>
                <a:gd name="T70" fmla="*/ 76 w 601"/>
                <a:gd name="T71" fmla="*/ 70 h 661"/>
                <a:gd name="T72" fmla="*/ 237 w 601"/>
                <a:gd name="T73" fmla="*/ 459 h 661"/>
                <a:gd name="T74" fmla="*/ 220 w 601"/>
                <a:gd name="T75" fmla="*/ 360 h 661"/>
                <a:gd name="T76" fmla="*/ 40 w 601"/>
                <a:gd name="T77" fmla="*/ 266 h 661"/>
                <a:gd name="T78" fmla="*/ 75 w 601"/>
                <a:gd name="T79" fmla="*/ 362 h 661"/>
                <a:gd name="T80" fmla="*/ 79 w 601"/>
                <a:gd name="T81" fmla="*/ 255 h 661"/>
                <a:gd name="T82" fmla="*/ 41 w 601"/>
                <a:gd name="T83" fmla="*/ 264 h 661"/>
                <a:gd name="T84" fmla="*/ 341 w 601"/>
                <a:gd name="T85" fmla="*/ 413 h 661"/>
                <a:gd name="T86" fmla="*/ 22 w 601"/>
                <a:gd name="T87" fmla="*/ 176 h 661"/>
                <a:gd name="T88" fmla="*/ 445 w 601"/>
                <a:gd name="T89" fmla="*/ 519 h 661"/>
                <a:gd name="T90" fmla="*/ 392 w 601"/>
                <a:gd name="T91" fmla="*/ 492 h 661"/>
                <a:gd name="T92" fmla="*/ 388 w 601"/>
                <a:gd name="T93" fmla="*/ 461 h 661"/>
                <a:gd name="T94" fmla="*/ 358 w 601"/>
                <a:gd name="T95" fmla="*/ 468 h 661"/>
                <a:gd name="T96" fmla="*/ 301 w 601"/>
                <a:gd name="T97" fmla="*/ 224 h 661"/>
                <a:gd name="T98" fmla="*/ 112 w 601"/>
                <a:gd name="T99" fmla="*/ 235 h 661"/>
                <a:gd name="T100" fmla="*/ 45 w 601"/>
                <a:gd name="T101" fmla="*/ 262 h 661"/>
                <a:gd name="T102" fmla="*/ 353 w 601"/>
                <a:gd name="T103" fmla="*/ 464 h 661"/>
                <a:gd name="T104" fmla="*/ 373 w 601"/>
                <a:gd name="T105" fmla="*/ 213 h 661"/>
                <a:gd name="T106" fmla="*/ 235 w 601"/>
                <a:gd name="T107" fmla="*/ 265 h 661"/>
                <a:gd name="T108" fmla="*/ 245 w 601"/>
                <a:gd name="T109" fmla="*/ 249 h 661"/>
                <a:gd name="T110" fmla="*/ 90 w 601"/>
                <a:gd name="T111" fmla="*/ 82 h 661"/>
                <a:gd name="T112" fmla="*/ 235 w 601"/>
                <a:gd name="T113" fmla="*/ 272 h 661"/>
                <a:gd name="T114" fmla="*/ 71 w 601"/>
                <a:gd name="T115" fmla="*/ 312 h 661"/>
                <a:gd name="T116" fmla="*/ 122 w 601"/>
                <a:gd name="T117" fmla="*/ 327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01" h="661">
                  <a:moveTo>
                    <a:pt x="295" y="634"/>
                  </a:moveTo>
                  <a:cubicBezTo>
                    <a:pt x="280" y="627"/>
                    <a:pt x="265" y="621"/>
                    <a:pt x="251" y="615"/>
                  </a:cubicBezTo>
                  <a:cubicBezTo>
                    <a:pt x="247" y="613"/>
                    <a:pt x="246" y="611"/>
                    <a:pt x="245" y="607"/>
                  </a:cubicBezTo>
                  <a:cubicBezTo>
                    <a:pt x="244" y="595"/>
                    <a:pt x="245" y="583"/>
                    <a:pt x="252" y="573"/>
                  </a:cubicBezTo>
                  <a:cubicBezTo>
                    <a:pt x="255" y="568"/>
                    <a:pt x="257" y="564"/>
                    <a:pt x="260" y="560"/>
                  </a:cubicBezTo>
                  <a:cubicBezTo>
                    <a:pt x="255" y="554"/>
                    <a:pt x="250" y="549"/>
                    <a:pt x="245" y="544"/>
                  </a:cubicBezTo>
                  <a:cubicBezTo>
                    <a:pt x="231" y="531"/>
                    <a:pt x="218" y="518"/>
                    <a:pt x="205" y="505"/>
                  </a:cubicBezTo>
                  <a:cubicBezTo>
                    <a:pt x="203" y="503"/>
                    <a:pt x="201" y="502"/>
                    <a:pt x="199" y="501"/>
                  </a:cubicBezTo>
                  <a:cubicBezTo>
                    <a:pt x="177" y="492"/>
                    <a:pt x="154" y="483"/>
                    <a:pt x="132" y="474"/>
                  </a:cubicBezTo>
                  <a:cubicBezTo>
                    <a:pt x="129" y="473"/>
                    <a:pt x="127" y="472"/>
                    <a:pt x="128" y="468"/>
                  </a:cubicBezTo>
                  <a:cubicBezTo>
                    <a:pt x="130" y="444"/>
                    <a:pt x="133" y="421"/>
                    <a:pt x="135" y="398"/>
                  </a:cubicBezTo>
                  <a:cubicBezTo>
                    <a:pt x="135" y="396"/>
                    <a:pt x="135" y="394"/>
                    <a:pt x="135" y="392"/>
                  </a:cubicBezTo>
                  <a:cubicBezTo>
                    <a:pt x="126" y="392"/>
                    <a:pt x="116" y="392"/>
                    <a:pt x="107" y="392"/>
                  </a:cubicBezTo>
                  <a:cubicBezTo>
                    <a:pt x="107" y="386"/>
                    <a:pt x="107" y="379"/>
                    <a:pt x="107" y="373"/>
                  </a:cubicBezTo>
                  <a:cubicBezTo>
                    <a:pt x="106" y="372"/>
                    <a:pt x="105" y="372"/>
                    <a:pt x="105" y="372"/>
                  </a:cubicBezTo>
                  <a:cubicBezTo>
                    <a:pt x="96" y="375"/>
                    <a:pt x="90" y="371"/>
                    <a:pt x="84" y="366"/>
                  </a:cubicBezTo>
                  <a:cubicBezTo>
                    <a:pt x="82" y="364"/>
                    <a:pt x="80" y="363"/>
                    <a:pt x="77" y="365"/>
                  </a:cubicBezTo>
                  <a:cubicBezTo>
                    <a:pt x="68" y="369"/>
                    <a:pt x="65" y="368"/>
                    <a:pt x="63" y="358"/>
                  </a:cubicBezTo>
                  <a:cubicBezTo>
                    <a:pt x="59" y="343"/>
                    <a:pt x="56" y="328"/>
                    <a:pt x="53" y="312"/>
                  </a:cubicBezTo>
                  <a:cubicBezTo>
                    <a:pt x="52" y="309"/>
                    <a:pt x="51" y="307"/>
                    <a:pt x="47" y="306"/>
                  </a:cubicBezTo>
                  <a:cubicBezTo>
                    <a:pt x="44" y="306"/>
                    <a:pt x="43" y="304"/>
                    <a:pt x="43" y="302"/>
                  </a:cubicBezTo>
                  <a:cubicBezTo>
                    <a:pt x="41" y="292"/>
                    <a:pt x="40" y="282"/>
                    <a:pt x="38" y="273"/>
                  </a:cubicBezTo>
                  <a:cubicBezTo>
                    <a:pt x="37" y="268"/>
                    <a:pt x="35" y="264"/>
                    <a:pt x="30" y="262"/>
                  </a:cubicBezTo>
                  <a:cubicBezTo>
                    <a:pt x="29" y="261"/>
                    <a:pt x="28" y="260"/>
                    <a:pt x="28" y="259"/>
                  </a:cubicBezTo>
                  <a:cubicBezTo>
                    <a:pt x="27" y="257"/>
                    <a:pt x="27" y="254"/>
                    <a:pt x="26" y="252"/>
                  </a:cubicBezTo>
                  <a:cubicBezTo>
                    <a:pt x="17" y="234"/>
                    <a:pt x="9" y="215"/>
                    <a:pt x="5" y="195"/>
                  </a:cubicBezTo>
                  <a:cubicBezTo>
                    <a:pt x="0" y="159"/>
                    <a:pt x="14" y="130"/>
                    <a:pt x="46" y="113"/>
                  </a:cubicBezTo>
                  <a:cubicBezTo>
                    <a:pt x="53" y="109"/>
                    <a:pt x="56" y="105"/>
                    <a:pt x="58" y="98"/>
                  </a:cubicBezTo>
                  <a:cubicBezTo>
                    <a:pt x="61" y="88"/>
                    <a:pt x="65" y="78"/>
                    <a:pt x="68" y="68"/>
                  </a:cubicBezTo>
                  <a:cubicBezTo>
                    <a:pt x="68" y="66"/>
                    <a:pt x="68" y="63"/>
                    <a:pt x="67" y="61"/>
                  </a:cubicBezTo>
                  <a:cubicBezTo>
                    <a:pt x="63" y="51"/>
                    <a:pt x="59" y="42"/>
                    <a:pt x="58" y="31"/>
                  </a:cubicBezTo>
                  <a:cubicBezTo>
                    <a:pt x="57" y="17"/>
                    <a:pt x="63" y="8"/>
                    <a:pt x="77" y="4"/>
                  </a:cubicBezTo>
                  <a:cubicBezTo>
                    <a:pt x="92" y="1"/>
                    <a:pt x="107" y="0"/>
                    <a:pt x="122" y="5"/>
                  </a:cubicBezTo>
                  <a:cubicBezTo>
                    <a:pt x="134" y="9"/>
                    <a:pt x="143" y="16"/>
                    <a:pt x="148" y="29"/>
                  </a:cubicBezTo>
                  <a:cubicBezTo>
                    <a:pt x="152" y="41"/>
                    <a:pt x="157" y="54"/>
                    <a:pt x="158" y="67"/>
                  </a:cubicBezTo>
                  <a:cubicBezTo>
                    <a:pt x="158" y="75"/>
                    <a:pt x="157" y="77"/>
                    <a:pt x="149" y="79"/>
                  </a:cubicBezTo>
                  <a:cubicBezTo>
                    <a:pt x="133" y="83"/>
                    <a:pt x="117" y="83"/>
                    <a:pt x="101" y="83"/>
                  </a:cubicBezTo>
                  <a:cubicBezTo>
                    <a:pt x="99" y="83"/>
                    <a:pt x="96" y="82"/>
                    <a:pt x="93" y="82"/>
                  </a:cubicBezTo>
                  <a:cubicBezTo>
                    <a:pt x="92" y="87"/>
                    <a:pt x="90" y="92"/>
                    <a:pt x="88" y="97"/>
                  </a:cubicBezTo>
                  <a:cubicBezTo>
                    <a:pt x="93" y="96"/>
                    <a:pt x="97" y="96"/>
                    <a:pt x="101" y="95"/>
                  </a:cubicBezTo>
                  <a:cubicBezTo>
                    <a:pt x="146" y="90"/>
                    <a:pt x="181" y="108"/>
                    <a:pt x="207" y="145"/>
                  </a:cubicBezTo>
                  <a:cubicBezTo>
                    <a:pt x="225" y="172"/>
                    <a:pt x="234" y="201"/>
                    <a:pt x="237" y="233"/>
                  </a:cubicBezTo>
                  <a:cubicBezTo>
                    <a:pt x="237" y="236"/>
                    <a:pt x="237" y="237"/>
                    <a:pt x="240" y="238"/>
                  </a:cubicBezTo>
                  <a:cubicBezTo>
                    <a:pt x="245" y="240"/>
                    <a:pt x="248" y="244"/>
                    <a:pt x="249" y="249"/>
                  </a:cubicBezTo>
                  <a:cubicBezTo>
                    <a:pt x="251" y="257"/>
                    <a:pt x="252" y="265"/>
                    <a:pt x="255" y="273"/>
                  </a:cubicBezTo>
                  <a:cubicBezTo>
                    <a:pt x="257" y="278"/>
                    <a:pt x="259" y="284"/>
                    <a:pt x="262" y="289"/>
                  </a:cubicBezTo>
                  <a:cubicBezTo>
                    <a:pt x="263" y="290"/>
                    <a:pt x="265" y="291"/>
                    <a:pt x="266" y="291"/>
                  </a:cubicBezTo>
                  <a:cubicBezTo>
                    <a:pt x="276" y="289"/>
                    <a:pt x="285" y="287"/>
                    <a:pt x="295" y="285"/>
                  </a:cubicBezTo>
                  <a:cubicBezTo>
                    <a:pt x="295" y="273"/>
                    <a:pt x="295" y="261"/>
                    <a:pt x="294" y="248"/>
                  </a:cubicBezTo>
                  <a:cubicBezTo>
                    <a:pt x="294" y="245"/>
                    <a:pt x="291" y="242"/>
                    <a:pt x="290" y="239"/>
                  </a:cubicBezTo>
                  <a:cubicBezTo>
                    <a:pt x="282" y="243"/>
                    <a:pt x="275" y="242"/>
                    <a:pt x="267" y="240"/>
                  </a:cubicBezTo>
                  <a:cubicBezTo>
                    <a:pt x="262" y="239"/>
                    <a:pt x="259" y="236"/>
                    <a:pt x="256" y="233"/>
                  </a:cubicBezTo>
                  <a:cubicBezTo>
                    <a:pt x="252" y="230"/>
                    <a:pt x="251" y="227"/>
                    <a:pt x="252" y="223"/>
                  </a:cubicBezTo>
                  <a:cubicBezTo>
                    <a:pt x="253" y="217"/>
                    <a:pt x="255" y="211"/>
                    <a:pt x="257" y="205"/>
                  </a:cubicBezTo>
                  <a:cubicBezTo>
                    <a:pt x="257" y="204"/>
                    <a:pt x="259" y="203"/>
                    <a:pt x="261" y="203"/>
                  </a:cubicBezTo>
                  <a:cubicBezTo>
                    <a:pt x="259" y="209"/>
                    <a:pt x="257" y="216"/>
                    <a:pt x="255" y="222"/>
                  </a:cubicBezTo>
                  <a:cubicBezTo>
                    <a:pt x="254" y="226"/>
                    <a:pt x="256" y="228"/>
                    <a:pt x="259" y="231"/>
                  </a:cubicBezTo>
                  <a:cubicBezTo>
                    <a:pt x="262" y="235"/>
                    <a:pt x="266" y="235"/>
                    <a:pt x="270" y="237"/>
                  </a:cubicBezTo>
                  <a:cubicBezTo>
                    <a:pt x="271" y="238"/>
                    <a:pt x="273" y="238"/>
                    <a:pt x="274" y="238"/>
                  </a:cubicBezTo>
                  <a:cubicBezTo>
                    <a:pt x="276" y="238"/>
                    <a:pt x="279" y="239"/>
                    <a:pt x="281" y="238"/>
                  </a:cubicBezTo>
                  <a:cubicBezTo>
                    <a:pt x="283" y="238"/>
                    <a:pt x="285" y="237"/>
                    <a:pt x="287" y="237"/>
                  </a:cubicBezTo>
                  <a:cubicBezTo>
                    <a:pt x="283" y="230"/>
                    <a:pt x="283" y="230"/>
                    <a:pt x="276" y="231"/>
                  </a:cubicBezTo>
                  <a:cubicBezTo>
                    <a:pt x="272" y="232"/>
                    <a:pt x="269" y="232"/>
                    <a:pt x="266" y="232"/>
                  </a:cubicBezTo>
                  <a:cubicBezTo>
                    <a:pt x="264" y="232"/>
                    <a:pt x="262" y="230"/>
                    <a:pt x="261" y="229"/>
                  </a:cubicBezTo>
                  <a:cubicBezTo>
                    <a:pt x="260" y="228"/>
                    <a:pt x="262" y="225"/>
                    <a:pt x="263" y="224"/>
                  </a:cubicBezTo>
                  <a:cubicBezTo>
                    <a:pt x="270" y="218"/>
                    <a:pt x="278" y="213"/>
                    <a:pt x="285" y="208"/>
                  </a:cubicBezTo>
                  <a:cubicBezTo>
                    <a:pt x="286" y="208"/>
                    <a:pt x="287" y="207"/>
                    <a:pt x="288" y="207"/>
                  </a:cubicBezTo>
                  <a:cubicBezTo>
                    <a:pt x="288" y="204"/>
                    <a:pt x="288" y="202"/>
                    <a:pt x="288" y="199"/>
                  </a:cubicBezTo>
                  <a:cubicBezTo>
                    <a:pt x="290" y="201"/>
                    <a:pt x="291" y="203"/>
                    <a:pt x="292" y="204"/>
                  </a:cubicBezTo>
                  <a:cubicBezTo>
                    <a:pt x="299" y="203"/>
                    <a:pt x="305" y="201"/>
                    <a:pt x="312" y="200"/>
                  </a:cubicBezTo>
                  <a:cubicBezTo>
                    <a:pt x="312" y="200"/>
                    <a:pt x="312" y="200"/>
                    <a:pt x="313" y="200"/>
                  </a:cubicBezTo>
                  <a:cubicBezTo>
                    <a:pt x="312" y="201"/>
                    <a:pt x="311" y="203"/>
                    <a:pt x="309" y="203"/>
                  </a:cubicBezTo>
                  <a:cubicBezTo>
                    <a:pt x="294" y="207"/>
                    <a:pt x="280" y="213"/>
                    <a:pt x="268" y="223"/>
                  </a:cubicBezTo>
                  <a:cubicBezTo>
                    <a:pt x="267" y="224"/>
                    <a:pt x="266" y="225"/>
                    <a:pt x="265" y="226"/>
                  </a:cubicBezTo>
                  <a:cubicBezTo>
                    <a:pt x="265" y="226"/>
                    <a:pt x="265" y="227"/>
                    <a:pt x="264" y="228"/>
                  </a:cubicBezTo>
                  <a:cubicBezTo>
                    <a:pt x="266" y="228"/>
                    <a:pt x="268" y="229"/>
                    <a:pt x="270" y="228"/>
                  </a:cubicBezTo>
                  <a:cubicBezTo>
                    <a:pt x="285" y="224"/>
                    <a:pt x="300" y="220"/>
                    <a:pt x="315" y="215"/>
                  </a:cubicBezTo>
                  <a:cubicBezTo>
                    <a:pt x="320" y="214"/>
                    <a:pt x="325" y="212"/>
                    <a:pt x="330" y="211"/>
                  </a:cubicBezTo>
                  <a:cubicBezTo>
                    <a:pt x="331" y="210"/>
                    <a:pt x="333" y="211"/>
                    <a:pt x="334" y="211"/>
                  </a:cubicBezTo>
                  <a:cubicBezTo>
                    <a:pt x="334" y="212"/>
                    <a:pt x="334" y="212"/>
                    <a:pt x="334" y="213"/>
                  </a:cubicBezTo>
                  <a:cubicBezTo>
                    <a:pt x="325" y="216"/>
                    <a:pt x="316" y="219"/>
                    <a:pt x="306" y="222"/>
                  </a:cubicBezTo>
                  <a:cubicBezTo>
                    <a:pt x="318" y="240"/>
                    <a:pt x="328" y="259"/>
                    <a:pt x="325" y="280"/>
                  </a:cubicBezTo>
                  <a:cubicBezTo>
                    <a:pt x="336" y="280"/>
                    <a:pt x="347" y="281"/>
                    <a:pt x="358" y="280"/>
                  </a:cubicBezTo>
                  <a:cubicBezTo>
                    <a:pt x="359" y="280"/>
                    <a:pt x="361" y="279"/>
                    <a:pt x="361" y="278"/>
                  </a:cubicBezTo>
                  <a:cubicBezTo>
                    <a:pt x="362" y="263"/>
                    <a:pt x="362" y="248"/>
                    <a:pt x="364" y="234"/>
                  </a:cubicBezTo>
                  <a:cubicBezTo>
                    <a:pt x="365" y="224"/>
                    <a:pt x="368" y="215"/>
                    <a:pt x="370" y="205"/>
                  </a:cubicBezTo>
                  <a:cubicBezTo>
                    <a:pt x="370" y="204"/>
                    <a:pt x="371" y="203"/>
                    <a:pt x="372" y="201"/>
                  </a:cubicBezTo>
                  <a:cubicBezTo>
                    <a:pt x="373" y="203"/>
                    <a:pt x="374" y="204"/>
                    <a:pt x="374" y="206"/>
                  </a:cubicBezTo>
                  <a:cubicBezTo>
                    <a:pt x="376" y="218"/>
                    <a:pt x="378" y="230"/>
                    <a:pt x="380" y="243"/>
                  </a:cubicBezTo>
                  <a:cubicBezTo>
                    <a:pt x="381" y="255"/>
                    <a:pt x="382" y="266"/>
                    <a:pt x="382" y="278"/>
                  </a:cubicBezTo>
                  <a:cubicBezTo>
                    <a:pt x="383" y="281"/>
                    <a:pt x="384" y="282"/>
                    <a:pt x="386" y="282"/>
                  </a:cubicBezTo>
                  <a:cubicBezTo>
                    <a:pt x="398" y="284"/>
                    <a:pt x="410" y="287"/>
                    <a:pt x="421" y="292"/>
                  </a:cubicBezTo>
                  <a:cubicBezTo>
                    <a:pt x="424" y="293"/>
                    <a:pt x="424" y="293"/>
                    <a:pt x="423" y="296"/>
                  </a:cubicBezTo>
                  <a:cubicBezTo>
                    <a:pt x="421" y="295"/>
                    <a:pt x="419" y="294"/>
                    <a:pt x="416" y="293"/>
                  </a:cubicBezTo>
                  <a:cubicBezTo>
                    <a:pt x="398" y="286"/>
                    <a:pt x="378" y="284"/>
                    <a:pt x="358" y="284"/>
                  </a:cubicBezTo>
                  <a:cubicBezTo>
                    <a:pt x="321" y="284"/>
                    <a:pt x="284" y="290"/>
                    <a:pt x="247" y="299"/>
                  </a:cubicBezTo>
                  <a:cubicBezTo>
                    <a:pt x="202" y="310"/>
                    <a:pt x="158" y="321"/>
                    <a:pt x="113" y="332"/>
                  </a:cubicBezTo>
                  <a:cubicBezTo>
                    <a:pt x="108" y="334"/>
                    <a:pt x="108" y="334"/>
                    <a:pt x="105" y="343"/>
                  </a:cubicBezTo>
                  <a:cubicBezTo>
                    <a:pt x="115" y="342"/>
                    <a:pt x="125" y="341"/>
                    <a:pt x="134" y="340"/>
                  </a:cubicBezTo>
                  <a:cubicBezTo>
                    <a:pt x="161" y="337"/>
                    <a:pt x="187" y="334"/>
                    <a:pt x="214" y="331"/>
                  </a:cubicBezTo>
                  <a:cubicBezTo>
                    <a:pt x="234" y="329"/>
                    <a:pt x="254" y="327"/>
                    <a:pt x="275" y="325"/>
                  </a:cubicBezTo>
                  <a:cubicBezTo>
                    <a:pt x="278" y="324"/>
                    <a:pt x="281" y="325"/>
                    <a:pt x="283" y="327"/>
                  </a:cubicBezTo>
                  <a:cubicBezTo>
                    <a:pt x="334" y="368"/>
                    <a:pt x="387" y="408"/>
                    <a:pt x="442" y="443"/>
                  </a:cubicBezTo>
                  <a:cubicBezTo>
                    <a:pt x="461" y="455"/>
                    <a:pt x="481" y="466"/>
                    <a:pt x="502" y="475"/>
                  </a:cubicBezTo>
                  <a:cubicBezTo>
                    <a:pt x="518" y="481"/>
                    <a:pt x="533" y="482"/>
                    <a:pt x="549" y="477"/>
                  </a:cubicBezTo>
                  <a:cubicBezTo>
                    <a:pt x="564" y="473"/>
                    <a:pt x="579" y="466"/>
                    <a:pt x="592" y="456"/>
                  </a:cubicBezTo>
                  <a:cubicBezTo>
                    <a:pt x="595" y="454"/>
                    <a:pt x="596" y="451"/>
                    <a:pt x="595" y="448"/>
                  </a:cubicBezTo>
                  <a:cubicBezTo>
                    <a:pt x="594" y="444"/>
                    <a:pt x="593" y="440"/>
                    <a:pt x="593" y="436"/>
                  </a:cubicBezTo>
                  <a:cubicBezTo>
                    <a:pt x="595" y="435"/>
                    <a:pt x="596" y="437"/>
                    <a:pt x="597" y="439"/>
                  </a:cubicBezTo>
                  <a:cubicBezTo>
                    <a:pt x="601" y="453"/>
                    <a:pt x="597" y="465"/>
                    <a:pt x="588" y="475"/>
                  </a:cubicBezTo>
                  <a:cubicBezTo>
                    <a:pt x="577" y="489"/>
                    <a:pt x="562" y="496"/>
                    <a:pt x="545" y="499"/>
                  </a:cubicBezTo>
                  <a:cubicBezTo>
                    <a:pt x="513" y="506"/>
                    <a:pt x="481" y="503"/>
                    <a:pt x="451" y="488"/>
                  </a:cubicBezTo>
                  <a:cubicBezTo>
                    <a:pt x="451" y="487"/>
                    <a:pt x="451" y="487"/>
                    <a:pt x="450" y="487"/>
                  </a:cubicBezTo>
                  <a:cubicBezTo>
                    <a:pt x="450" y="489"/>
                    <a:pt x="450" y="490"/>
                    <a:pt x="450" y="492"/>
                  </a:cubicBezTo>
                  <a:cubicBezTo>
                    <a:pt x="450" y="503"/>
                    <a:pt x="450" y="515"/>
                    <a:pt x="450" y="527"/>
                  </a:cubicBezTo>
                  <a:cubicBezTo>
                    <a:pt x="450" y="529"/>
                    <a:pt x="450" y="530"/>
                    <a:pt x="451" y="532"/>
                  </a:cubicBezTo>
                  <a:cubicBezTo>
                    <a:pt x="460" y="559"/>
                    <a:pt x="465" y="587"/>
                    <a:pt x="469" y="615"/>
                  </a:cubicBezTo>
                  <a:cubicBezTo>
                    <a:pt x="470" y="618"/>
                    <a:pt x="469" y="619"/>
                    <a:pt x="467" y="620"/>
                  </a:cubicBezTo>
                  <a:cubicBezTo>
                    <a:pt x="432" y="633"/>
                    <a:pt x="397" y="647"/>
                    <a:pt x="363" y="660"/>
                  </a:cubicBezTo>
                  <a:cubicBezTo>
                    <a:pt x="361" y="661"/>
                    <a:pt x="359" y="661"/>
                    <a:pt x="358" y="660"/>
                  </a:cubicBezTo>
                  <a:cubicBezTo>
                    <a:pt x="341" y="653"/>
                    <a:pt x="325" y="646"/>
                    <a:pt x="308" y="639"/>
                  </a:cubicBezTo>
                  <a:cubicBezTo>
                    <a:pt x="306" y="639"/>
                    <a:pt x="305" y="637"/>
                    <a:pt x="303" y="636"/>
                  </a:cubicBezTo>
                  <a:cubicBezTo>
                    <a:pt x="305" y="635"/>
                    <a:pt x="307" y="635"/>
                    <a:pt x="310" y="636"/>
                  </a:cubicBezTo>
                  <a:cubicBezTo>
                    <a:pt x="320" y="640"/>
                    <a:pt x="330" y="645"/>
                    <a:pt x="340" y="649"/>
                  </a:cubicBezTo>
                  <a:cubicBezTo>
                    <a:pt x="346" y="651"/>
                    <a:pt x="352" y="654"/>
                    <a:pt x="358" y="657"/>
                  </a:cubicBezTo>
                  <a:cubicBezTo>
                    <a:pt x="358" y="654"/>
                    <a:pt x="358" y="653"/>
                    <a:pt x="358" y="651"/>
                  </a:cubicBezTo>
                  <a:cubicBezTo>
                    <a:pt x="355" y="629"/>
                    <a:pt x="352" y="607"/>
                    <a:pt x="348" y="585"/>
                  </a:cubicBezTo>
                  <a:cubicBezTo>
                    <a:pt x="345" y="570"/>
                    <a:pt x="341" y="557"/>
                    <a:pt x="333" y="544"/>
                  </a:cubicBezTo>
                  <a:cubicBezTo>
                    <a:pt x="325" y="533"/>
                    <a:pt x="315" y="529"/>
                    <a:pt x="302" y="533"/>
                  </a:cubicBezTo>
                  <a:cubicBezTo>
                    <a:pt x="289" y="536"/>
                    <a:pt x="278" y="544"/>
                    <a:pt x="270" y="554"/>
                  </a:cubicBezTo>
                  <a:cubicBezTo>
                    <a:pt x="257" y="569"/>
                    <a:pt x="246" y="584"/>
                    <a:pt x="249" y="606"/>
                  </a:cubicBezTo>
                  <a:cubicBezTo>
                    <a:pt x="249" y="609"/>
                    <a:pt x="250" y="611"/>
                    <a:pt x="253" y="612"/>
                  </a:cubicBezTo>
                  <a:cubicBezTo>
                    <a:pt x="266" y="617"/>
                    <a:pt x="278" y="623"/>
                    <a:pt x="291" y="628"/>
                  </a:cubicBezTo>
                  <a:cubicBezTo>
                    <a:pt x="294" y="629"/>
                    <a:pt x="295" y="631"/>
                    <a:pt x="295" y="634"/>
                  </a:cubicBezTo>
                  <a:close/>
                  <a:moveTo>
                    <a:pt x="91" y="248"/>
                  </a:moveTo>
                  <a:cubicBezTo>
                    <a:pt x="92" y="251"/>
                    <a:pt x="94" y="255"/>
                    <a:pt x="95" y="258"/>
                  </a:cubicBezTo>
                  <a:cubicBezTo>
                    <a:pt x="102" y="276"/>
                    <a:pt x="109" y="294"/>
                    <a:pt x="112" y="314"/>
                  </a:cubicBezTo>
                  <a:cubicBezTo>
                    <a:pt x="112" y="315"/>
                    <a:pt x="113" y="316"/>
                    <a:pt x="114" y="317"/>
                  </a:cubicBezTo>
                  <a:cubicBezTo>
                    <a:pt x="124" y="322"/>
                    <a:pt x="134" y="324"/>
                    <a:pt x="145" y="321"/>
                  </a:cubicBezTo>
                  <a:cubicBezTo>
                    <a:pt x="161" y="317"/>
                    <a:pt x="176" y="314"/>
                    <a:pt x="191" y="309"/>
                  </a:cubicBezTo>
                  <a:cubicBezTo>
                    <a:pt x="211" y="304"/>
                    <a:pt x="225" y="292"/>
                    <a:pt x="230" y="271"/>
                  </a:cubicBezTo>
                  <a:cubicBezTo>
                    <a:pt x="235" y="252"/>
                    <a:pt x="234" y="234"/>
                    <a:pt x="231" y="216"/>
                  </a:cubicBezTo>
                  <a:cubicBezTo>
                    <a:pt x="225" y="186"/>
                    <a:pt x="214" y="158"/>
                    <a:pt x="194" y="135"/>
                  </a:cubicBezTo>
                  <a:cubicBezTo>
                    <a:pt x="172" y="109"/>
                    <a:pt x="144" y="96"/>
                    <a:pt x="109" y="98"/>
                  </a:cubicBezTo>
                  <a:cubicBezTo>
                    <a:pt x="87" y="99"/>
                    <a:pt x="66" y="106"/>
                    <a:pt x="46" y="117"/>
                  </a:cubicBezTo>
                  <a:cubicBezTo>
                    <a:pt x="44" y="118"/>
                    <a:pt x="41" y="120"/>
                    <a:pt x="39" y="123"/>
                  </a:cubicBezTo>
                  <a:cubicBezTo>
                    <a:pt x="29" y="134"/>
                    <a:pt x="25" y="148"/>
                    <a:pt x="25" y="163"/>
                  </a:cubicBezTo>
                  <a:cubicBezTo>
                    <a:pt x="26" y="191"/>
                    <a:pt x="38" y="216"/>
                    <a:pt x="51" y="240"/>
                  </a:cubicBezTo>
                  <a:cubicBezTo>
                    <a:pt x="51" y="240"/>
                    <a:pt x="52" y="240"/>
                    <a:pt x="52" y="240"/>
                  </a:cubicBezTo>
                  <a:cubicBezTo>
                    <a:pt x="53" y="239"/>
                    <a:pt x="55" y="238"/>
                    <a:pt x="56" y="238"/>
                  </a:cubicBezTo>
                  <a:cubicBezTo>
                    <a:pt x="73" y="230"/>
                    <a:pt x="90" y="227"/>
                    <a:pt x="108" y="230"/>
                  </a:cubicBezTo>
                  <a:cubicBezTo>
                    <a:pt x="110" y="230"/>
                    <a:pt x="112" y="230"/>
                    <a:pt x="113" y="231"/>
                  </a:cubicBezTo>
                  <a:cubicBezTo>
                    <a:pt x="115" y="232"/>
                    <a:pt x="116" y="233"/>
                    <a:pt x="117" y="234"/>
                  </a:cubicBezTo>
                  <a:cubicBezTo>
                    <a:pt x="117" y="235"/>
                    <a:pt x="116" y="237"/>
                    <a:pt x="114" y="238"/>
                  </a:cubicBezTo>
                  <a:cubicBezTo>
                    <a:pt x="111" y="240"/>
                    <a:pt x="108" y="241"/>
                    <a:pt x="105" y="243"/>
                  </a:cubicBezTo>
                  <a:cubicBezTo>
                    <a:pt x="100" y="244"/>
                    <a:pt x="96" y="246"/>
                    <a:pt x="91" y="248"/>
                  </a:cubicBezTo>
                  <a:close/>
                  <a:moveTo>
                    <a:pt x="467" y="616"/>
                  </a:moveTo>
                  <a:cubicBezTo>
                    <a:pt x="462" y="596"/>
                    <a:pt x="459" y="575"/>
                    <a:pt x="454" y="555"/>
                  </a:cubicBezTo>
                  <a:cubicBezTo>
                    <a:pt x="451" y="541"/>
                    <a:pt x="446" y="527"/>
                    <a:pt x="439" y="515"/>
                  </a:cubicBezTo>
                  <a:cubicBezTo>
                    <a:pt x="433" y="504"/>
                    <a:pt x="424" y="498"/>
                    <a:pt x="412" y="499"/>
                  </a:cubicBezTo>
                  <a:cubicBezTo>
                    <a:pt x="408" y="499"/>
                    <a:pt x="404" y="499"/>
                    <a:pt x="400" y="500"/>
                  </a:cubicBezTo>
                  <a:cubicBezTo>
                    <a:pt x="383" y="502"/>
                    <a:pt x="367" y="508"/>
                    <a:pt x="351" y="514"/>
                  </a:cubicBezTo>
                  <a:cubicBezTo>
                    <a:pt x="340" y="518"/>
                    <a:pt x="328" y="523"/>
                    <a:pt x="316" y="528"/>
                  </a:cubicBezTo>
                  <a:cubicBezTo>
                    <a:pt x="330" y="531"/>
                    <a:pt x="336" y="541"/>
                    <a:pt x="341" y="552"/>
                  </a:cubicBezTo>
                  <a:cubicBezTo>
                    <a:pt x="343" y="557"/>
                    <a:pt x="345" y="562"/>
                    <a:pt x="347" y="567"/>
                  </a:cubicBezTo>
                  <a:cubicBezTo>
                    <a:pt x="355" y="591"/>
                    <a:pt x="358" y="616"/>
                    <a:pt x="361" y="641"/>
                  </a:cubicBezTo>
                  <a:cubicBezTo>
                    <a:pt x="361" y="646"/>
                    <a:pt x="362" y="651"/>
                    <a:pt x="362" y="657"/>
                  </a:cubicBezTo>
                  <a:cubicBezTo>
                    <a:pt x="397" y="643"/>
                    <a:pt x="431" y="630"/>
                    <a:pt x="467" y="616"/>
                  </a:cubicBezTo>
                  <a:close/>
                  <a:moveTo>
                    <a:pt x="592" y="461"/>
                  </a:moveTo>
                  <a:cubicBezTo>
                    <a:pt x="581" y="468"/>
                    <a:pt x="570" y="474"/>
                    <a:pt x="558" y="478"/>
                  </a:cubicBezTo>
                  <a:cubicBezTo>
                    <a:pt x="538" y="485"/>
                    <a:pt x="518" y="486"/>
                    <a:pt x="498" y="477"/>
                  </a:cubicBezTo>
                  <a:cubicBezTo>
                    <a:pt x="495" y="475"/>
                    <a:pt x="491" y="474"/>
                    <a:pt x="487" y="472"/>
                  </a:cubicBezTo>
                  <a:cubicBezTo>
                    <a:pt x="452" y="455"/>
                    <a:pt x="420" y="435"/>
                    <a:pt x="389" y="412"/>
                  </a:cubicBezTo>
                  <a:cubicBezTo>
                    <a:pt x="353" y="385"/>
                    <a:pt x="317" y="357"/>
                    <a:pt x="281" y="330"/>
                  </a:cubicBezTo>
                  <a:cubicBezTo>
                    <a:pt x="280" y="329"/>
                    <a:pt x="278" y="328"/>
                    <a:pt x="277" y="328"/>
                  </a:cubicBezTo>
                  <a:cubicBezTo>
                    <a:pt x="273" y="328"/>
                    <a:pt x="270" y="329"/>
                    <a:pt x="267" y="329"/>
                  </a:cubicBezTo>
                  <a:cubicBezTo>
                    <a:pt x="238" y="332"/>
                    <a:pt x="210" y="335"/>
                    <a:pt x="181" y="338"/>
                  </a:cubicBezTo>
                  <a:cubicBezTo>
                    <a:pt x="156" y="341"/>
                    <a:pt x="130" y="344"/>
                    <a:pt x="105" y="346"/>
                  </a:cubicBezTo>
                  <a:cubicBezTo>
                    <a:pt x="103" y="346"/>
                    <a:pt x="102" y="347"/>
                    <a:pt x="100" y="348"/>
                  </a:cubicBezTo>
                  <a:cubicBezTo>
                    <a:pt x="95" y="352"/>
                    <a:pt x="90" y="357"/>
                    <a:pt x="85" y="361"/>
                  </a:cubicBezTo>
                  <a:cubicBezTo>
                    <a:pt x="92" y="368"/>
                    <a:pt x="95" y="370"/>
                    <a:pt x="101" y="369"/>
                  </a:cubicBezTo>
                  <a:cubicBezTo>
                    <a:pt x="113" y="368"/>
                    <a:pt x="126" y="366"/>
                    <a:pt x="138" y="365"/>
                  </a:cubicBezTo>
                  <a:cubicBezTo>
                    <a:pt x="175" y="361"/>
                    <a:pt x="213" y="357"/>
                    <a:pt x="250" y="353"/>
                  </a:cubicBezTo>
                  <a:cubicBezTo>
                    <a:pt x="261" y="352"/>
                    <a:pt x="270" y="352"/>
                    <a:pt x="278" y="361"/>
                  </a:cubicBezTo>
                  <a:cubicBezTo>
                    <a:pt x="279" y="361"/>
                    <a:pt x="280" y="362"/>
                    <a:pt x="280" y="363"/>
                  </a:cubicBezTo>
                  <a:cubicBezTo>
                    <a:pt x="329" y="399"/>
                    <a:pt x="377" y="436"/>
                    <a:pt x="428" y="469"/>
                  </a:cubicBezTo>
                  <a:cubicBezTo>
                    <a:pt x="453" y="486"/>
                    <a:pt x="479" y="499"/>
                    <a:pt x="510" y="499"/>
                  </a:cubicBezTo>
                  <a:cubicBezTo>
                    <a:pt x="529" y="499"/>
                    <a:pt x="548" y="497"/>
                    <a:pt x="566" y="488"/>
                  </a:cubicBezTo>
                  <a:cubicBezTo>
                    <a:pt x="578" y="482"/>
                    <a:pt x="587" y="474"/>
                    <a:pt x="592" y="461"/>
                  </a:cubicBezTo>
                  <a:close/>
                  <a:moveTo>
                    <a:pt x="272" y="385"/>
                  </a:moveTo>
                  <a:cubicBezTo>
                    <a:pt x="271" y="385"/>
                    <a:pt x="270" y="385"/>
                    <a:pt x="269" y="385"/>
                  </a:cubicBezTo>
                  <a:cubicBezTo>
                    <a:pt x="235" y="387"/>
                    <a:pt x="201" y="388"/>
                    <a:pt x="167" y="390"/>
                  </a:cubicBezTo>
                  <a:cubicBezTo>
                    <a:pt x="159" y="391"/>
                    <a:pt x="150" y="392"/>
                    <a:pt x="142" y="392"/>
                  </a:cubicBezTo>
                  <a:cubicBezTo>
                    <a:pt x="140" y="393"/>
                    <a:pt x="139" y="394"/>
                    <a:pt x="139" y="396"/>
                  </a:cubicBezTo>
                  <a:cubicBezTo>
                    <a:pt x="136" y="420"/>
                    <a:pt x="134" y="443"/>
                    <a:pt x="132" y="466"/>
                  </a:cubicBezTo>
                  <a:cubicBezTo>
                    <a:pt x="131" y="469"/>
                    <a:pt x="132" y="471"/>
                    <a:pt x="135" y="472"/>
                  </a:cubicBezTo>
                  <a:cubicBezTo>
                    <a:pt x="147" y="476"/>
                    <a:pt x="158" y="481"/>
                    <a:pt x="170" y="486"/>
                  </a:cubicBezTo>
                  <a:cubicBezTo>
                    <a:pt x="181" y="490"/>
                    <a:pt x="192" y="494"/>
                    <a:pt x="203" y="498"/>
                  </a:cubicBezTo>
                  <a:cubicBezTo>
                    <a:pt x="203" y="498"/>
                    <a:pt x="203" y="498"/>
                    <a:pt x="203" y="498"/>
                  </a:cubicBezTo>
                  <a:cubicBezTo>
                    <a:pt x="226" y="468"/>
                    <a:pt x="248" y="438"/>
                    <a:pt x="271" y="408"/>
                  </a:cubicBezTo>
                  <a:cubicBezTo>
                    <a:pt x="271" y="407"/>
                    <a:pt x="272" y="406"/>
                    <a:pt x="272" y="405"/>
                  </a:cubicBezTo>
                  <a:cubicBezTo>
                    <a:pt x="272" y="398"/>
                    <a:pt x="272" y="392"/>
                    <a:pt x="272" y="385"/>
                  </a:cubicBezTo>
                  <a:close/>
                  <a:moveTo>
                    <a:pt x="390" y="498"/>
                  </a:moveTo>
                  <a:cubicBezTo>
                    <a:pt x="351" y="468"/>
                    <a:pt x="313" y="439"/>
                    <a:pt x="275" y="409"/>
                  </a:cubicBezTo>
                  <a:cubicBezTo>
                    <a:pt x="263" y="425"/>
                    <a:pt x="251" y="441"/>
                    <a:pt x="239" y="456"/>
                  </a:cubicBezTo>
                  <a:cubicBezTo>
                    <a:pt x="264" y="479"/>
                    <a:pt x="289" y="501"/>
                    <a:pt x="314" y="523"/>
                  </a:cubicBezTo>
                  <a:cubicBezTo>
                    <a:pt x="315" y="523"/>
                    <a:pt x="317" y="524"/>
                    <a:pt x="318" y="523"/>
                  </a:cubicBezTo>
                  <a:cubicBezTo>
                    <a:pt x="341" y="513"/>
                    <a:pt x="364" y="504"/>
                    <a:pt x="390" y="498"/>
                  </a:cubicBezTo>
                  <a:close/>
                  <a:moveTo>
                    <a:pt x="112" y="80"/>
                  </a:moveTo>
                  <a:cubicBezTo>
                    <a:pt x="124" y="79"/>
                    <a:pt x="136" y="78"/>
                    <a:pt x="148" y="76"/>
                  </a:cubicBezTo>
                  <a:cubicBezTo>
                    <a:pt x="154" y="75"/>
                    <a:pt x="155" y="74"/>
                    <a:pt x="154" y="67"/>
                  </a:cubicBezTo>
                  <a:cubicBezTo>
                    <a:pt x="151" y="55"/>
                    <a:pt x="148" y="42"/>
                    <a:pt x="144" y="30"/>
                  </a:cubicBezTo>
                  <a:cubicBezTo>
                    <a:pt x="141" y="18"/>
                    <a:pt x="132" y="12"/>
                    <a:pt x="121" y="8"/>
                  </a:cubicBezTo>
                  <a:cubicBezTo>
                    <a:pt x="107" y="4"/>
                    <a:pt x="93" y="5"/>
                    <a:pt x="79" y="8"/>
                  </a:cubicBezTo>
                  <a:cubicBezTo>
                    <a:pt x="66" y="10"/>
                    <a:pt x="61" y="17"/>
                    <a:pt x="62" y="30"/>
                  </a:cubicBezTo>
                  <a:cubicBezTo>
                    <a:pt x="63" y="45"/>
                    <a:pt x="69" y="58"/>
                    <a:pt x="76" y="70"/>
                  </a:cubicBezTo>
                  <a:cubicBezTo>
                    <a:pt x="78" y="74"/>
                    <a:pt x="82" y="77"/>
                    <a:pt x="86" y="77"/>
                  </a:cubicBezTo>
                  <a:cubicBezTo>
                    <a:pt x="95" y="78"/>
                    <a:pt x="103" y="79"/>
                    <a:pt x="112" y="80"/>
                  </a:cubicBezTo>
                  <a:close/>
                  <a:moveTo>
                    <a:pt x="262" y="556"/>
                  </a:moveTo>
                  <a:cubicBezTo>
                    <a:pt x="270" y="549"/>
                    <a:pt x="277" y="542"/>
                    <a:pt x="285" y="537"/>
                  </a:cubicBezTo>
                  <a:cubicBezTo>
                    <a:pt x="293" y="532"/>
                    <a:pt x="302" y="529"/>
                    <a:pt x="312" y="525"/>
                  </a:cubicBezTo>
                  <a:cubicBezTo>
                    <a:pt x="287" y="503"/>
                    <a:pt x="262" y="481"/>
                    <a:pt x="237" y="459"/>
                  </a:cubicBezTo>
                  <a:cubicBezTo>
                    <a:pt x="226" y="473"/>
                    <a:pt x="216" y="487"/>
                    <a:pt x="206" y="501"/>
                  </a:cubicBezTo>
                  <a:cubicBezTo>
                    <a:pt x="225" y="519"/>
                    <a:pt x="244" y="538"/>
                    <a:pt x="262" y="556"/>
                  </a:cubicBezTo>
                  <a:close/>
                  <a:moveTo>
                    <a:pt x="297" y="380"/>
                  </a:moveTo>
                  <a:cubicBezTo>
                    <a:pt x="286" y="371"/>
                    <a:pt x="276" y="364"/>
                    <a:pt x="267" y="356"/>
                  </a:cubicBezTo>
                  <a:cubicBezTo>
                    <a:pt x="266" y="356"/>
                    <a:pt x="264" y="355"/>
                    <a:pt x="263" y="356"/>
                  </a:cubicBezTo>
                  <a:cubicBezTo>
                    <a:pt x="248" y="357"/>
                    <a:pt x="234" y="359"/>
                    <a:pt x="220" y="360"/>
                  </a:cubicBezTo>
                  <a:cubicBezTo>
                    <a:pt x="191" y="363"/>
                    <a:pt x="163" y="366"/>
                    <a:pt x="134" y="369"/>
                  </a:cubicBezTo>
                  <a:cubicBezTo>
                    <a:pt x="126" y="370"/>
                    <a:pt x="119" y="371"/>
                    <a:pt x="111" y="372"/>
                  </a:cubicBezTo>
                  <a:cubicBezTo>
                    <a:pt x="111" y="378"/>
                    <a:pt x="111" y="384"/>
                    <a:pt x="111" y="390"/>
                  </a:cubicBezTo>
                  <a:cubicBezTo>
                    <a:pt x="173" y="386"/>
                    <a:pt x="234" y="383"/>
                    <a:pt x="297" y="380"/>
                  </a:cubicBezTo>
                  <a:close/>
                  <a:moveTo>
                    <a:pt x="41" y="264"/>
                  </a:moveTo>
                  <a:cubicBezTo>
                    <a:pt x="41" y="265"/>
                    <a:pt x="40" y="265"/>
                    <a:pt x="40" y="266"/>
                  </a:cubicBezTo>
                  <a:cubicBezTo>
                    <a:pt x="42" y="277"/>
                    <a:pt x="44" y="289"/>
                    <a:pt x="46" y="301"/>
                  </a:cubicBezTo>
                  <a:cubicBezTo>
                    <a:pt x="47" y="302"/>
                    <a:pt x="48" y="303"/>
                    <a:pt x="48" y="303"/>
                  </a:cubicBezTo>
                  <a:cubicBezTo>
                    <a:pt x="54" y="304"/>
                    <a:pt x="56" y="307"/>
                    <a:pt x="56" y="313"/>
                  </a:cubicBezTo>
                  <a:cubicBezTo>
                    <a:pt x="57" y="315"/>
                    <a:pt x="57" y="317"/>
                    <a:pt x="58" y="320"/>
                  </a:cubicBezTo>
                  <a:cubicBezTo>
                    <a:pt x="60" y="332"/>
                    <a:pt x="63" y="345"/>
                    <a:pt x="66" y="358"/>
                  </a:cubicBezTo>
                  <a:cubicBezTo>
                    <a:pt x="68" y="364"/>
                    <a:pt x="69" y="365"/>
                    <a:pt x="75" y="362"/>
                  </a:cubicBezTo>
                  <a:cubicBezTo>
                    <a:pt x="81" y="358"/>
                    <a:pt x="88" y="355"/>
                    <a:pt x="93" y="350"/>
                  </a:cubicBezTo>
                  <a:cubicBezTo>
                    <a:pt x="107" y="337"/>
                    <a:pt x="112" y="321"/>
                    <a:pt x="106" y="303"/>
                  </a:cubicBezTo>
                  <a:cubicBezTo>
                    <a:pt x="103" y="293"/>
                    <a:pt x="100" y="282"/>
                    <a:pt x="96" y="272"/>
                  </a:cubicBezTo>
                  <a:cubicBezTo>
                    <a:pt x="94" y="264"/>
                    <a:pt x="90" y="257"/>
                    <a:pt x="87" y="249"/>
                  </a:cubicBezTo>
                  <a:cubicBezTo>
                    <a:pt x="84" y="250"/>
                    <a:pt x="81" y="251"/>
                    <a:pt x="78" y="252"/>
                  </a:cubicBezTo>
                  <a:cubicBezTo>
                    <a:pt x="78" y="253"/>
                    <a:pt x="78" y="254"/>
                    <a:pt x="79" y="255"/>
                  </a:cubicBezTo>
                  <a:cubicBezTo>
                    <a:pt x="86" y="269"/>
                    <a:pt x="92" y="283"/>
                    <a:pt x="95" y="299"/>
                  </a:cubicBezTo>
                  <a:cubicBezTo>
                    <a:pt x="98" y="314"/>
                    <a:pt x="91" y="329"/>
                    <a:pt x="78" y="335"/>
                  </a:cubicBezTo>
                  <a:cubicBezTo>
                    <a:pt x="74" y="338"/>
                    <a:pt x="73" y="337"/>
                    <a:pt x="72" y="333"/>
                  </a:cubicBezTo>
                  <a:cubicBezTo>
                    <a:pt x="70" y="326"/>
                    <a:pt x="68" y="319"/>
                    <a:pt x="67" y="313"/>
                  </a:cubicBezTo>
                  <a:cubicBezTo>
                    <a:pt x="64" y="298"/>
                    <a:pt x="59" y="285"/>
                    <a:pt x="50" y="273"/>
                  </a:cubicBezTo>
                  <a:cubicBezTo>
                    <a:pt x="47" y="270"/>
                    <a:pt x="44" y="267"/>
                    <a:pt x="41" y="264"/>
                  </a:cubicBezTo>
                  <a:close/>
                  <a:moveTo>
                    <a:pt x="277" y="385"/>
                  </a:moveTo>
                  <a:cubicBezTo>
                    <a:pt x="277" y="391"/>
                    <a:pt x="276" y="396"/>
                    <a:pt x="277" y="402"/>
                  </a:cubicBezTo>
                  <a:cubicBezTo>
                    <a:pt x="277" y="404"/>
                    <a:pt x="278" y="406"/>
                    <a:pt x="279" y="407"/>
                  </a:cubicBezTo>
                  <a:cubicBezTo>
                    <a:pt x="289" y="415"/>
                    <a:pt x="298" y="422"/>
                    <a:pt x="308" y="430"/>
                  </a:cubicBezTo>
                  <a:cubicBezTo>
                    <a:pt x="313" y="433"/>
                    <a:pt x="317" y="437"/>
                    <a:pt x="322" y="441"/>
                  </a:cubicBezTo>
                  <a:cubicBezTo>
                    <a:pt x="329" y="432"/>
                    <a:pt x="335" y="422"/>
                    <a:pt x="341" y="413"/>
                  </a:cubicBezTo>
                  <a:cubicBezTo>
                    <a:pt x="328" y="403"/>
                    <a:pt x="315" y="394"/>
                    <a:pt x="302" y="384"/>
                  </a:cubicBezTo>
                  <a:cubicBezTo>
                    <a:pt x="301" y="383"/>
                    <a:pt x="300" y="383"/>
                    <a:pt x="299" y="383"/>
                  </a:cubicBezTo>
                  <a:cubicBezTo>
                    <a:pt x="292" y="384"/>
                    <a:pt x="285" y="384"/>
                    <a:pt x="277" y="385"/>
                  </a:cubicBezTo>
                  <a:close/>
                  <a:moveTo>
                    <a:pt x="47" y="242"/>
                  </a:moveTo>
                  <a:cubicBezTo>
                    <a:pt x="43" y="233"/>
                    <a:pt x="39" y="224"/>
                    <a:pt x="35" y="216"/>
                  </a:cubicBezTo>
                  <a:cubicBezTo>
                    <a:pt x="29" y="203"/>
                    <a:pt x="25" y="190"/>
                    <a:pt x="22" y="176"/>
                  </a:cubicBezTo>
                  <a:cubicBezTo>
                    <a:pt x="20" y="160"/>
                    <a:pt x="21" y="144"/>
                    <a:pt x="29" y="130"/>
                  </a:cubicBezTo>
                  <a:cubicBezTo>
                    <a:pt x="17" y="141"/>
                    <a:pt x="10" y="154"/>
                    <a:pt x="9" y="170"/>
                  </a:cubicBezTo>
                  <a:cubicBezTo>
                    <a:pt x="6" y="192"/>
                    <a:pt x="12" y="212"/>
                    <a:pt x="20" y="232"/>
                  </a:cubicBezTo>
                  <a:cubicBezTo>
                    <a:pt x="23" y="239"/>
                    <a:pt x="27" y="246"/>
                    <a:pt x="31" y="253"/>
                  </a:cubicBezTo>
                  <a:cubicBezTo>
                    <a:pt x="37" y="249"/>
                    <a:pt x="42" y="245"/>
                    <a:pt x="47" y="242"/>
                  </a:cubicBezTo>
                  <a:close/>
                  <a:moveTo>
                    <a:pt x="445" y="519"/>
                  </a:moveTo>
                  <a:cubicBezTo>
                    <a:pt x="446" y="519"/>
                    <a:pt x="446" y="519"/>
                    <a:pt x="446" y="519"/>
                  </a:cubicBezTo>
                  <a:cubicBezTo>
                    <a:pt x="446" y="508"/>
                    <a:pt x="446" y="498"/>
                    <a:pt x="446" y="487"/>
                  </a:cubicBezTo>
                  <a:cubicBezTo>
                    <a:pt x="446" y="486"/>
                    <a:pt x="445" y="484"/>
                    <a:pt x="444" y="483"/>
                  </a:cubicBezTo>
                  <a:cubicBezTo>
                    <a:pt x="427" y="473"/>
                    <a:pt x="411" y="462"/>
                    <a:pt x="395" y="451"/>
                  </a:cubicBezTo>
                  <a:cubicBezTo>
                    <a:pt x="394" y="451"/>
                    <a:pt x="393" y="450"/>
                    <a:pt x="392" y="450"/>
                  </a:cubicBezTo>
                  <a:cubicBezTo>
                    <a:pt x="392" y="464"/>
                    <a:pt x="392" y="478"/>
                    <a:pt x="392" y="492"/>
                  </a:cubicBezTo>
                  <a:cubicBezTo>
                    <a:pt x="392" y="496"/>
                    <a:pt x="393" y="497"/>
                    <a:pt x="398" y="497"/>
                  </a:cubicBezTo>
                  <a:cubicBezTo>
                    <a:pt x="403" y="496"/>
                    <a:pt x="407" y="496"/>
                    <a:pt x="412" y="495"/>
                  </a:cubicBezTo>
                  <a:cubicBezTo>
                    <a:pt x="424" y="495"/>
                    <a:pt x="434" y="500"/>
                    <a:pt x="440" y="511"/>
                  </a:cubicBezTo>
                  <a:cubicBezTo>
                    <a:pt x="442" y="514"/>
                    <a:pt x="444" y="516"/>
                    <a:pt x="445" y="519"/>
                  </a:cubicBezTo>
                  <a:close/>
                  <a:moveTo>
                    <a:pt x="388" y="492"/>
                  </a:moveTo>
                  <a:cubicBezTo>
                    <a:pt x="388" y="481"/>
                    <a:pt x="387" y="471"/>
                    <a:pt x="388" y="461"/>
                  </a:cubicBezTo>
                  <a:cubicBezTo>
                    <a:pt x="389" y="450"/>
                    <a:pt x="386" y="443"/>
                    <a:pt x="376" y="438"/>
                  </a:cubicBezTo>
                  <a:cubicBezTo>
                    <a:pt x="373" y="437"/>
                    <a:pt x="371" y="435"/>
                    <a:pt x="368" y="433"/>
                  </a:cubicBezTo>
                  <a:cubicBezTo>
                    <a:pt x="365" y="430"/>
                    <a:pt x="361" y="427"/>
                    <a:pt x="357" y="425"/>
                  </a:cubicBezTo>
                  <a:cubicBezTo>
                    <a:pt x="357" y="425"/>
                    <a:pt x="357" y="425"/>
                    <a:pt x="356" y="425"/>
                  </a:cubicBezTo>
                  <a:cubicBezTo>
                    <a:pt x="356" y="439"/>
                    <a:pt x="356" y="452"/>
                    <a:pt x="356" y="466"/>
                  </a:cubicBezTo>
                  <a:cubicBezTo>
                    <a:pt x="356" y="467"/>
                    <a:pt x="357" y="468"/>
                    <a:pt x="358" y="468"/>
                  </a:cubicBezTo>
                  <a:cubicBezTo>
                    <a:pt x="368" y="476"/>
                    <a:pt x="378" y="484"/>
                    <a:pt x="388" y="492"/>
                  </a:cubicBezTo>
                  <a:close/>
                  <a:moveTo>
                    <a:pt x="302" y="285"/>
                  </a:moveTo>
                  <a:cubicBezTo>
                    <a:pt x="306" y="284"/>
                    <a:pt x="308" y="284"/>
                    <a:pt x="311" y="283"/>
                  </a:cubicBezTo>
                  <a:cubicBezTo>
                    <a:pt x="322" y="282"/>
                    <a:pt x="322" y="282"/>
                    <a:pt x="322" y="271"/>
                  </a:cubicBezTo>
                  <a:cubicBezTo>
                    <a:pt x="321" y="253"/>
                    <a:pt x="313" y="239"/>
                    <a:pt x="304" y="225"/>
                  </a:cubicBezTo>
                  <a:cubicBezTo>
                    <a:pt x="303" y="225"/>
                    <a:pt x="302" y="224"/>
                    <a:pt x="301" y="224"/>
                  </a:cubicBezTo>
                  <a:cubicBezTo>
                    <a:pt x="296" y="225"/>
                    <a:pt x="291" y="227"/>
                    <a:pt x="286" y="229"/>
                  </a:cubicBezTo>
                  <a:cubicBezTo>
                    <a:pt x="290" y="234"/>
                    <a:pt x="293" y="239"/>
                    <a:pt x="297" y="244"/>
                  </a:cubicBezTo>
                  <a:cubicBezTo>
                    <a:pt x="305" y="256"/>
                    <a:pt x="309" y="269"/>
                    <a:pt x="302" y="285"/>
                  </a:cubicBezTo>
                  <a:close/>
                  <a:moveTo>
                    <a:pt x="112" y="235"/>
                  </a:moveTo>
                  <a:cubicBezTo>
                    <a:pt x="92" y="226"/>
                    <a:pt x="42" y="241"/>
                    <a:pt x="32" y="259"/>
                  </a:cubicBezTo>
                  <a:cubicBezTo>
                    <a:pt x="38" y="261"/>
                    <a:pt x="105" y="242"/>
                    <a:pt x="112" y="235"/>
                  </a:cubicBezTo>
                  <a:close/>
                  <a:moveTo>
                    <a:pt x="90" y="317"/>
                  </a:moveTo>
                  <a:cubicBezTo>
                    <a:pt x="94" y="310"/>
                    <a:pt x="93" y="306"/>
                    <a:pt x="89" y="301"/>
                  </a:cubicBezTo>
                  <a:cubicBezTo>
                    <a:pt x="80" y="291"/>
                    <a:pt x="72" y="280"/>
                    <a:pt x="64" y="269"/>
                  </a:cubicBezTo>
                  <a:cubicBezTo>
                    <a:pt x="61" y="266"/>
                    <a:pt x="60" y="261"/>
                    <a:pt x="57" y="259"/>
                  </a:cubicBezTo>
                  <a:cubicBezTo>
                    <a:pt x="54" y="258"/>
                    <a:pt x="49" y="261"/>
                    <a:pt x="45" y="262"/>
                  </a:cubicBezTo>
                  <a:cubicBezTo>
                    <a:pt x="45" y="262"/>
                    <a:pt x="45" y="262"/>
                    <a:pt x="45" y="262"/>
                  </a:cubicBezTo>
                  <a:cubicBezTo>
                    <a:pt x="45" y="262"/>
                    <a:pt x="45" y="263"/>
                    <a:pt x="45" y="263"/>
                  </a:cubicBezTo>
                  <a:cubicBezTo>
                    <a:pt x="56" y="274"/>
                    <a:pt x="65" y="287"/>
                    <a:pt x="68" y="302"/>
                  </a:cubicBezTo>
                  <a:cubicBezTo>
                    <a:pt x="69" y="304"/>
                    <a:pt x="70" y="306"/>
                    <a:pt x="71" y="307"/>
                  </a:cubicBezTo>
                  <a:cubicBezTo>
                    <a:pt x="77" y="310"/>
                    <a:pt x="83" y="314"/>
                    <a:pt x="90" y="317"/>
                  </a:cubicBezTo>
                  <a:close/>
                  <a:moveTo>
                    <a:pt x="352" y="464"/>
                  </a:moveTo>
                  <a:cubicBezTo>
                    <a:pt x="352" y="464"/>
                    <a:pt x="353" y="464"/>
                    <a:pt x="353" y="464"/>
                  </a:cubicBezTo>
                  <a:cubicBezTo>
                    <a:pt x="353" y="450"/>
                    <a:pt x="353" y="437"/>
                    <a:pt x="353" y="424"/>
                  </a:cubicBezTo>
                  <a:cubicBezTo>
                    <a:pt x="353" y="423"/>
                    <a:pt x="352" y="421"/>
                    <a:pt x="352" y="421"/>
                  </a:cubicBezTo>
                  <a:cubicBezTo>
                    <a:pt x="349" y="419"/>
                    <a:pt x="347" y="417"/>
                    <a:pt x="344" y="415"/>
                  </a:cubicBezTo>
                  <a:cubicBezTo>
                    <a:pt x="338" y="425"/>
                    <a:pt x="331" y="434"/>
                    <a:pt x="325" y="443"/>
                  </a:cubicBezTo>
                  <a:cubicBezTo>
                    <a:pt x="334" y="450"/>
                    <a:pt x="343" y="457"/>
                    <a:pt x="352" y="464"/>
                  </a:cubicBezTo>
                  <a:close/>
                  <a:moveTo>
                    <a:pt x="373" y="213"/>
                  </a:moveTo>
                  <a:cubicBezTo>
                    <a:pt x="372" y="213"/>
                    <a:pt x="372" y="213"/>
                    <a:pt x="372" y="213"/>
                  </a:cubicBezTo>
                  <a:cubicBezTo>
                    <a:pt x="365" y="235"/>
                    <a:pt x="367" y="258"/>
                    <a:pt x="364" y="280"/>
                  </a:cubicBezTo>
                  <a:cubicBezTo>
                    <a:pt x="369" y="281"/>
                    <a:pt x="374" y="281"/>
                    <a:pt x="380" y="281"/>
                  </a:cubicBezTo>
                  <a:cubicBezTo>
                    <a:pt x="377" y="258"/>
                    <a:pt x="375" y="236"/>
                    <a:pt x="373" y="213"/>
                  </a:cubicBezTo>
                  <a:close/>
                  <a:moveTo>
                    <a:pt x="237" y="241"/>
                  </a:moveTo>
                  <a:cubicBezTo>
                    <a:pt x="237" y="249"/>
                    <a:pt x="236" y="257"/>
                    <a:pt x="235" y="265"/>
                  </a:cubicBezTo>
                  <a:cubicBezTo>
                    <a:pt x="235" y="266"/>
                    <a:pt x="235" y="267"/>
                    <a:pt x="236" y="268"/>
                  </a:cubicBezTo>
                  <a:cubicBezTo>
                    <a:pt x="238" y="274"/>
                    <a:pt x="241" y="280"/>
                    <a:pt x="244" y="285"/>
                  </a:cubicBezTo>
                  <a:cubicBezTo>
                    <a:pt x="245" y="289"/>
                    <a:pt x="246" y="292"/>
                    <a:pt x="247" y="295"/>
                  </a:cubicBezTo>
                  <a:cubicBezTo>
                    <a:pt x="252" y="294"/>
                    <a:pt x="255" y="293"/>
                    <a:pt x="259" y="292"/>
                  </a:cubicBezTo>
                  <a:cubicBezTo>
                    <a:pt x="256" y="285"/>
                    <a:pt x="253" y="278"/>
                    <a:pt x="251" y="271"/>
                  </a:cubicBezTo>
                  <a:cubicBezTo>
                    <a:pt x="248" y="264"/>
                    <a:pt x="247" y="257"/>
                    <a:pt x="245" y="249"/>
                  </a:cubicBezTo>
                  <a:cubicBezTo>
                    <a:pt x="244" y="245"/>
                    <a:pt x="242" y="242"/>
                    <a:pt x="237" y="241"/>
                  </a:cubicBezTo>
                  <a:close/>
                  <a:moveTo>
                    <a:pt x="71" y="69"/>
                  </a:moveTo>
                  <a:cubicBezTo>
                    <a:pt x="67" y="82"/>
                    <a:pt x="63" y="94"/>
                    <a:pt x="59" y="106"/>
                  </a:cubicBezTo>
                  <a:cubicBezTo>
                    <a:pt x="67" y="103"/>
                    <a:pt x="75" y="101"/>
                    <a:pt x="82" y="99"/>
                  </a:cubicBezTo>
                  <a:cubicBezTo>
                    <a:pt x="83" y="98"/>
                    <a:pt x="84" y="98"/>
                    <a:pt x="84" y="97"/>
                  </a:cubicBezTo>
                  <a:cubicBezTo>
                    <a:pt x="86" y="92"/>
                    <a:pt x="88" y="87"/>
                    <a:pt x="90" y="82"/>
                  </a:cubicBezTo>
                  <a:cubicBezTo>
                    <a:pt x="77" y="78"/>
                    <a:pt x="77" y="78"/>
                    <a:pt x="71" y="69"/>
                  </a:cubicBezTo>
                  <a:close/>
                  <a:moveTo>
                    <a:pt x="91" y="298"/>
                  </a:moveTo>
                  <a:cubicBezTo>
                    <a:pt x="88" y="282"/>
                    <a:pt x="81" y="268"/>
                    <a:pt x="74" y="253"/>
                  </a:cubicBezTo>
                  <a:cubicBezTo>
                    <a:pt x="69" y="255"/>
                    <a:pt x="65" y="256"/>
                    <a:pt x="61" y="257"/>
                  </a:cubicBezTo>
                  <a:cubicBezTo>
                    <a:pt x="70" y="272"/>
                    <a:pt x="79" y="286"/>
                    <a:pt x="91" y="298"/>
                  </a:cubicBezTo>
                  <a:close/>
                  <a:moveTo>
                    <a:pt x="235" y="272"/>
                  </a:moveTo>
                  <a:cubicBezTo>
                    <a:pt x="234" y="272"/>
                    <a:pt x="234" y="272"/>
                    <a:pt x="233" y="272"/>
                  </a:cubicBezTo>
                  <a:cubicBezTo>
                    <a:pt x="230" y="286"/>
                    <a:pt x="222" y="296"/>
                    <a:pt x="211" y="305"/>
                  </a:cubicBezTo>
                  <a:cubicBezTo>
                    <a:pt x="222" y="302"/>
                    <a:pt x="233" y="299"/>
                    <a:pt x="244" y="296"/>
                  </a:cubicBezTo>
                  <a:cubicBezTo>
                    <a:pt x="241" y="287"/>
                    <a:pt x="238" y="280"/>
                    <a:pt x="235" y="272"/>
                  </a:cubicBezTo>
                  <a:close/>
                  <a:moveTo>
                    <a:pt x="89" y="320"/>
                  </a:moveTo>
                  <a:cubicBezTo>
                    <a:pt x="82" y="317"/>
                    <a:pt x="77" y="315"/>
                    <a:pt x="71" y="312"/>
                  </a:cubicBezTo>
                  <a:cubicBezTo>
                    <a:pt x="72" y="319"/>
                    <a:pt x="74" y="326"/>
                    <a:pt x="76" y="334"/>
                  </a:cubicBezTo>
                  <a:cubicBezTo>
                    <a:pt x="81" y="329"/>
                    <a:pt x="85" y="325"/>
                    <a:pt x="89" y="320"/>
                  </a:cubicBezTo>
                  <a:close/>
                  <a:moveTo>
                    <a:pt x="299" y="282"/>
                  </a:moveTo>
                  <a:cubicBezTo>
                    <a:pt x="303" y="274"/>
                    <a:pt x="303" y="262"/>
                    <a:pt x="299" y="257"/>
                  </a:cubicBezTo>
                  <a:cubicBezTo>
                    <a:pt x="299" y="265"/>
                    <a:pt x="299" y="273"/>
                    <a:pt x="299" y="282"/>
                  </a:cubicBezTo>
                  <a:close/>
                  <a:moveTo>
                    <a:pt x="122" y="327"/>
                  </a:moveTo>
                  <a:cubicBezTo>
                    <a:pt x="122" y="327"/>
                    <a:pt x="122" y="326"/>
                    <a:pt x="122" y="326"/>
                  </a:cubicBezTo>
                  <a:cubicBezTo>
                    <a:pt x="119" y="326"/>
                    <a:pt x="115" y="325"/>
                    <a:pt x="111" y="325"/>
                  </a:cubicBezTo>
                  <a:cubicBezTo>
                    <a:pt x="111" y="327"/>
                    <a:pt x="111" y="328"/>
                    <a:pt x="110" y="330"/>
                  </a:cubicBezTo>
                  <a:cubicBezTo>
                    <a:pt x="115" y="329"/>
                    <a:pt x="118" y="328"/>
                    <a:pt x="122" y="3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4418013" y="1246188"/>
              <a:ext cx="1160463" cy="2562225"/>
            </a:xfrm>
            <a:custGeom>
              <a:avLst/>
              <a:gdLst>
                <a:gd name="T0" fmla="*/ 41 w 308"/>
                <a:gd name="T1" fmla="*/ 433 h 681"/>
                <a:gd name="T2" fmla="*/ 45 w 308"/>
                <a:gd name="T3" fmla="*/ 299 h 681"/>
                <a:gd name="T4" fmla="*/ 35 w 308"/>
                <a:gd name="T5" fmla="*/ 419 h 681"/>
                <a:gd name="T6" fmla="*/ 14 w 308"/>
                <a:gd name="T7" fmla="*/ 337 h 681"/>
                <a:gd name="T8" fmla="*/ 8 w 308"/>
                <a:gd name="T9" fmla="*/ 314 h 681"/>
                <a:gd name="T10" fmla="*/ 84 w 308"/>
                <a:gd name="T11" fmla="*/ 168 h 681"/>
                <a:gd name="T12" fmla="*/ 148 w 308"/>
                <a:gd name="T13" fmla="*/ 13 h 681"/>
                <a:gd name="T14" fmla="*/ 137 w 308"/>
                <a:gd name="T15" fmla="*/ 162 h 681"/>
                <a:gd name="T16" fmla="*/ 249 w 308"/>
                <a:gd name="T17" fmla="*/ 306 h 681"/>
                <a:gd name="T18" fmla="*/ 237 w 308"/>
                <a:gd name="T19" fmla="*/ 388 h 681"/>
                <a:gd name="T20" fmla="*/ 187 w 308"/>
                <a:gd name="T21" fmla="*/ 434 h 681"/>
                <a:gd name="T22" fmla="*/ 307 w 308"/>
                <a:gd name="T23" fmla="*/ 681 h 681"/>
                <a:gd name="T24" fmla="*/ 182 w 308"/>
                <a:gd name="T25" fmla="*/ 434 h 681"/>
                <a:gd name="T26" fmla="*/ 41 w 308"/>
                <a:gd name="T27" fmla="*/ 314 h 681"/>
                <a:gd name="T28" fmla="*/ 63 w 308"/>
                <a:gd name="T29" fmla="*/ 336 h 681"/>
                <a:gd name="T30" fmla="*/ 98 w 308"/>
                <a:gd name="T31" fmla="*/ 384 h 681"/>
                <a:gd name="T32" fmla="*/ 97 w 308"/>
                <a:gd name="T33" fmla="*/ 329 h 681"/>
                <a:gd name="T34" fmla="*/ 77 w 308"/>
                <a:gd name="T35" fmla="*/ 214 h 681"/>
                <a:gd name="T36" fmla="*/ 103 w 308"/>
                <a:gd name="T37" fmla="*/ 309 h 681"/>
                <a:gd name="T38" fmla="*/ 156 w 308"/>
                <a:gd name="T39" fmla="*/ 345 h 681"/>
                <a:gd name="T40" fmla="*/ 200 w 308"/>
                <a:gd name="T41" fmla="*/ 338 h 681"/>
                <a:gd name="T42" fmla="*/ 168 w 308"/>
                <a:gd name="T43" fmla="*/ 353 h 681"/>
                <a:gd name="T44" fmla="*/ 110 w 308"/>
                <a:gd name="T45" fmla="*/ 354 h 681"/>
                <a:gd name="T46" fmla="*/ 108 w 308"/>
                <a:gd name="T47" fmla="*/ 391 h 681"/>
                <a:gd name="T48" fmla="*/ 246 w 308"/>
                <a:gd name="T49" fmla="*/ 315 h 681"/>
                <a:gd name="T50" fmla="*/ 181 w 308"/>
                <a:gd name="T51" fmla="*/ 348 h 681"/>
                <a:gd name="T52" fmla="*/ 152 w 308"/>
                <a:gd name="T53" fmla="*/ 185 h 681"/>
                <a:gd name="T54" fmla="*/ 111 w 308"/>
                <a:gd name="T55" fmla="*/ 243 h 681"/>
                <a:gd name="T56" fmla="*/ 172 w 308"/>
                <a:gd name="T57" fmla="*/ 264 h 681"/>
                <a:gd name="T58" fmla="*/ 238 w 308"/>
                <a:gd name="T59" fmla="*/ 295 h 681"/>
                <a:gd name="T60" fmla="*/ 74 w 308"/>
                <a:gd name="T61" fmla="*/ 90 h 681"/>
                <a:gd name="T62" fmla="*/ 156 w 308"/>
                <a:gd name="T63" fmla="*/ 92 h 681"/>
                <a:gd name="T64" fmla="*/ 63 w 308"/>
                <a:gd name="T65" fmla="*/ 63 h 681"/>
                <a:gd name="T66" fmla="*/ 84 w 308"/>
                <a:gd name="T67" fmla="*/ 13 h 681"/>
                <a:gd name="T68" fmla="*/ 97 w 308"/>
                <a:gd name="T69" fmla="*/ 20 h 681"/>
                <a:gd name="T70" fmla="*/ 123 w 308"/>
                <a:gd name="T71" fmla="*/ 30 h 681"/>
                <a:gd name="T72" fmla="*/ 123 w 308"/>
                <a:gd name="T73" fmla="*/ 150 h 681"/>
                <a:gd name="T74" fmla="*/ 78 w 308"/>
                <a:gd name="T75" fmla="*/ 107 h 681"/>
                <a:gd name="T76" fmla="*/ 201 w 308"/>
                <a:gd name="T77" fmla="*/ 376 h 681"/>
                <a:gd name="T78" fmla="*/ 171 w 308"/>
                <a:gd name="T79" fmla="*/ 380 h 681"/>
                <a:gd name="T80" fmla="*/ 92 w 308"/>
                <a:gd name="T81" fmla="*/ 148 h 681"/>
                <a:gd name="T82" fmla="*/ 110 w 308"/>
                <a:gd name="T83" fmla="*/ 71 h 681"/>
                <a:gd name="T84" fmla="*/ 173 w 308"/>
                <a:gd name="T85" fmla="*/ 279 h 681"/>
                <a:gd name="T86" fmla="*/ 123 w 308"/>
                <a:gd name="T87" fmla="*/ 299 h 681"/>
                <a:gd name="T88" fmla="*/ 168 w 308"/>
                <a:gd name="T89" fmla="*/ 278 h 681"/>
                <a:gd name="T90" fmla="*/ 82 w 308"/>
                <a:gd name="T91" fmla="*/ 214 h 681"/>
                <a:gd name="T92" fmla="*/ 226 w 308"/>
                <a:gd name="T93" fmla="*/ 404 h 681"/>
                <a:gd name="T94" fmla="*/ 139 w 308"/>
                <a:gd name="T95" fmla="*/ 172 h 681"/>
                <a:gd name="T96" fmla="*/ 215 w 308"/>
                <a:gd name="T97" fmla="*/ 310 h 681"/>
                <a:gd name="T98" fmla="*/ 87 w 308"/>
                <a:gd name="T99" fmla="*/ 95 h 681"/>
                <a:gd name="T100" fmla="*/ 110 w 308"/>
                <a:gd name="T101" fmla="*/ 38 h 681"/>
                <a:gd name="T102" fmla="*/ 98 w 308"/>
                <a:gd name="T103" fmla="*/ 22 h 681"/>
                <a:gd name="T104" fmla="*/ 123 w 308"/>
                <a:gd name="T105" fmla="*/ 99 h 681"/>
                <a:gd name="T106" fmla="*/ 126 w 308"/>
                <a:gd name="T107" fmla="*/ 422 h 681"/>
                <a:gd name="T108" fmla="*/ 118 w 308"/>
                <a:gd name="T109" fmla="*/ 426 h 681"/>
                <a:gd name="T110" fmla="*/ 202 w 308"/>
                <a:gd name="T111" fmla="*/ 285 h 681"/>
                <a:gd name="T112" fmla="*/ 104 w 308"/>
                <a:gd name="T113" fmla="*/ 304 h 681"/>
                <a:gd name="T114" fmla="*/ 71 w 308"/>
                <a:gd name="T115" fmla="*/ 96 h 681"/>
                <a:gd name="T116" fmla="*/ 177 w 308"/>
                <a:gd name="T117" fmla="*/ 272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08" h="681">
                  <a:moveTo>
                    <a:pt x="182" y="434"/>
                  </a:moveTo>
                  <a:cubicBezTo>
                    <a:pt x="171" y="436"/>
                    <a:pt x="162" y="438"/>
                    <a:pt x="153" y="439"/>
                  </a:cubicBezTo>
                  <a:cubicBezTo>
                    <a:pt x="142" y="440"/>
                    <a:pt x="130" y="440"/>
                    <a:pt x="119" y="440"/>
                  </a:cubicBezTo>
                  <a:cubicBezTo>
                    <a:pt x="116" y="440"/>
                    <a:pt x="115" y="439"/>
                    <a:pt x="114" y="436"/>
                  </a:cubicBezTo>
                  <a:cubicBezTo>
                    <a:pt x="114" y="431"/>
                    <a:pt x="113" y="426"/>
                    <a:pt x="111" y="421"/>
                  </a:cubicBezTo>
                  <a:cubicBezTo>
                    <a:pt x="110" y="427"/>
                    <a:pt x="109" y="433"/>
                    <a:pt x="107" y="439"/>
                  </a:cubicBezTo>
                  <a:cubicBezTo>
                    <a:pt x="85" y="441"/>
                    <a:pt x="63" y="437"/>
                    <a:pt x="41" y="433"/>
                  </a:cubicBezTo>
                  <a:cubicBezTo>
                    <a:pt x="40" y="443"/>
                    <a:pt x="38" y="452"/>
                    <a:pt x="37" y="462"/>
                  </a:cubicBezTo>
                  <a:cubicBezTo>
                    <a:pt x="32" y="451"/>
                    <a:pt x="38" y="441"/>
                    <a:pt x="38" y="431"/>
                  </a:cubicBezTo>
                  <a:cubicBezTo>
                    <a:pt x="33" y="430"/>
                    <a:pt x="34" y="427"/>
                    <a:pt x="35" y="424"/>
                  </a:cubicBezTo>
                  <a:cubicBezTo>
                    <a:pt x="42" y="411"/>
                    <a:pt x="47" y="398"/>
                    <a:pt x="54" y="386"/>
                  </a:cubicBezTo>
                  <a:cubicBezTo>
                    <a:pt x="61" y="373"/>
                    <a:pt x="64" y="361"/>
                    <a:pt x="61" y="346"/>
                  </a:cubicBezTo>
                  <a:cubicBezTo>
                    <a:pt x="58" y="327"/>
                    <a:pt x="55" y="308"/>
                    <a:pt x="45" y="291"/>
                  </a:cubicBezTo>
                  <a:cubicBezTo>
                    <a:pt x="45" y="294"/>
                    <a:pt x="45" y="296"/>
                    <a:pt x="45" y="299"/>
                  </a:cubicBezTo>
                  <a:cubicBezTo>
                    <a:pt x="46" y="310"/>
                    <a:pt x="47" y="321"/>
                    <a:pt x="47" y="332"/>
                  </a:cubicBezTo>
                  <a:cubicBezTo>
                    <a:pt x="47" y="334"/>
                    <a:pt x="47" y="335"/>
                    <a:pt x="47" y="337"/>
                  </a:cubicBezTo>
                  <a:cubicBezTo>
                    <a:pt x="46" y="337"/>
                    <a:pt x="45" y="337"/>
                    <a:pt x="42" y="337"/>
                  </a:cubicBezTo>
                  <a:cubicBezTo>
                    <a:pt x="42" y="344"/>
                    <a:pt x="42" y="351"/>
                    <a:pt x="42" y="358"/>
                  </a:cubicBezTo>
                  <a:cubicBezTo>
                    <a:pt x="42" y="365"/>
                    <a:pt x="42" y="372"/>
                    <a:pt x="41" y="378"/>
                  </a:cubicBezTo>
                  <a:cubicBezTo>
                    <a:pt x="41" y="385"/>
                    <a:pt x="40" y="392"/>
                    <a:pt x="39" y="399"/>
                  </a:cubicBezTo>
                  <a:cubicBezTo>
                    <a:pt x="38" y="405"/>
                    <a:pt x="37" y="412"/>
                    <a:pt x="35" y="419"/>
                  </a:cubicBezTo>
                  <a:cubicBezTo>
                    <a:pt x="34" y="425"/>
                    <a:pt x="33" y="432"/>
                    <a:pt x="31" y="439"/>
                  </a:cubicBezTo>
                  <a:cubicBezTo>
                    <a:pt x="29" y="445"/>
                    <a:pt x="31" y="452"/>
                    <a:pt x="26" y="457"/>
                  </a:cubicBezTo>
                  <a:cubicBezTo>
                    <a:pt x="26" y="457"/>
                    <a:pt x="25" y="457"/>
                    <a:pt x="25" y="457"/>
                  </a:cubicBezTo>
                  <a:cubicBezTo>
                    <a:pt x="25" y="451"/>
                    <a:pt x="26" y="445"/>
                    <a:pt x="27" y="439"/>
                  </a:cubicBezTo>
                  <a:cubicBezTo>
                    <a:pt x="30" y="424"/>
                    <a:pt x="34" y="409"/>
                    <a:pt x="36" y="394"/>
                  </a:cubicBezTo>
                  <a:cubicBezTo>
                    <a:pt x="39" y="375"/>
                    <a:pt x="39" y="356"/>
                    <a:pt x="40" y="337"/>
                  </a:cubicBezTo>
                  <a:cubicBezTo>
                    <a:pt x="31" y="337"/>
                    <a:pt x="22" y="337"/>
                    <a:pt x="14" y="337"/>
                  </a:cubicBezTo>
                  <a:cubicBezTo>
                    <a:pt x="10" y="378"/>
                    <a:pt x="7" y="418"/>
                    <a:pt x="3" y="458"/>
                  </a:cubicBezTo>
                  <a:cubicBezTo>
                    <a:pt x="3" y="458"/>
                    <a:pt x="3" y="458"/>
                    <a:pt x="3" y="458"/>
                  </a:cubicBezTo>
                  <a:cubicBezTo>
                    <a:pt x="2" y="458"/>
                    <a:pt x="2" y="458"/>
                    <a:pt x="1" y="457"/>
                  </a:cubicBezTo>
                  <a:cubicBezTo>
                    <a:pt x="1" y="457"/>
                    <a:pt x="0" y="455"/>
                    <a:pt x="1" y="453"/>
                  </a:cubicBezTo>
                  <a:cubicBezTo>
                    <a:pt x="2" y="428"/>
                    <a:pt x="4" y="404"/>
                    <a:pt x="7" y="379"/>
                  </a:cubicBezTo>
                  <a:cubicBezTo>
                    <a:pt x="8" y="366"/>
                    <a:pt x="9" y="353"/>
                    <a:pt x="10" y="341"/>
                  </a:cubicBezTo>
                  <a:cubicBezTo>
                    <a:pt x="10" y="332"/>
                    <a:pt x="8" y="323"/>
                    <a:pt x="8" y="314"/>
                  </a:cubicBezTo>
                  <a:cubicBezTo>
                    <a:pt x="8" y="305"/>
                    <a:pt x="8" y="295"/>
                    <a:pt x="8" y="286"/>
                  </a:cubicBezTo>
                  <a:cubicBezTo>
                    <a:pt x="8" y="271"/>
                    <a:pt x="7" y="255"/>
                    <a:pt x="7" y="240"/>
                  </a:cubicBezTo>
                  <a:cubicBezTo>
                    <a:pt x="7" y="235"/>
                    <a:pt x="8" y="229"/>
                    <a:pt x="9" y="224"/>
                  </a:cubicBezTo>
                  <a:cubicBezTo>
                    <a:pt x="13" y="207"/>
                    <a:pt x="24" y="197"/>
                    <a:pt x="39" y="192"/>
                  </a:cubicBezTo>
                  <a:cubicBezTo>
                    <a:pt x="48" y="189"/>
                    <a:pt x="56" y="187"/>
                    <a:pt x="64" y="184"/>
                  </a:cubicBezTo>
                  <a:cubicBezTo>
                    <a:pt x="68" y="183"/>
                    <a:pt x="71" y="181"/>
                    <a:pt x="73" y="177"/>
                  </a:cubicBezTo>
                  <a:cubicBezTo>
                    <a:pt x="75" y="173"/>
                    <a:pt x="80" y="171"/>
                    <a:pt x="84" y="168"/>
                  </a:cubicBezTo>
                  <a:cubicBezTo>
                    <a:pt x="85" y="167"/>
                    <a:pt x="86" y="166"/>
                    <a:pt x="86" y="165"/>
                  </a:cubicBezTo>
                  <a:cubicBezTo>
                    <a:pt x="87" y="159"/>
                    <a:pt x="88" y="152"/>
                    <a:pt x="87" y="145"/>
                  </a:cubicBezTo>
                  <a:cubicBezTo>
                    <a:pt x="87" y="142"/>
                    <a:pt x="84" y="139"/>
                    <a:pt x="81" y="137"/>
                  </a:cubicBezTo>
                  <a:cubicBezTo>
                    <a:pt x="55" y="117"/>
                    <a:pt x="50" y="91"/>
                    <a:pt x="57" y="61"/>
                  </a:cubicBezTo>
                  <a:cubicBezTo>
                    <a:pt x="59" y="54"/>
                    <a:pt x="60" y="47"/>
                    <a:pt x="61" y="39"/>
                  </a:cubicBezTo>
                  <a:cubicBezTo>
                    <a:pt x="62" y="26"/>
                    <a:pt x="69" y="17"/>
                    <a:pt x="80" y="12"/>
                  </a:cubicBezTo>
                  <a:cubicBezTo>
                    <a:pt x="103" y="0"/>
                    <a:pt x="126" y="1"/>
                    <a:pt x="148" y="13"/>
                  </a:cubicBezTo>
                  <a:cubicBezTo>
                    <a:pt x="157" y="18"/>
                    <a:pt x="162" y="25"/>
                    <a:pt x="162" y="35"/>
                  </a:cubicBezTo>
                  <a:cubicBezTo>
                    <a:pt x="162" y="45"/>
                    <a:pt x="163" y="54"/>
                    <a:pt x="166" y="63"/>
                  </a:cubicBezTo>
                  <a:cubicBezTo>
                    <a:pt x="171" y="80"/>
                    <a:pt x="171" y="98"/>
                    <a:pt x="162" y="114"/>
                  </a:cubicBezTo>
                  <a:cubicBezTo>
                    <a:pt x="157" y="121"/>
                    <a:pt x="150" y="127"/>
                    <a:pt x="145" y="133"/>
                  </a:cubicBezTo>
                  <a:cubicBezTo>
                    <a:pt x="141" y="137"/>
                    <a:pt x="138" y="141"/>
                    <a:pt x="135" y="145"/>
                  </a:cubicBezTo>
                  <a:cubicBezTo>
                    <a:pt x="135" y="145"/>
                    <a:pt x="135" y="146"/>
                    <a:pt x="135" y="147"/>
                  </a:cubicBezTo>
                  <a:cubicBezTo>
                    <a:pt x="135" y="152"/>
                    <a:pt x="136" y="157"/>
                    <a:pt x="137" y="162"/>
                  </a:cubicBezTo>
                  <a:cubicBezTo>
                    <a:pt x="137" y="165"/>
                    <a:pt x="138" y="167"/>
                    <a:pt x="142" y="169"/>
                  </a:cubicBezTo>
                  <a:cubicBezTo>
                    <a:pt x="145" y="171"/>
                    <a:pt x="148" y="174"/>
                    <a:pt x="151" y="177"/>
                  </a:cubicBezTo>
                  <a:cubicBezTo>
                    <a:pt x="152" y="179"/>
                    <a:pt x="153" y="180"/>
                    <a:pt x="154" y="181"/>
                  </a:cubicBezTo>
                  <a:cubicBezTo>
                    <a:pt x="163" y="184"/>
                    <a:pt x="171" y="187"/>
                    <a:pt x="180" y="189"/>
                  </a:cubicBezTo>
                  <a:cubicBezTo>
                    <a:pt x="198" y="194"/>
                    <a:pt x="209" y="205"/>
                    <a:pt x="215" y="222"/>
                  </a:cubicBezTo>
                  <a:cubicBezTo>
                    <a:pt x="224" y="245"/>
                    <a:pt x="234" y="268"/>
                    <a:pt x="243" y="292"/>
                  </a:cubicBezTo>
                  <a:cubicBezTo>
                    <a:pt x="245" y="296"/>
                    <a:pt x="247" y="301"/>
                    <a:pt x="249" y="306"/>
                  </a:cubicBezTo>
                  <a:cubicBezTo>
                    <a:pt x="250" y="308"/>
                    <a:pt x="253" y="311"/>
                    <a:pt x="250" y="314"/>
                  </a:cubicBezTo>
                  <a:cubicBezTo>
                    <a:pt x="250" y="315"/>
                    <a:pt x="251" y="316"/>
                    <a:pt x="251" y="317"/>
                  </a:cubicBezTo>
                  <a:cubicBezTo>
                    <a:pt x="253" y="324"/>
                    <a:pt x="255" y="331"/>
                    <a:pt x="257" y="338"/>
                  </a:cubicBezTo>
                  <a:cubicBezTo>
                    <a:pt x="259" y="348"/>
                    <a:pt x="255" y="355"/>
                    <a:pt x="247" y="360"/>
                  </a:cubicBezTo>
                  <a:cubicBezTo>
                    <a:pt x="242" y="363"/>
                    <a:pt x="237" y="364"/>
                    <a:pt x="232" y="367"/>
                  </a:cubicBezTo>
                  <a:cubicBezTo>
                    <a:pt x="233" y="369"/>
                    <a:pt x="234" y="372"/>
                    <a:pt x="234" y="374"/>
                  </a:cubicBezTo>
                  <a:cubicBezTo>
                    <a:pt x="235" y="379"/>
                    <a:pt x="236" y="383"/>
                    <a:pt x="237" y="388"/>
                  </a:cubicBezTo>
                  <a:cubicBezTo>
                    <a:pt x="237" y="391"/>
                    <a:pt x="237" y="394"/>
                    <a:pt x="238" y="397"/>
                  </a:cubicBezTo>
                  <a:cubicBezTo>
                    <a:pt x="239" y="400"/>
                    <a:pt x="239" y="401"/>
                    <a:pt x="236" y="402"/>
                  </a:cubicBezTo>
                  <a:cubicBezTo>
                    <a:pt x="234" y="402"/>
                    <a:pt x="232" y="404"/>
                    <a:pt x="230" y="406"/>
                  </a:cubicBezTo>
                  <a:cubicBezTo>
                    <a:pt x="226" y="411"/>
                    <a:pt x="220" y="415"/>
                    <a:pt x="213" y="417"/>
                  </a:cubicBezTo>
                  <a:cubicBezTo>
                    <a:pt x="205" y="419"/>
                    <a:pt x="197" y="422"/>
                    <a:pt x="190" y="424"/>
                  </a:cubicBezTo>
                  <a:cubicBezTo>
                    <a:pt x="189" y="427"/>
                    <a:pt x="188" y="429"/>
                    <a:pt x="187" y="431"/>
                  </a:cubicBezTo>
                  <a:cubicBezTo>
                    <a:pt x="186" y="432"/>
                    <a:pt x="187" y="433"/>
                    <a:pt x="187" y="434"/>
                  </a:cubicBezTo>
                  <a:cubicBezTo>
                    <a:pt x="188" y="442"/>
                    <a:pt x="189" y="451"/>
                    <a:pt x="190" y="459"/>
                  </a:cubicBezTo>
                  <a:cubicBezTo>
                    <a:pt x="190" y="462"/>
                    <a:pt x="189" y="465"/>
                    <a:pt x="189" y="467"/>
                  </a:cubicBezTo>
                  <a:cubicBezTo>
                    <a:pt x="189" y="506"/>
                    <a:pt x="189" y="546"/>
                    <a:pt x="189" y="585"/>
                  </a:cubicBezTo>
                  <a:cubicBezTo>
                    <a:pt x="189" y="588"/>
                    <a:pt x="190" y="589"/>
                    <a:pt x="192" y="591"/>
                  </a:cubicBezTo>
                  <a:cubicBezTo>
                    <a:pt x="233" y="614"/>
                    <a:pt x="271" y="642"/>
                    <a:pt x="305" y="676"/>
                  </a:cubicBezTo>
                  <a:cubicBezTo>
                    <a:pt x="306" y="677"/>
                    <a:pt x="307" y="679"/>
                    <a:pt x="308" y="680"/>
                  </a:cubicBezTo>
                  <a:cubicBezTo>
                    <a:pt x="308" y="680"/>
                    <a:pt x="307" y="681"/>
                    <a:pt x="307" y="681"/>
                  </a:cubicBezTo>
                  <a:cubicBezTo>
                    <a:pt x="305" y="680"/>
                    <a:pt x="303" y="680"/>
                    <a:pt x="302" y="678"/>
                  </a:cubicBezTo>
                  <a:cubicBezTo>
                    <a:pt x="266" y="641"/>
                    <a:pt x="223" y="611"/>
                    <a:pt x="177" y="587"/>
                  </a:cubicBezTo>
                  <a:cubicBezTo>
                    <a:pt x="174" y="585"/>
                    <a:pt x="174" y="585"/>
                    <a:pt x="174" y="581"/>
                  </a:cubicBezTo>
                  <a:cubicBezTo>
                    <a:pt x="178" y="583"/>
                    <a:pt x="181" y="585"/>
                    <a:pt x="185" y="586"/>
                  </a:cubicBezTo>
                  <a:cubicBezTo>
                    <a:pt x="185" y="585"/>
                    <a:pt x="185" y="583"/>
                    <a:pt x="185" y="582"/>
                  </a:cubicBezTo>
                  <a:cubicBezTo>
                    <a:pt x="185" y="543"/>
                    <a:pt x="185" y="503"/>
                    <a:pt x="185" y="464"/>
                  </a:cubicBezTo>
                  <a:cubicBezTo>
                    <a:pt x="185" y="454"/>
                    <a:pt x="183" y="444"/>
                    <a:pt x="182" y="434"/>
                  </a:cubicBezTo>
                  <a:close/>
                  <a:moveTo>
                    <a:pt x="71" y="186"/>
                  </a:moveTo>
                  <a:cubicBezTo>
                    <a:pt x="61" y="189"/>
                    <a:pt x="51" y="192"/>
                    <a:pt x="41" y="195"/>
                  </a:cubicBezTo>
                  <a:cubicBezTo>
                    <a:pt x="31" y="198"/>
                    <a:pt x="23" y="203"/>
                    <a:pt x="17" y="212"/>
                  </a:cubicBezTo>
                  <a:cubicBezTo>
                    <a:pt x="12" y="221"/>
                    <a:pt x="10" y="230"/>
                    <a:pt x="10" y="240"/>
                  </a:cubicBezTo>
                  <a:cubicBezTo>
                    <a:pt x="10" y="255"/>
                    <a:pt x="11" y="271"/>
                    <a:pt x="11" y="286"/>
                  </a:cubicBezTo>
                  <a:cubicBezTo>
                    <a:pt x="12" y="296"/>
                    <a:pt x="11" y="305"/>
                    <a:pt x="11" y="314"/>
                  </a:cubicBezTo>
                  <a:cubicBezTo>
                    <a:pt x="22" y="314"/>
                    <a:pt x="31" y="314"/>
                    <a:pt x="41" y="314"/>
                  </a:cubicBezTo>
                  <a:cubicBezTo>
                    <a:pt x="41" y="313"/>
                    <a:pt x="41" y="311"/>
                    <a:pt x="41" y="310"/>
                  </a:cubicBezTo>
                  <a:cubicBezTo>
                    <a:pt x="42" y="299"/>
                    <a:pt x="42" y="288"/>
                    <a:pt x="42" y="278"/>
                  </a:cubicBezTo>
                  <a:cubicBezTo>
                    <a:pt x="43" y="276"/>
                    <a:pt x="43" y="274"/>
                    <a:pt x="44" y="272"/>
                  </a:cubicBezTo>
                  <a:cubicBezTo>
                    <a:pt x="44" y="272"/>
                    <a:pt x="45" y="272"/>
                    <a:pt x="45" y="272"/>
                  </a:cubicBezTo>
                  <a:cubicBezTo>
                    <a:pt x="46" y="274"/>
                    <a:pt x="46" y="275"/>
                    <a:pt x="46" y="276"/>
                  </a:cubicBezTo>
                  <a:cubicBezTo>
                    <a:pt x="48" y="280"/>
                    <a:pt x="48" y="285"/>
                    <a:pt x="50" y="289"/>
                  </a:cubicBezTo>
                  <a:cubicBezTo>
                    <a:pt x="56" y="304"/>
                    <a:pt x="62" y="320"/>
                    <a:pt x="63" y="336"/>
                  </a:cubicBezTo>
                  <a:cubicBezTo>
                    <a:pt x="64" y="344"/>
                    <a:pt x="66" y="352"/>
                    <a:pt x="66" y="360"/>
                  </a:cubicBezTo>
                  <a:cubicBezTo>
                    <a:pt x="66" y="370"/>
                    <a:pt x="62" y="378"/>
                    <a:pt x="58" y="386"/>
                  </a:cubicBezTo>
                  <a:cubicBezTo>
                    <a:pt x="53" y="395"/>
                    <a:pt x="49" y="403"/>
                    <a:pt x="44" y="412"/>
                  </a:cubicBezTo>
                  <a:cubicBezTo>
                    <a:pt x="52" y="416"/>
                    <a:pt x="96" y="422"/>
                    <a:pt x="106" y="421"/>
                  </a:cubicBezTo>
                  <a:cubicBezTo>
                    <a:pt x="107" y="414"/>
                    <a:pt x="108" y="407"/>
                    <a:pt x="109" y="400"/>
                  </a:cubicBezTo>
                  <a:cubicBezTo>
                    <a:pt x="109" y="398"/>
                    <a:pt x="108" y="397"/>
                    <a:pt x="107" y="396"/>
                  </a:cubicBezTo>
                  <a:cubicBezTo>
                    <a:pt x="104" y="392"/>
                    <a:pt x="100" y="389"/>
                    <a:pt x="98" y="384"/>
                  </a:cubicBezTo>
                  <a:cubicBezTo>
                    <a:pt x="95" y="377"/>
                    <a:pt x="93" y="370"/>
                    <a:pt x="95" y="362"/>
                  </a:cubicBezTo>
                  <a:cubicBezTo>
                    <a:pt x="93" y="362"/>
                    <a:pt x="91" y="362"/>
                    <a:pt x="90" y="361"/>
                  </a:cubicBezTo>
                  <a:cubicBezTo>
                    <a:pt x="88" y="360"/>
                    <a:pt x="87" y="359"/>
                    <a:pt x="86" y="358"/>
                  </a:cubicBezTo>
                  <a:cubicBezTo>
                    <a:pt x="86" y="357"/>
                    <a:pt x="88" y="355"/>
                    <a:pt x="89" y="354"/>
                  </a:cubicBezTo>
                  <a:cubicBezTo>
                    <a:pt x="90" y="354"/>
                    <a:pt x="91" y="353"/>
                    <a:pt x="93" y="353"/>
                  </a:cubicBezTo>
                  <a:cubicBezTo>
                    <a:pt x="96" y="352"/>
                    <a:pt x="100" y="351"/>
                    <a:pt x="103" y="349"/>
                  </a:cubicBezTo>
                  <a:cubicBezTo>
                    <a:pt x="101" y="342"/>
                    <a:pt x="99" y="335"/>
                    <a:pt x="97" y="329"/>
                  </a:cubicBezTo>
                  <a:cubicBezTo>
                    <a:pt x="94" y="316"/>
                    <a:pt x="97" y="306"/>
                    <a:pt x="106" y="296"/>
                  </a:cubicBezTo>
                  <a:cubicBezTo>
                    <a:pt x="107" y="295"/>
                    <a:pt x="108" y="293"/>
                    <a:pt x="108" y="291"/>
                  </a:cubicBezTo>
                  <a:cubicBezTo>
                    <a:pt x="108" y="272"/>
                    <a:pt x="108" y="253"/>
                    <a:pt x="108" y="234"/>
                  </a:cubicBezTo>
                  <a:cubicBezTo>
                    <a:pt x="107" y="224"/>
                    <a:pt x="103" y="214"/>
                    <a:pt x="97" y="205"/>
                  </a:cubicBezTo>
                  <a:cubicBezTo>
                    <a:pt x="93" y="209"/>
                    <a:pt x="90" y="213"/>
                    <a:pt x="86" y="217"/>
                  </a:cubicBezTo>
                  <a:cubicBezTo>
                    <a:pt x="85" y="218"/>
                    <a:pt x="82" y="220"/>
                    <a:pt x="80" y="219"/>
                  </a:cubicBezTo>
                  <a:cubicBezTo>
                    <a:pt x="79" y="219"/>
                    <a:pt x="77" y="216"/>
                    <a:pt x="77" y="214"/>
                  </a:cubicBezTo>
                  <a:cubicBezTo>
                    <a:pt x="75" y="205"/>
                    <a:pt x="73" y="195"/>
                    <a:pt x="71" y="186"/>
                  </a:cubicBezTo>
                  <a:close/>
                  <a:moveTo>
                    <a:pt x="195" y="279"/>
                  </a:moveTo>
                  <a:cubicBezTo>
                    <a:pt x="190" y="280"/>
                    <a:pt x="186" y="282"/>
                    <a:pt x="181" y="283"/>
                  </a:cubicBezTo>
                  <a:cubicBezTo>
                    <a:pt x="182" y="289"/>
                    <a:pt x="181" y="290"/>
                    <a:pt x="176" y="291"/>
                  </a:cubicBezTo>
                  <a:cubicBezTo>
                    <a:pt x="160" y="296"/>
                    <a:pt x="143" y="301"/>
                    <a:pt x="127" y="306"/>
                  </a:cubicBezTo>
                  <a:cubicBezTo>
                    <a:pt x="123" y="307"/>
                    <a:pt x="120" y="307"/>
                    <a:pt x="118" y="304"/>
                  </a:cubicBezTo>
                  <a:cubicBezTo>
                    <a:pt x="113" y="305"/>
                    <a:pt x="108" y="307"/>
                    <a:pt x="103" y="309"/>
                  </a:cubicBezTo>
                  <a:cubicBezTo>
                    <a:pt x="103" y="310"/>
                    <a:pt x="104" y="311"/>
                    <a:pt x="104" y="312"/>
                  </a:cubicBezTo>
                  <a:cubicBezTo>
                    <a:pt x="106" y="322"/>
                    <a:pt x="109" y="332"/>
                    <a:pt x="112" y="342"/>
                  </a:cubicBezTo>
                  <a:cubicBezTo>
                    <a:pt x="113" y="347"/>
                    <a:pt x="118" y="350"/>
                    <a:pt x="123" y="349"/>
                  </a:cubicBezTo>
                  <a:cubicBezTo>
                    <a:pt x="148" y="342"/>
                    <a:pt x="173" y="334"/>
                    <a:pt x="198" y="327"/>
                  </a:cubicBezTo>
                  <a:cubicBezTo>
                    <a:pt x="199" y="327"/>
                    <a:pt x="201" y="327"/>
                    <a:pt x="202" y="327"/>
                  </a:cubicBezTo>
                  <a:cubicBezTo>
                    <a:pt x="201" y="328"/>
                    <a:pt x="200" y="330"/>
                    <a:pt x="199" y="331"/>
                  </a:cubicBezTo>
                  <a:cubicBezTo>
                    <a:pt x="185" y="336"/>
                    <a:pt x="171" y="340"/>
                    <a:pt x="156" y="345"/>
                  </a:cubicBezTo>
                  <a:cubicBezTo>
                    <a:pt x="147" y="347"/>
                    <a:pt x="138" y="349"/>
                    <a:pt x="129" y="352"/>
                  </a:cubicBezTo>
                  <a:cubicBezTo>
                    <a:pt x="129" y="352"/>
                    <a:pt x="129" y="352"/>
                    <a:pt x="129" y="353"/>
                  </a:cubicBezTo>
                  <a:cubicBezTo>
                    <a:pt x="131" y="353"/>
                    <a:pt x="133" y="353"/>
                    <a:pt x="135" y="353"/>
                  </a:cubicBezTo>
                  <a:cubicBezTo>
                    <a:pt x="156" y="346"/>
                    <a:pt x="178" y="340"/>
                    <a:pt x="200" y="333"/>
                  </a:cubicBezTo>
                  <a:cubicBezTo>
                    <a:pt x="201" y="333"/>
                    <a:pt x="203" y="334"/>
                    <a:pt x="205" y="334"/>
                  </a:cubicBezTo>
                  <a:cubicBezTo>
                    <a:pt x="204" y="335"/>
                    <a:pt x="203" y="336"/>
                    <a:pt x="202" y="337"/>
                  </a:cubicBezTo>
                  <a:cubicBezTo>
                    <a:pt x="201" y="338"/>
                    <a:pt x="200" y="338"/>
                    <a:pt x="200" y="338"/>
                  </a:cubicBezTo>
                  <a:cubicBezTo>
                    <a:pt x="182" y="343"/>
                    <a:pt x="165" y="349"/>
                    <a:pt x="148" y="354"/>
                  </a:cubicBezTo>
                  <a:cubicBezTo>
                    <a:pt x="147" y="354"/>
                    <a:pt x="146" y="355"/>
                    <a:pt x="146" y="355"/>
                  </a:cubicBezTo>
                  <a:cubicBezTo>
                    <a:pt x="146" y="355"/>
                    <a:pt x="146" y="356"/>
                    <a:pt x="146" y="356"/>
                  </a:cubicBezTo>
                  <a:cubicBezTo>
                    <a:pt x="150" y="355"/>
                    <a:pt x="155" y="355"/>
                    <a:pt x="159" y="354"/>
                  </a:cubicBezTo>
                  <a:cubicBezTo>
                    <a:pt x="161" y="354"/>
                    <a:pt x="163" y="352"/>
                    <a:pt x="164" y="355"/>
                  </a:cubicBezTo>
                  <a:cubicBezTo>
                    <a:pt x="164" y="355"/>
                    <a:pt x="165" y="355"/>
                    <a:pt x="166" y="354"/>
                  </a:cubicBezTo>
                  <a:cubicBezTo>
                    <a:pt x="167" y="354"/>
                    <a:pt x="167" y="353"/>
                    <a:pt x="168" y="353"/>
                  </a:cubicBezTo>
                  <a:cubicBezTo>
                    <a:pt x="169" y="353"/>
                    <a:pt x="169" y="354"/>
                    <a:pt x="170" y="354"/>
                  </a:cubicBezTo>
                  <a:cubicBezTo>
                    <a:pt x="169" y="355"/>
                    <a:pt x="169" y="356"/>
                    <a:pt x="168" y="357"/>
                  </a:cubicBezTo>
                  <a:cubicBezTo>
                    <a:pt x="152" y="360"/>
                    <a:pt x="137" y="361"/>
                    <a:pt x="122" y="353"/>
                  </a:cubicBezTo>
                  <a:cubicBezTo>
                    <a:pt x="119" y="352"/>
                    <a:pt x="116" y="351"/>
                    <a:pt x="114" y="351"/>
                  </a:cubicBezTo>
                  <a:cubicBezTo>
                    <a:pt x="107" y="353"/>
                    <a:pt x="100" y="355"/>
                    <a:pt x="92" y="357"/>
                  </a:cubicBezTo>
                  <a:cubicBezTo>
                    <a:pt x="94" y="358"/>
                    <a:pt x="95" y="358"/>
                    <a:pt x="96" y="358"/>
                  </a:cubicBezTo>
                  <a:cubicBezTo>
                    <a:pt x="101" y="357"/>
                    <a:pt x="105" y="355"/>
                    <a:pt x="110" y="354"/>
                  </a:cubicBezTo>
                  <a:cubicBezTo>
                    <a:pt x="111" y="353"/>
                    <a:pt x="114" y="354"/>
                    <a:pt x="115" y="355"/>
                  </a:cubicBezTo>
                  <a:cubicBezTo>
                    <a:pt x="116" y="357"/>
                    <a:pt x="113" y="358"/>
                    <a:pt x="112" y="359"/>
                  </a:cubicBezTo>
                  <a:cubicBezTo>
                    <a:pt x="108" y="360"/>
                    <a:pt x="105" y="361"/>
                    <a:pt x="102" y="362"/>
                  </a:cubicBezTo>
                  <a:cubicBezTo>
                    <a:pt x="98" y="364"/>
                    <a:pt x="97" y="367"/>
                    <a:pt x="99" y="371"/>
                  </a:cubicBezTo>
                  <a:cubicBezTo>
                    <a:pt x="99" y="373"/>
                    <a:pt x="99" y="374"/>
                    <a:pt x="99" y="375"/>
                  </a:cubicBezTo>
                  <a:cubicBezTo>
                    <a:pt x="99" y="377"/>
                    <a:pt x="99" y="379"/>
                    <a:pt x="100" y="380"/>
                  </a:cubicBezTo>
                  <a:cubicBezTo>
                    <a:pt x="103" y="384"/>
                    <a:pt x="104" y="388"/>
                    <a:pt x="108" y="391"/>
                  </a:cubicBezTo>
                  <a:cubicBezTo>
                    <a:pt x="111" y="393"/>
                    <a:pt x="113" y="395"/>
                    <a:pt x="117" y="393"/>
                  </a:cubicBezTo>
                  <a:cubicBezTo>
                    <a:pt x="122" y="391"/>
                    <a:pt x="127" y="389"/>
                    <a:pt x="133" y="387"/>
                  </a:cubicBezTo>
                  <a:cubicBezTo>
                    <a:pt x="138" y="385"/>
                    <a:pt x="144" y="382"/>
                    <a:pt x="150" y="381"/>
                  </a:cubicBezTo>
                  <a:cubicBezTo>
                    <a:pt x="173" y="376"/>
                    <a:pt x="197" y="372"/>
                    <a:pt x="221" y="366"/>
                  </a:cubicBezTo>
                  <a:cubicBezTo>
                    <a:pt x="230" y="364"/>
                    <a:pt x="238" y="360"/>
                    <a:pt x="246" y="356"/>
                  </a:cubicBezTo>
                  <a:cubicBezTo>
                    <a:pt x="251" y="354"/>
                    <a:pt x="254" y="349"/>
                    <a:pt x="254" y="344"/>
                  </a:cubicBezTo>
                  <a:cubicBezTo>
                    <a:pt x="254" y="334"/>
                    <a:pt x="250" y="325"/>
                    <a:pt x="246" y="315"/>
                  </a:cubicBezTo>
                  <a:cubicBezTo>
                    <a:pt x="238" y="319"/>
                    <a:pt x="229" y="323"/>
                    <a:pt x="221" y="328"/>
                  </a:cubicBezTo>
                  <a:cubicBezTo>
                    <a:pt x="223" y="331"/>
                    <a:pt x="221" y="333"/>
                    <a:pt x="218" y="334"/>
                  </a:cubicBezTo>
                  <a:cubicBezTo>
                    <a:pt x="214" y="336"/>
                    <a:pt x="210" y="339"/>
                    <a:pt x="206" y="340"/>
                  </a:cubicBezTo>
                  <a:cubicBezTo>
                    <a:pt x="197" y="345"/>
                    <a:pt x="187" y="350"/>
                    <a:pt x="178" y="354"/>
                  </a:cubicBezTo>
                  <a:cubicBezTo>
                    <a:pt x="176" y="355"/>
                    <a:pt x="173" y="354"/>
                    <a:pt x="171" y="354"/>
                  </a:cubicBezTo>
                  <a:cubicBezTo>
                    <a:pt x="171" y="354"/>
                    <a:pt x="171" y="353"/>
                    <a:pt x="170" y="352"/>
                  </a:cubicBezTo>
                  <a:cubicBezTo>
                    <a:pt x="174" y="351"/>
                    <a:pt x="178" y="349"/>
                    <a:pt x="181" y="348"/>
                  </a:cubicBezTo>
                  <a:cubicBezTo>
                    <a:pt x="192" y="343"/>
                    <a:pt x="202" y="338"/>
                    <a:pt x="213" y="334"/>
                  </a:cubicBezTo>
                  <a:cubicBezTo>
                    <a:pt x="207" y="315"/>
                    <a:pt x="201" y="297"/>
                    <a:pt x="195" y="279"/>
                  </a:cubicBezTo>
                  <a:close/>
                  <a:moveTo>
                    <a:pt x="240" y="294"/>
                  </a:moveTo>
                  <a:cubicBezTo>
                    <a:pt x="240" y="293"/>
                    <a:pt x="239" y="292"/>
                    <a:pt x="239" y="292"/>
                  </a:cubicBezTo>
                  <a:cubicBezTo>
                    <a:pt x="230" y="268"/>
                    <a:pt x="220" y="245"/>
                    <a:pt x="211" y="221"/>
                  </a:cubicBezTo>
                  <a:cubicBezTo>
                    <a:pt x="205" y="206"/>
                    <a:pt x="195" y="197"/>
                    <a:pt x="179" y="193"/>
                  </a:cubicBezTo>
                  <a:cubicBezTo>
                    <a:pt x="170" y="190"/>
                    <a:pt x="161" y="188"/>
                    <a:pt x="152" y="185"/>
                  </a:cubicBezTo>
                  <a:cubicBezTo>
                    <a:pt x="150" y="191"/>
                    <a:pt x="149" y="198"/>
                    <a:pt x="148" y="205"/>
                  </a:cubicBezTo>
                  <a:cubicBezTo>
                    <a:pt x="148" y="208"/>
                    <a:pt x="147" y="212"/>
                    <a:pt x="146" y="215"/>
                  </a:cubicBezTo>
                  <a:cubicBezTo>
                    <a:pt x="145" y="216"/>
                    <a:pt x="143" y="218"/>
                    <a:pt x="141" y="219"/>
                  </a:cubicBezTo>
                  <a:cubicBezTo>
                    <a:pt x="141" y="219"/>
                    <a:pt x="139" y="217"/>
                    <a:pt x="138" y="216"/>
                  </a:cubicBezTo>
                  <a:cubicBezTo>
                    <a:pt x="134" y="211"/>
                    <a:pt x="129" y="206"/>
                    <a:pt x="124" y="201"/>
                  </a:cubicBezTo>
                  <a:cubicBezTo>
                    <a:pt x="122" y="205"/>
                    <a:pt x="120" y="208"/>
                    <a:pt x="118" y="212"/>
                  </a:cubicBezTo>
                  <a:cubicBezTo>
                    <a:pt x="114" y="222"/>
                    <a:pt x="110" y="231"/>
                    <a:pt x="111" y="243"/>
                  </a:cubicBezTo>
                  <a:cubicBezTo>
                    <a:pt x="112" y="257"/>
                    <a:pt x="111" y="271"/>
                    <a:pt x="111" y="284"/>
                  </a:cubicBezTo>
                  <a:cubicBezTo>
                    <a:pt x="111" y="287"/>
                    <a:pt x="111" y="289"/>
                    <a:pt x="111" y="291"/>
                  </a:cubicBezTo>
                  <a:cubicBezTo>
                    <a:pt x="119" y="289"/>
                    <a:pt x="125" y="287"/>
                    <a:pt x="132" y="285"/>
                  </a:cubicBezTo>
                  <a:cubicBezTo>
                    <a:pt x="131" y="278"/>
                    <a:pt x="137" y="268"/>
                    <a:pt x="141" y="267"/>
                  </a:cubicBezTo>
                  <a:cubicBezTo>
                    <a:pt x="146" y="265"/>
                    <a:pt x="156" y="270"/>
                    <a:pt x="160" y="276"/>
                  </a:cubicBezTo>
                  <a:cubicBezTo>
                    <a:pt x="161" y="276"/>
                    <a:pt x="163" y="276"/>
                    <a:pt x="164" y="275"/>
                  </a:cubicBezTo>
                  <a:cubicBezTo>
                    <a:pt x="172" y="273"/>
                    <a:pt x="172" y="273"/>
                    <a:pt x="172" y="264"/>
                  </a:cubicBezTo>
                  <a:cubicBezTo>
                    <a:pt x="172" y="261"/>
                    <a:pt x="172" y="257"/>
                    <a:pt x="176" y="256"/>
                  </a:cubicBezTo>
                  <a:cubicBezTo>
                    <a:pt x="179" y="255"/>
                    <a:pt x="180" y="260"/>
                    <a:pt x="181" y="262"/>
                  </a:cubicBezTo>
                  <a:cubicBezTo>
                    <a:pt x="185" y="267"/>
                    <a:pt x="188" y="275"/>
                    <a:pt x="196" y="275"/>
                  </a:cubicBezTo>
                  <a:cubicBezTo>
                    <a:pt x="196" y="275"/>
                    <a:pt x="197" y="276"/>
                    <a:pt x="197" y="276"/>
                  </a:cubicBezTo>
                  <a:cubicBezTo>
                    <a:pt x="203" y="281"/>
                    <a:pt x="209" y="287"/>
                    <a:pt x="211" y="296"/>
                  </a:cubicBezTo>
                  <a:cubicBezTo>
                    <a:pt x="212" y="299"/>
                    <a:pt x="213" y="303"/>
                    <a:pt x="214" y="307"/>
                  </a:cubicBezTo>
                  <a:cubicBezTo>
                    <a:pt x="223" y="303"/>
                    <a:pt x="230" y="299"/>
                    <a:pt x="238" y="295"/>
                  </a:cubicBezTo>
                  <a:cubicBezTo>
                    <a:pt x="239" y="295"/>
                    <a:pt x="239" y="295"/>
                    <a:pt x="240" y="294"/>
                  </a:cubicBezTo>
                  <a:close/>
                  <a:moveTo>
                    <a:pt x="78" y="128"/>
                  </a:moveTo>
                  <a:cubicBezTo>
                    <a:pt x="76" y="125"/>
                    <a:pt x="76" y="121"/>
                    <a:pt x="74" y="118"/>
                  </a:cubicBezTo>
                  <a:cubicBezTo>
                    <a:pt x="67" y="110"/>
                    <a:pt x="65" y="101"/>
                    <a:pt x="67" y="91"/>
                  </a:cubicBezTo>
                  <a:cubicBezTo>
                    <a:pt x="67" y="89"/>
                    <a:pt x="69" y="88"/>
                    <a:pt x="70" y="87"/>
                  </a:cubicBezTo>
                  <a:cubicBezTo>
                    <a:pt x="71" y="88"/>
                    <a:pt x="72" y="89"/>
                    <a:pt x="73" y="90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75" y="87"/>
                    <a:pt x="75" y="84"/>
                    <a:pt x="75" y="81"/>
                  </a:cubicBezTo>
                  <a:cubicBezTo>
                    <a:pt x="76" y="68"/>
                    <a:pt x="82" y="62"/>
                    <a:pt x="96" y="63"/>
                  </a:cubicBezTo>
                  <a:cubicBezTo>
                    <a:pt x="104" y="63"/>
                    <a:pt x="111" y="67"/>
                    <a:pt x="118" y="72"/>
                  </a:cubicBezTo>
                  <a:cubicBezTo>
                    <a:pt x="125" y="78"/>
                    <a:pt x="132" y="82"/>
                    <a:pt x="140" y="82"/>
                  </a:cubicBezTo>
                  <a:cubicBezTo>
                    <a:pt x="148" y="82"/>
                    <a:pt x="148" y="82"/>
                    <a:pt x="149" y="89"/>
                  </a:cubicBezTo>
                  <a:cubicBezTo>
                    <a:pt x="151" y="89"/>
                    <a:pt x="152" y="88"/>
                    <a:pt x="154" y="87"/>
                  </a:cubicBezTo>
                  <a:cubicBezTo>
                    <a:pt x="155" y="89"/>
                    <a:pt x="156" y="90"/>
                    <a:pt x="156" y="92"/>
                  </a:cubicBezTo>
                  <a:cubicBezTo>
                    <a:pt x="158" y="100"/>
                    <a:pt x="156" y="108"/>
                    <a:pt x="152" y="116"/>
                  </a:cubicBezTo>
                  <a:cubicBezTo>
                    <a:pt x="151" y="118"/>
                    <a:pt x="150" y="121"/>
                    <a:pt x="148" y="124"/>
                  </a:cubicBezTo>
                  <a:cubicBezTo>
                    <a:pt x="166" y="110"/>
                    <a:pt x="168" y="82"/>
                    <a:pt x="163" y="65"/>
                  </a:cubicBezTo>
                  <a:cubicBezTo>
                    <a:pt x="161" y="64"/>
                    <a:pt x="159" y="64"/>
                    <a:pt x="158" y="63"/>
                  </a:cubicBezTo>
                  <a:cubicBezTo>
                    <a:pt x="145" y="49"/>
                    <a:pt x="129" y="45"/>
                    <a:pt x="111" y="44"/>
                  </a:cubicBezTo>
                  <a:cubicBezTo>
                    <a:pt x="93" y="44"/>
                    <a:pt x="77" y="47"/>
                    <a:pt x="65" y="61"/>
                  </a:cubicBezTo>
                  <a:cubicBezTo>
                    <a:pt x="65" y="62"/>
                    <a:pt x="64" y="63"/>
                    <a:pt x="63" y="63"/>
                  </a:cubicBezTo>
                  <a:cubicBezTo>
                    <a:pt x="61" y="63"/>
                    <a:pt x="60" y="65"/>
                    <a:pt x="60" y="67"/>
                  </a:cubicBezTo>
                  <a:cubicBezTo>
                    <a:pt x="57" y="78"/>
                    <a:pt x="58" y="90"/>
                    <a:pt x="61" y="102"/>
                  </a:cubicBezTo>
                  <a:cubicBezTo>
                    <a:pt x="64" y="112"/>
                    <a:pt x="69" y="121"/>
                    <a:pt x="78" y="128"/>
                  </a:cubicBezTo>
                  <a:close/>
                  <a:moveTo>
                    <a:pt x="158" y="58"/>
                  </a:moveTo>
                  <a:cubicBezTo>
                    <a:pt x="158" y="50"/>
                    <a:pt x="158" y="43"/>
                    <a:pt x="159" y="36"/>
                  </a:cubicBezTo>
                  <a:cubicBezTo>
                    <a:pt x="159" y="26"/>
                    <a:pt x="154" y="20"/>
                    <a:pt x="146" y="15"/>
                  </a:cubicBezTo>
                  <a:cubicBezTo>
                    <a:pt x="126" y="5"/>
                    <a:pt x="105" y="4"/>
                    <a:pt x="84" y="13"/>
                  </a:cubicBezTo>
                  <a:cubicBezTo>
                    <a:pt x="76" y="17"/>
                    <a:pt x="69" y="22"/>
                    <a:pt x="67" y="31"/>
                  </a:cubicBezTo>
                  <a:cubicBezTo>
                    <a:pt x="65" y="39"/>
                    <a:pt x="65" y="47"/>
                    <a:pt x="64" y="55"/>
                  </a:cubicBezTo>
                  <a:cubicBezTo>
                    <a:pt x="65" y="55"/>
                    <a:pt x="65" y="55"/>
                    <a:pt x="66" y="55"/>
                  </a:cubicBezTo>
                  <a:cubicBezTo>
                    <a:pt x="77" y="44"/>
                    <a:pt x="92" y="41"/>
                    <a:pt x="107" y="40"/>
                  </a:cubicBezTo>
                  <a:cubicBezTo>
                    <a:pt x="107" y="37"/>
                    <a:pt x="107" y="35"/>
                    <a:pt x="107" y="32"/>
                  </a:cubicBezTo>
                  <a:cubicBezTo>
                    <a:pt x="104" y="30"/>
                    <a:pt x="97" y="35"/>
                    <a:pt x="96" y="27"/>
                  </a:cubicBezTo>
                  <a:cubicBezTo>
                    <a:pt x="96" y="25"/>
                    <a:pt x="96" y="22"/>
                    <a:pt x="97" y="20"/>
                  </a:cubicBezTo>
                  <a:cubicBezTo>
                    <a:pt x="99" y="19"/>
                    <a:pt x="102" y="19"/>
                    <a:pt x="105" y="18"/>
                  </a:cubicBezTo>
                  <a:cubicBezTo>
                    <a:pt x="105" y="16"/>
                    <a:pt x="105" y="14"/>
                    <a:pt x="105" y="12"/>
                  </a:cubicBezTo>
                  <a:cubicBezTo>
                    <a:pt x="105" y="9"/>
                    <a:pt x="107" y="8"/>
                    <a:pt x="110" y="8"/>
                  </a:cubicBezTo>
                  <a:cubicBezTo>
                    <a:pt x="113" y="8"/>
                    <a:pt x="116" y="8"/>
                    <a:pt x="116" y="12"/>
                  </a:cubicBezTo>
                  <a:cubicBezTo>
                    <a:pt x="116" y="18"/>
                    <a:pt x="118" y="20"/>
                    <a:pt x="124" y="20"/>
                  </a:cubicBezTo>
                  <a:cubicBezTo>
                    <a:pt x="129" y="20"/>
                    <a:pt x="127" y="24"/>
                    <a:pt x="128" y="27"/>
                  </a:cubicBezTo>
                  <a:cubicBezTo>
                    <a:pt x="128" y="30"/>
                    <a:pt x="126" y="30"/>
                    <a:pt x="123" y="30"/>
                  </a:cubicBezTo>
                  <a:cubicBezTo>
                    <a:pt x="121" y="30"/>
                    <a:pt x="119" y="30"/>
                    <a:pt x="117" y="30"/>
                  </a:cubicBezTo>
                  <a:cubicBezTo>
                    <a:pt x="117" y="34"/>
                    <a:pt x="117" y="37"/>
                    <a:pt x="117" y="40"/>
                  </a:cubicBezTo>
                  <a:cubicBezTo>
                    <a:pt x="132" y="43"/>
                    <a:pt x="147" y="47"/>
                    <a:pt x="158" y="58"/>
                  </a:cubicBezTo>
                  <a:close/>
                  <a:moveTo>
                    <a:pt x="78" y="107"/>
                  </a:moveTo>
                  <a:cubicBezTo>
                    <a:pt x="78" y="112"/>
                    <a:pt x="78" y="115"/>
                    <a:pt x="79" y="119"/>
                  </a:cubicBezTo>
                  <a:cubicBezTo>
                    <a:pt x="81" y="133"/>
                    <a:pt x="90" y="143"/>
                    <a:pt x="101" y="151"/>
                  </a:cubicBezTo>
                  <a:cubicBezTo>
                    <a:pt x="107" y="155"/>
                    <a:pt x="117" y="155"/>
                    <a:pt x="123" y="150"/>
                  </a:cubicBezTo>
                  <a:cubicBezTo>
                    <a:pt x="127" y="147"/>
                    <a:pt x="131" y="144"/>
                    <a:pt x="134" y="140"/>
                  </a:cubicBezTo>
                  <a:cubicBezTo>
                    <a:pt x="142" y="131"/>
                    <a:pt x="146" y="121"/>
                    <a:pt x="145" y="110"/>
                  </a:cubicBezTo>
                  <a:cubicBezTo>
                    <a:pt x="139" y="111"/>
                    <a:pt x="134" y="112"/>
                    <a:pt x="128" y="113"/>
                  </a:cubicBezTo>
                  <a:cubicBezTo>
                    <a:pt x="120" y="113"/>
                    <a:pt x="117" y="111"/>
                    <a:pt x="115" y="103"/>
                  </a:cubicBezTo>
                  <a:cubicBezTo>
                    <a:pt x="113" y="103"/>
                    <a:pt x="111" y="103"/>
                    <a:pt x="109" y="103"/>
                  </a:cubicBezTo>
                  <a:cubicBezTo>
                    <a:pt x="107" y="110"/>
                    <a:pt x="105" y="113"/>
                    <a:pt x="99" y="113"/>
                  </a:cubicBezTo>
                  <a:cubicBezTo>
                    <a:pt x="92" y="113"/>
                    <a:pt x="85" y="112"/>
                    <a:pt x="78" y="107"/>
                  </a:cubicBezTo>
                  <a:close/>
                  <a:moveTo>
                    <a:pt x="136" y="428"/>
                  </a:moveTo>
                  <a:cubicBezTo>
                    <a:pt x="151" y="423"/>
                    <a:pt x="166" y="418"/>
                    <a:pt x="181" y="413"/>
                  </a:cubicBezTo>
                  <a:cubicBezTo>
                    <a:pt x="179" y="410"/>
                    <a:pt x="180" y="409"/>
                    <a:pt x="183" y="408"/>
                  </a:cubicBezTo>
                  <a:cubicBezTo>
                    <a:pt x="186" y="407"/>
                    <a:pt x="188" y="407"/>
                    <a:pt x="188" y="411"/>
                  </a:cubicBezTo>
                  <a:cubicBezTo>
                    <a:pt x="204" y="407"/>
                    <a:pt x="219" y="402"/>
                    <a:pt x="235" y="398"/>
                  </a:cubicBezTo>
                  <a:cubicBezTo>
                    <a:pt x="231" y="388"/>
                    <a:pt x="228" y="379"/>
                    <a:pt x="225" y="369"/>
                  </a:cubicBezTo>
                  <a:cubicBezTo>
                    <a:pt x="217" y="371"/>
                    <a:pt x="209" y="373"/>
                    <a:pt x="201" y="376"/>
                  </a:cubicBezTo>
                  <a:cubicBezTo>
                    <a:pt x="181" y="382"/>
                    <a:pt x="160" y="389"/>
                    <a:pt x="139" y="395"/>
                  </a:cubicBezTo>
                  <a:cubicBezTo>
                    <a:pt x="137" y="396"/>
                    <a:pt x="136" y="394"/>
                    <a:pt x="134" y="394"/>
                  </a:cubicBezTo>
                  <a:cubicBezTo>
                    <a:pt x="135" y="393"/>
                    <a:pt x="136" y="392"/>
                    <a:pt x="138" y="391"/>
                  </a:cubicBezTo>
                  <a:cubicBezTo>
                    <a:pt x="144" y="389"/>
                    <a:pt x="150" y="388"/>
                    <a:pt x="156" y="386"/>
                  </a:cubicBezTo>
                  <a:cubicBezTo>
                    <a:pt x="159" y="385"/>
                    <a:pt x="161" y="385"/>
                    <a:pt x="164" y="384"/>
                  </a:cubicBezTo>
                  <a:cubicBezTo>
                    <a:pt x="166" y="383"/>
                    <a:pt x="169" y="382"/>
                    <a:pt x="171" y="382"/>
                  </a:cubicBezTo>
                  <a:cubicBezTo>
                    <a:pt x="171" y="381"/>
                    <a:pt x="171" y="381"/>
                    <a:pt x="171" y="380"/>
                  </a:cubicBezTo>
                  <a:cubicBezTo>
                    <a:pt x="156" y="385"/>
                    <a:pt x="141" y="389"/>
                    <a:pt x="126" y="393"/>
                  </a:cubicBezTo>
                  <a:cubicBezTo>
                    <a:pt x="129" y="406"/>
                    <a:pt x="132" y="417"/>
                    <a:pt x="136" y="428"/>
                  </a:cubicBezTo>
                  <a:close/>
                  <a:moveTo>
                    <a:pt x="110" y="219"/>
                  </a:moveTo>
                  <a:cubicBezTo>
                    <a:pt x="117" y="206"/>
                    <a:pt x="123" y="193"/>
                    <a:pt x="130" y="181"/>
                  </a:cubicBezTo>
                  <a:cubicBezTo>
                    <a:pt x="133" y="175"/>
                    <a:pt x="136" y="169"/>
                    <a:pt x="133" y="162"/>
                  </a:cubicBezTo>
                  <a:cubicBezTo>
                    <a:pt x="131" y="158"/>
                    <a:pt x="132" y="153"/>
                    <a:pt x="131" y="148"/>
                  </a:cubicBezTo>
                  <a:cubicBezTo>
                    <a:pt x="117" y="161"/>
                    <a:pt x="105" y="160"/>
                    <a:pt x="92" y="148"/>
                  </a:cubicBezTo>
                  <a:cubicBezTo>
                    <a:pt x="91" y="155"/>
                    <a:pt x="90" y="162"/>
                    <a:pt x="89" y="169"/>
                  </a:cubicBezTo>
                  <a:cubicBezTo>
                    <a:pt x="89" y="170"/>
                    <a:pt x="89" y="171"/>
                    <a:pt x="89" y="171"/>
                  </a:cubicBezTo>
                  <a:cubicBezTo>
                    <a:pt x="96" y="187"/>
                    <a:pt x="103" y="203"/>
                    <a:pt x="110" y="219"/>
                  </a:cubicBezTo>
                  <a:close/>
                  <a:moveTo>
                    <a:pt x="145" y="93"/>
                  </a:moveTo>
                  <a:cubicBezTo>
                    <a:pt x="146" y="86"/>
                    <a:pt x="146" y="86"/>
                    <a:pt x="139" y="85"/>
                  </a:cubicBezTo>
                  <a:cubicBezTo>
                    <a:pt x="132" y="85"/>
                    <a:pt x="125" y="82"/>
                    <a:pt x="119" y="78"/>
                  </a:cubicBezTo>
                  <a:cubicBezTo>
                    <a:pt x="116" y="76"/>
                    <a:pt x="113" y="73"/>
                    <a:pt x="110" y="71"/>
                  </a:cubicBezTo>
                  <a:cubicBezTo>
                    <a:pt x="105" y="68"/>
                    <a:pt x="99" y="66"/>
                    <a:pt x="92" y="66"/>
                  </a:cubicBezTo>
                  <a:cubicBezTo>
                    <a:pt x="85" y="67"/>
                    <a:pt x="81" y="69"/>
                    <a:pt x="80" y="77"/>
                  </a:cubicBezTo>
                  <a:cubicBezTo>
                    <a:pt x="79" y="82"/>
                    <a:pt x="79" y="87"/>
                    <a:pt x="78" y="92"/>
                  </a:cubicBezTo>
                  <a:cubicBezTo>
                    <a:pt x="88" y="90"/>
                    <a:pt x="97" y="92"/>
                    <a:pt x="105" y="97"/>
                  </a:cubicBezTo>
                  <a:cubicBezTo>
                    <a:pt x="108" y="98"/>
                    <a:pt x="116" y="98"/>
                    <a:pt x="118" y="97"/>
                  </a:cubicBezTo>
                  <a:cubicBezTo>
                    <a:pt x="127" y="92"/>
                    <a:pt x="135" y="89"/>
                    <a:pt x="145" y="93"/>
                  </a:cubicBezTo>
                  <a:close/>
                  <a:moveTo>
                    <a:pt x="173" y="279"/>
                  </a:moveTo>
                  <a:cubicBezTo>
                    <a:pt x="173" y="279"/>
                    <a:pt x="173" y="279"/>
                    <a:pt x="173" y="279"/>
                  </a:cubicBezTo>
                  <a:cubicBezTo>
                    <a:pt x="171" y="280"/>
                    <a:pt x="169" y="281"/>
                    <a:pt x="167" y="281"/>
                  </a:cubicBezTo>
                  <a:cubicBezTo>
                    <a:pt x="161" y="284"/>
                    <a:pt x="158" y="283"/>
                    <a:pt x="156" y="277"/>
                  </a:cubicBezTo>
                  <a:cubicBezTo>
                    <a:pt x="154" y="273"/>
                    <a:pt x="145" y="269"/>
                    <a:pt x="142" y="270"/>
                  </a:cubicBezTo>
                  <a:cubicBezTo>
                    <a:pt x="139" y="272"/>
                    <a:pt x="134" y="281"/>
                    <a:pt x="135" y="284"/>
                  </a:cubicBezTo>
                  <a:cubicBezTo>
                    <a:pt x="137" y="289"/>
                    <a:pt x="135" y="291"/>
                    <a:pt x="132" y="292"/>
                  </a:cubicBezTo>
                  <a:cubicBezTo>
                    <a:pt x="128" y="294"/>
                    <a:pt x="125" y="296"/>
                    <a:pt x="123" y="299"/>
                  </a:cubicBezTo>
                  <a:cubicBezTo>
                    <a:pt x="122" y="300"/>
                    <a:pt x="122" y="301"/>
                    <a:pt x="122" y="303"/>
                  </a:cubicBezTo>
                  <a:cubicBezTo>
                    <a:pt x="123" y="303"/>
                    <a:pt x="124" y="303"/>
                    <a:pt x="125" y="303"/>
                  </a:cubicBezTo>
                  <a:cubicBezTo>
                    <a:pt x="141" y="298"/>
                    <a:pt x="156" y="293"/>
                    <a:pt x="171" y="289"/>
                  </a:cubicBezTo>
                  <a:cubicBezTo>
                    <a:pt x="179" y="287"/>
                    <a:pt x="179" y="286"/>
                    <a:pt x="175" y="280"/>
                  </a:cubicBezTo>
                  <a:cubicBezTo>
                    <a:pt x="175" y="280"/>
                    <a:pt x="175" y="280"/>
                    <a:pt x="175" y="281"/>
                  </a:cubicBezTo>
                  <a:cubicBezTo>
                    <a:pt x="179" y="279"/>
                    <a:pt x="183" y="278"/>
                    <a:pt x="187" y="278"/>
                  </a:cubicBezTo>
                  <a:cubicBezTo>
                    <a:pt x="181" y="275"/>
                    <a:pt x="174" y="275"/>
                    <a:pt x="168" y="278"/>
                  </a:cubicBezTo>
                  <a:cubicBezTo>
                    <a:pt x="170" y="278"/>
                    <a:pt x="171" y="279"/>
                    <a:pt x="173" y="279"/>
                  </a:cubicBezTo>
                  <a:close/>
                  <a:moveTo>
                    <a:pt x="104" y="427"/>
                  </a:moveTo>
                  <a:cubicBezTo>
                    <a:pt x="83" y="424"/>
                    <a:pt x="63" y="421"/>
                    <a:pt x="41" y="419"/>
                  </a:cubicBezTo>
                  <a:cubicBezTo>
                    <a:pt x="41" y="421"/>
                    <a:pt x="40" y="424"/>
                    <a:pt x="38" y="427"/>
                  </a:cubicBezTo>
                  <a:cubicBezTo>
                    <a:pt x="58" y="431"/>
                    <a:pt x="76" y="434"/>
                    <a:pt x="95" y="435"/>
                  </a:cubicBezTo>
                  <a:cubicBezTo>
                    <a:pt x="103" y="435"/>
                    <a:pt x="103" y="435"/>
                    <a:pt x="104" y="427"/>
                  </a:cubicBezTo>
                  <a:close/>
                  <a:moveTo>
                    <a:pt x="82" y="214"/>
                  </a:moveTo>
                  <a:cubicBezTo>
                    <a:pt x="84" y="212"/>
                    <a:pt x="85" y="210"/>
                    <a:pt x="87" y="209"/>
                  </a:cubicBezTo>
                  <a:cubicBezTo>
                    <a:pt x="95" y="203"/>
                    <a:pt x="95" y="196"/>
                    <a:pt x="90" y="187"/>
                  </a:cubicBezTo>
                  <a:cubicBezTo>
                    <a:pt x="87" y="182"/>
                    <a:pt x="86" y="177"/>
                    <a:pt x="83" y="172"/>
                  </a:cubicBezTo>
                  <a:cubicBezTo>
                    <a:pt x="77" y="176"/>
                    <a:pt x="75" y="180"/>
                    <a:pt x="77" y="187"/>
                  </a:cubicBezTo>
                  <a:cubicBezTo>
                    <a:pt x="79" y="196"/>
                    <a:pt x="80" y="205"/>
                    <a:pt x="82" y="214"/>
                  </a:cubicBezTo>
                  <a:close/>
                  <a:moveTo>
                    <a:pt x="226" y="405"/>
                  </a:moveTo>
                  <a:cubicBezTo>
                    <a:pt x="226" y="405"/>
                    <a:pt x="226" y="404"/>
                    <a:pt x="226" y="404"/>
                  </a:cubicBezTo>
                  <a:cubicBezTo>
                    <a:pt x="199" y="412"/>
                    <a:pt x="172" y="420"/>
                    <a:pt x="145" y="429"/>
                  </a:cubicBezTo>
                  <a:cubicBezTo>
                    <a:pt x="151" y="431"/>
                    <a:pt x="156" y="431"/>
                    <a:pt x="161" y="429"/>
                  </a:cubicBezTo>
                  <a:cubicBezTo>
                    <a:pt x="178" y="424"/>
                    <a:pt x="195" y="419"/>
                    <a:pt x="212" y="414"/>
                  </a:cubicBezTo>
                  <a:cubicBezTo>
                    <a:pt x="217" y="413"/>
                    <a:pt x="223" y="410"/>
                    <a:pt x="226" y="405"/>
                  </a:cubicBezTo>
                  <a:close/>
                  <a:moveTo>
                    <a:pt x="141" y="214"/>
                  </a:moveTo>
                  <a:cubicBezTo>
                    <a:pt x="143" y="204"/>
                    <a:pt x="145" y="194"/>
                    <a:pt x="146" y="185"/>
                  </a:cubicBezTo>
                  <a:cubicBezTo>
                    <a:pt x="147" y="178"/>
                    <a:pt x="146" y="175"/>
                    <a:pt x="139" y="172"/>
                  </a:cubicBezTo>
                  <a:cubicBezTo>
                    <a:pt x="136" y="181"/>
                    <a:pt x="132" y="189"/>
                    <a:pt x="128" y="198"/>
                  </a:cubicBezTo>
                  <a:cubicBezTo>
                    <a:pt x="128" y="199"/>
                    <a:pt x="128" y="200"/>
                    <a:pt x="129" y="201"/>
                  </a:cubicBezTo>
                  <a:cubicBezTo>
                    <a:pt x="133" y="205"/>
                    <a:pt x="136" y="209"/>
                    <a:pt x="141" y="214"/>
                  </a:cubicBezTo>
                  <a:close/>
                  <a:moveTo>
                    <a:pt x="220" y="324"/>
                  </a:moveTo>
                  <a:cubicBezTo>
                    <a:pt x="229" y="320"/>
                    <a:pt x="238" y="315"/>
                    <a:pt x="248" y="311"/>
                  </a:cubicBezTo>
                  <a:cubicBezTo>
                    <a:pt x="246" y="306"/>
                    <a:pt x="244" y="302"/>
                    <a:pt x="242" y="297"/>
                  </a:cubicBezTo>
                  <a:cubicBezTo>
                    <a:pt x="233" y="302"/>
                    <a:pt x="224" y="306"/>
                    <a:pt x="215" y="310"/>
                  </a:cubicBezTo>
                  <a:cubicBezTo>
                    <a:pt x="217" y="315"/>
                    <a:pt x="218" y="319"/>
                    <a:pt x="220" y="324"/>
                  </a:cubicBezTo>
                  <a:close/>
                  <a:moveTo>
                    <a:pt x="11" y="332"/>
                  </a:moveTo>
                  <a:cubicBezTo>
                    <a:pt x="22" y="332"/>
                    <a:pt x="32" y="332"/>
                    <a:pt x="42" y="332"/>
                  </a:cubicBezTo>
                  <a:cubicBezTo>
                    <a:pt x="42" y="328"/>
                    <a:pt x="42" y="324"/>
                    <a:pt x="42" y="320"/>
                  </a:cubicBezTo>
                  <a:cubicBezTo>
                    <a:pt x="32" y="320"/>
                    <a:pt x="22" y="320"/>
                    <a:pt x="11" y="320"/>
                  </a:cubicBezTo>
                  <a:cubicBezTo>
                    <a:pt x="11" y="324"/>
                    <a:pt x="11" y="328"/>
                    <a:pt x="11" y="332"/>
                  </a:cubicBezTo>
                  <a:close/>
                  <a:moveTo>
                    <a:pt x="87" y="95"/>
                  </a:moveTo>
                  <a:cubicBezTo>
                    <a:pt x="84" y="95"/>
                    <a:pt x="82" y="95"/>
                    <a:pt x="81" y="99"/>
                  </a:cubicBezTo>
                  <a:cubicBezTo>
                    <a:pt x="80" y="102"/>
                    <a:pt x="81" y="106"/>
                    <a:pt x="85" y="106"/>
                  </a:cubicBezTo>
                  <a:cubicBezTo>
                    <a:pt x="89" y="107"/>
                    <a:pt x="94" y="108"/>
                    <a:pt x="98" y="108"/>
                  </a:cubicBezTo>
                  <a:cubicBezTo>
                    <a:pt x="100" y="108"/>
                    <a:pt x="103" y="107"/>
                    <a:pt x="104" y="105"/>
                  </a:cubicBezTo>
                  <a:cubicBezTo>
                    <a:pt x="105" y="102"/>
                    <a:pt x="103" y="100"/>
                    <a:pt x="100" y="99"/>
                  </a:cubicBezTo>
                  <a:cubicBezTo>
                    <a:pt x="96" y="97"/>
                    <a:pt x="92" y="96"/>
                    <a:pt x="87" y="95"/>
                  </a:cubicBezTo>
                  <a:close/>
                  <a:moveTo>
                    <a:pt x="110" y="38"/>
                  </a:moveTo>
                  <a:cubicBezTo>
                    <a:pt x="112" y="38"/>
                    <a:pt x="113" y="38"/>
                    <a:pt x="114" y="38"/>
                  </a:cubicBezTo>
                  <a:cubicBezTo>
                    <a:pt x="112" y="29"/>
                    <a:pt x="114" y="24"/>
                    <a:pt x="124" y="26"/>
                  </a:cubicBezTo>
                  <a:cubicBezTo>
                    <a:pt x="124" y="24"/>
                    <a:pt x="124" y="23"/>
                    <a:pt x="123" y="22"/>
                  </a:cubicBezTo>
                  <a:cubicBezTo>
                    <a:pt x="120" y="21"/>
                    <a:pt x="117" y="21"/>
                    <a:pt x="115" y="21"/>
                  </a:cubicBezTo>
                  <a:cubicBezTo>
                    <a:pt x="114" y="18"/>
                    <a:pt x="114" y="16"/>
                    <a:pt x="114" y="13"/>
                  </a:cubicBezTo>
                  <a:cubicBezTo>
                    <a:pt x="112" y="13"/>
                    <a:pt x="111" y="13"/>
                    <a:pt x="109" y="13"/>
                  </a:cubicBezTo>
                  <a:cubicBezTo>
                    <a:pt x="108" y="20"/>
                    <a:pt x="108" y="20"/>
                    <a:pt x="98" y="22"/>
                  </a:cubicBezTo>
                  <a:cubicBezTo>
                    <a:pt x="98" y="24"/>
                    <a:pt x="98" y="25"/>
                    <a:pt x="99" y="27"/>
                  </a:cubicBezTo>
                  <a:cubicBezTo>
                    <a:pt x="109" y="29"/>
                    <a:pt x="109" y="29"/>
                    <a:pt x="110" y="38"/>
                  </a:cubicBezTo>
                  <a:close/>
                  <a:moveTo>
                    <a:pt x="124" y="109"/>
                  </a:moveTo>
                  <a:cubicBezTo>
                    <a:pt x="130" y="108"/>
                    <a:pt x="135" y="107"/>
                    <a:pt x="140" y="105"/>
                  </a:cubicBezTo>
                  <a:cubicBezTo>
                    <a:pt x="143" y="104"/>
                    <a:pt x="143" y="102"/>
                    <a:pt x="143" y="99"/>
                  </a:cubicBezTo>
                  <a:cubicBezTo>
                    <a:pt x="142" y="96"/>
                    <a:pt x="140" y="95"/>
                    <a:pt x="137" y="95"/>
                  </a:cubicBezTo>
                  <a:cubicBezTo>
                    <a:pt x="133" y="96"/>
                    <a:pt x="128" y="97"/>
                    <a:pt x="123" y="99"/>
                  </a:cubicBezTo>
                  <a:cubicBezTo>
                    <a:pt x="121" y="100"/>
                    <a:pt x="118" y="102"/>
                    <a:pt x="120" y="105"/>
                  </a:cubicBezTo>
                  <a:cubicBezTo>
                    <a:pt x="121" y="107"/>
                    <a:pt x="123" y="108"/>
                    <a:pt x="124" y="109"/>
                  </a:cubicBezTo>
                  <a:close/>
                  <a:moveTo>
                    <a:pt x="117" y="397"/>
                  </a:moveTo>
                  <a:cubicBezTo>
                    <a:pt x="114" y="397"/>
                    <a:pt x="113" y="398"/>
                    <a:pt x="113" y="401"/>
                  </a:cubicBezTo>
                  <a:cubicBezTo>
                    <a:pt x="113" y="405"/>
                    <a:pt x="114" y="409"/>
                    <a:pt x="115" y="413"/>
                  </a:cubicBezTo>
                  <a:cubicBezTo>
                    <a:pt x="116" y="423"/>
                    <a:pt x="116" y="423"/>
                    <a:pt x="126" y="422"/>
                  </a:cubicBezTo>
                  <a:cubicBezTo>
                    <a:pt x="126" y="422"/>
                    <a:pt x="127" y="422"/>
                    <a:pt x="126" y="422"/>
                  </a:cubicBezTo>
                  <a:cubicBezTo>
                    <a:pt x="123" y="414"/>
                    <a:pt x="120" y="406"/>
                    <a:pt x="117" y="397"/>
                  </a:cubicBezTo>
                  <a:close/>
                  <a:moveTo>
                    <a:pt x="146" y="435"/>
                  </a:moveTo>
                  <a:cubicBezTo>
                    <a:pt x="146" y="434"/>
                    <a:pt x="146" y="433"/>
                    <a:pt x="146" y="433"/>
                  </a:cubicBezTo>
                  <a:cubicBezTo>
                    <a:pt x="143" y="433"/>
                    <a:pt x="139" y="433"/>
                    <a:pt x="135" y="432"/>
                  </a:cubicBezTo>
                  <a:cubicBezTo>
                    <a:pt x="134" y="432"/>
                    <a:pt x="133" y="431"/>
                    <a:pt x="132" y="430"/>
                  </a:cubicBezTo>
                  <a:cubicBezTo>
                    <a:pt x="132" y="429"/>
                    <a:pt x="131" y="427"/>
                    <a:pt x="131" y="426"/>
                  </a:cubicBezTo>
                  <a:cubicBezTo>
                    <a:pt x="127" y="426"/>
                    <a:pt x="123" y="426"/>
                    <a:pt x="118" y="426"/>
                  </a:cubicBezTo>
                  <a:cubicBezTo>
                    <a:pt x="119" y="430"/>
                    <a:pt x="119" y="432"/>
                    <a:pt x="120" y="435"/>
                  </a:cubicBezTo>
                  <a:cubicBezTo>
                    <a:pt x="129" y="435"/>
                    <a:pt x="138" y="435"/>
                    <a:pt x="146" y="435"/>
                  </a:cubicBezTo>
                  <a:close/>
                  <a:moveTo>
                    <a:pt x="202" y="285"/>
                  </a:moveTo>
                  <a:cubicBezTo>
                    <a:pt x="201" y="285"/>
                    <a:pt x="201" y="286"/>
                    <a:pt x="201" y="286"/>
                  </a:cubicBezTo>
                  <a:cubicBezTo>
                    <a:pt x="206" y="301"/>
                    <a:pt x="211" y="316"/>
                    <a:pt x="216" y="331"/>
                  </a:cubicBezTo>
                  <a:cubicBezTo>
                    <a:pt x="216" y="331"/>
                    <a:pt x="217" y="330"/>
                    <a:pt x="218" y="330"/>
                  </a:cubicBezTo>
                  <a:cubicBezTo>
                    <a:pt x="212" y="315"/>
                    <a:pt x="210" y="299"/>
                    <a:pt x="202" y="285"/>
                  </a:cubicBezTo>
                  <a:close/>
                  <a:moveTo>
                    <a:pt x="108" y="347"/>
                  </a:moveTo>
                  <a:cubicBezTo>
                    <a:pt x="109" y="347"/>
                    <a:pt x="109" y="346"/>
                    <a:pt x="109" y="346"/>
                  </a:cubicBezTo>
                  <a:cubicBezTo>
                    <a:pt x="107" y="335"/>
                    <a:pt x="104" y="325"/>
                    <a:pt x="101" y="314"/>
                  </a:cubicBezTo>
                  <a:cubicBezTo>
                    <a:pt x="100" y="317"/>
                    <a:pt x="99" y="320"/>
                    <a:pt x="100" y="323"/>
                  </a:cubicBezTo>
                  <a:cubicBezTo>
                    <a:pt x="101" y="330"/>
                    <a:pt x="104" y="337"/>
                    <a:pt x="106" y="344"/>
                  </a:cubicBezTo>
                  <a:cubicBezTo>
                    <a:pt x="106" y="345"/>
                    <a:pt x="108" y="346"/>
                    <a:pt x="108" y="347"/>
                  </a:cubicBezTo>
                  <a:close/>
                  <a:moveTo>
                    <a:pt x="104" y="304"/>
                  </a:moveTo>
                  <a:cubicBezTo>
                    <a:pt x="114" y="304"/>
                    <a:pt x="120" y="297"/>
                    <a:pt x="126" y="291"/>
                  </a:cubicBezTo>
                  <a:cubicBezTo>
                    <a:pt x="117" y="292"/>
                    <a:pt x="109" y="296"/>
                    <a:pt x="104" y="304"/>
                  </a:cubicBezTo>
                  <a:close/>
                  <a:moveTo>
                    <a:pt x="71" y="96"/>
                  </a:moveTo>
                  <a:cubicBezTo>
                    <a:pt x="71" y="96"/>
                    <a:pt x="70" y="96"/>
                    <a:pt x="69" y="96"/>
                  </a:cubicBezTo>
                  <a:cubicBezTo>
                    <a:pt x="70" y="101"/>
                    <a:pt x="72" y="107"/>
                    <a:pt x="73" y="112"/>
                  </a:cubicBezTo>
                  <a:cubicBezTo>
                    <a:pt x="74" y="112"/>
                    <a:pt x="74" y="112"/>
                    <a:pt x="75" y="111"/>
                  </a:cubicBezTo>
                  <a:cubicBezTo>
                    <a:pt x="74" y="106"/>
                    <a:pt x="73" y="101"/>
                    <a:pt x="71" y="96"/>
                  </a:cubicBezTo>
                  <a:close/>
                  <a:moveTo>
                    <a:pt x="148" y="112"/>
                  </a:moveTo>
                  <a:cubicBezTo>
                    <a:pt x="153" y="108"/>
                    <a:pt x="154" y="102"/>
                    <a:pt x="152" y="96"/>
                  </a:cubicBezTo>
                  <a:cubicBezTo>
                    <a:pt x="151" y="101"/>
                    <a:pt x="149" y="107"/>
                    <a:pt x="148" y="112"/>
                  </a:cubicBezTo>
                  <a:close/>
                  <a:moveTo>
                    <a:pt x="183" y="272"/>
                  </a:moveTo>
                  <a:cubicBezTo>
                    <a:pt x="181" y="269"/>
                    <a:pt x="180" y="266"/>
                    <a:pt x="178" y="263"/>
                  </a:cubicBezTo>
                  <a:cubicBezTo>
                    <a:pt x="178" y="263"/>
                    <a:pt x="177" y="263"/>
                    <a:pt x="177" y="263"/>
                  </a:cubicBezTo>
                  <a:cubicBezTo>
                    <a:pt x="177" y="266"/>
                    <a:pt x="177" y="269"/>
                    <a:pt x="177" y="272"/>
                  </a:cubicBezTo>
                  <a:cubicBezTo>
                    <a:pt x="179" y="272"/>
                    <a:pt x="181" y="272"/>
                    <a:pt x="183" y="272"/>
                  </a:cubicBezTo>
                  <a:close/>
                  <a:moveTo>
                    <a:pt x="123" y="395"/>
                  </a:moveTo>
                  <a:cubicBezTo>
                    <a:pt x="122" y="396"/>
                    <a:pt x="122" y="396"/>
                    <a:pt x="121" y="396"/>
                  </a:cubicBezTo>
                  <a:cubicBezTo>
                    <a:pt x="123" y="403"/>
                    <a:pt x="125" y="409"/>
                    <a:pt x="127" y="416"/>
                  </a:cubicBezTo>
                  <a:cubicBezTo>
                    <a:pt x="128" y="416"/>
                    <a:pt x="128" y="416"/>
                    <a:pt x="128" y="416"/>
                  </a:cubicBezTo>
                  <a:cubicBezTo>
                    <a:pt x="127" y="409"/>
                    <a:pt x="125" y="402"/>
                    <a:pt x="123" y="39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4508501" y="2973388"/>
              <a:ext cx="22225" cy="44450"/>
            </a:xfrm>
            <a:custGeom>
              <a:avLst/>
              <a:gdLst>
                <a:gd name="T0" fmla="*/ 3 w 6"/>
                <a:gd name="T1" fmla="*/ 5 h 12"/>
                <a:gd name="T2" fmla="*/ 3 w 6"/>
                <a:gd name="T3" fmla="*/ 0 h 12"/>
                <a:gd name="T4" fmla="*/ 0 w 6"/>
                <a:gd name="T5" fmla="*/ 12 h 12"/>
                <a:gd name="T6" fmla="*/ 1 w 6"/>
                <a:gd name="T7" fmla="*/ 1 h 12"/>
                <a:gd name="T8" fmla="*/ 2 w 6"/>
                <a:gd name="T9" fmla="*/ 5 h 12"/>
                <a:gd name="T10" fmla="*/ 3 w 6"/>
                <a:gd name="T11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2">
                  <a:moveTo>
                    <a:pt x="3" y="5"/>
                  </a:moveTo>
                  <a:cubicBezTo>
                    <a:pt x="3" y="3"/>
                    <a:pt x="3" y="2"/>
                    <a:pt x="3" y="0"/>
                  </a:cubicBezTo>
                  <a:cubicBezTo>
                    <a:pt x="1" y="4"/>
                    <a:pt x="6" y="9"/>
                    <a:pt x="0" y="12"/>
                  </a:cubicBezTo>
                  <a:cubicBezTo>
                    <a:pt x="1" y="8"/>
                    <a:pt x="1" y="5"/>
                    <a:pt x="1" y="1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5"/>
                    <a:pt x="2" y="5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4413251" y="2981325"/>
              <a:ext cx="19050" cy="30163"/>
            </a:xfrm>
            <a:custGeom>
              <a:avLst/>
              <a:gdLst>
                <a:gd name="T0" fmla="*/ 0 w 5"/>
                <a:gd name="T1" fmla="*/ 8 h 8"/>
                <a:gd name="T2" fmla="*/ 2 w 5"/>
                <a:gd name="T3" fmla="*/ 0 h 8"/>
                <a:gd name="T4" fmla="*/ 0 w 5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0" y="8"/>
                  </a:moveTo>
                  <a:cubicBezTo>
                    <a:pt x="1" y="5"/>
                    <a:pt x="2" y="3"/>
                    <a:pt x="2" y="0"/>
                  </a:cubicBezTo>
                  <a:cubicBezTo>
                    <a:pt x="5" y="5"/>
                    <a:pt x="5" y="6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4418013" y="3022600"/>
              <a:ext cx="11113" cy="30163"/>
            </a:xfrm>
            <a:custGeom>
              <a:avLst/>
              <a:gdLst>
                <a:gd name="T0" fmla="*/ 1 w 3"/>
                <a:gd name="T1" fmla="*/ 0 h 8"/>
                <a:gd name="T2" fmla="*/ 2 w 3"/>
                <a:gd name="T3" fmla="*/ 6 h 8"/>
                <a:gd name="T4" fmla="*/ 0 w 3"/>
                <a:gd name="T5" fmla="*/ 8 h 8"/>
                <a:gd name="T6" fmla="*/ 1 w 3"/>
                <a:gd name="T7" fmla="*/ 1 h 8"/>
                <a:gd name="T8" fmla="*/ 1 w 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8">
                  <a:moveTo>
                    <a:pt x="1" y="0"/>
                  </a:moveTo>
                  <a:cubicBezTo>
                    <a:pt x="2" y="2"/>
                    <a:pt x="3" y="4"/>
                    <a:pt x="2" y="6"/>
                  </a:cubicBezTo>
                  <a:cubicBezTo>
                    <a:pt x="2" y="7"/>
                    <a:pt x="1" y="8"/>
                    <a:pt x="0" y="8"/>
                  </a:cubicBezTo>
                  <a:cubicBezTo>
                    <a:pt x="0" y="6"/>
                    <a:pt x="0" y="3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4624388" y="3052763"/>
              <a:ext cx="30163" cy="19050"/>
            </a:xfrm>
            <a:custGeom>
              <a:avLst/>
              <a:gdLst>
                <a:gd name="T0" fmla="*/ 0 w 8"/>
                <a:gd name="T1" fmla="*/ 3 h 5"/>
                <a:gd name="T2" fmla="*/ 8 w 8"/>
                <a:gd name="T3" fmla="*/ 0 h 5"/>
                <a:gd name="T4" fmla="*/ 0 w 8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0" y="3"/>
                  </a:moveTo>
                  <a:cubicBezTo>
                    <a:pt x="2" y="2"/>
                    <a:pt x="4" y="1"/>
                    <a:pt x="8" y="0"/>
                  </a:cubicBezTo>
                  <a:cubicBezTo>
                    <a:pt x="5" y="5"/>
                    <a:pt x="5" y="5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5589588" y="3827463"/>
              <a:ext cx="19050" cy="25400"/>
            </a:xfrm>
            <a:custGeom>
              <a:avLst/>
              <a:gdLst>
                <a:gd name="T0" fmla="*/ 2 w 5"/>
                <a:gd name="T1" fmla="*/ 0 h 7"/>
                <a:gd name="T2" fmla="*/ 3 w 5"/>
                <a:gd name="T3" fmla="*/ 7 h 7"/>
                <a:gd name="T4" fmla="*/ 0 w 5"/>
                <a:gd name="T5" fmla="*/ 0 h 7"/>
                <a:gd name="T6" fmla="*/ 2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2" y="0"/>
                  </a:moveTo>
                  <a:cubicBezTo>
                    <a:pt x="5" y="1"/>
                    <a:pt x="5" y="3"/>
                    <a:pt x="3" y="7"/>
                  </a:cubicBezTo>
                  <a:cubicBezTo>
                    <a:pt x="2" y="5"/>
                    <a:pt x="1" y="2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4865688" y="2424113"/>
              <a:ext cx="298450" cy="90488"/>
            </a:xfrm>
            <a:custGeom>
              <a:avLst/>
              <a:gdLst>
                <a:gd name="T0" fmla="*/ 79 w 79"/>
                <a:gd name="T1" fmla="*/ 2 h 24"/>
                <a:gd name="T2" fmla="*/ 76 w 79"/>
                <a:gd name="T3" fmla="*/ 4 h 24"/>
                <a:gd name="T4" fmla="*/ 26 w 79"/>
                <a:gd name="T5" fmla="*/ 19 h 24"/>
                <a:gd name="T6" fmla="*/ 4 w 79"/>
                <a:gd name="T7" fmla="*/ 24 h 24"/>
                <a:gd name="T8" fmla="*/ 0 w 79"/>
                <a:gd name="T9" fmla="*/ 23 h 24"/>
                <a:gd name="T10" fmla="*/ 3 w 79"/>
                <a:gd name="T11" fmla="*/ 20 h 24"/>
                <a:gd name="T12" fmla="*/ 74 w 79"/>
                <a:gd name="T13" fmla="*/ 0 h 24"/>
                <a:gd name="T14" fmla="*/ 79 w 79"/>
                <a:gd name="T15" fmla="*/ 0 h 24"/>
                <a:gd name="T16" fmla="*/ 79 w 79"/>
                <a:gd name="T17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24">
                  <a:moveTo>
                    <a:pt x="79" y="2"/>
                  </a:moveTo>
                  <a:cubicBezTo>
                    <a:pt x="78" y="2"/>
                    <a:pt x="77" y="3"/>
                    <a:pt x="76" y="4"/>
                  </a:cubicBezTo>
                  <a:cubicBezTo>
                    <a:pt x="59" y="9"/>
                    <a:pt x="43" y="14"/>
                    <a:pt x="26" y="19"/>
                  </a:cubicBezTo>
                  <a:cubicBezTo>
                    <a:pt x="19" y="21"/>
                    <a:pt x="12" y="22"/>
                    <a:pt x="4" y="24"/>
                  </a:cubicBezTo>
                  <a:cubicBezTo>
                    <a:pt x="3" y="24"/>
                    <a:pt x="1" y="23"/>
                    <a:pt x="0" y="23"/>
                  </a:cubicBezTo>
                  <a:cubicBezTo>
                    <a:pt x="1" y="22"/>
                    <a:pt x="2" y="20"/>
                    <a:pt x="3" y="20"/>
                  </a:cubicBezTo>
                  <a:cubicBezTo>
                    <a:pt x="27" y="13"/>
                    <a:pt x="50" y="6"/>
                    <a:pt x="74" y="0"/>
                  </a:cubicBezTo>
                  <a:cubicBezTo>
                    <a:pt x="76" y="0"/>
                    <a:pt x="77" y="0"/>
                    <a:pt x="79" y="0"/>
                  </a:cubicBezTo>
                  <a:cubicBezTo>
                    <a:pt x="79" y="0"/>
                    <a:pt x="79" y="1"/>
                    <a:pt x="79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4870451" y="2451100"/>
              <a:ext cx="300038" cy="101600"/>
            </a:xfrm>
            <a:custGeom>
              <a:avLst/>
              <a:gdLst>
                <a:gd name="T0" fmla="*/ 2 w 80"/>
                <a:gd name="T1" fmla="*/ 27 h 27"/>
                <a:gd name="T2" fmla="*/ 1 w 80"/>
                <a:gd name="T3" fmla="*/ 23 h 27"/>
                <a:gd name="T4" fmla="*/ 3 w 80"/>
                <a:gd name="T5" fmla="*/ 20 h 27"/>
                <a:gd name="T6" fmla="*/ 34 w 80"/>
                <a:gd name="T7" fmla="*/ 13 h 27"/>
                <a:gd name="T8" fmla="*/ 74 w 80"/>
                <a:gd name="T9" fmla="*/ 0 h 27"/>
                <a:gd name="T10" fmla="*/ 75 w 80"/>
                <a:gd name="T11" fmla="*/ 0 h 27"/>
                <a:gd name="T12" fmla="*/ 80 w 80"/>
                <a:gd name="T13" fmla="*/ 0 h 27"/>
                <a:gd name="T14" fmla="*/ 76 w 80"/>
                <a:gd name="T15" fmla="*/ 4 h 27"/>
                <a:gd name="T16" fmla="*/ 60 w 80"/>
                <a:gd name="T17" fmla="*/ 10 h 27"/>
                <a:gd name="T18" fmla="*/ 5 w 80"/>
                <a:gd name="T19" fmla="*/ 24 h 27"/>
                <a:gd name="T20" fmla="*/ 3 w 80"/>
                <a:gd name="T21" fmla="*/ 25 h 27"/>
                <a:gd name="T22" fmla="*/ 2 w 80"/>
                <a:gd name="T2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" h="27">
                  <a:moveTo>
                    <a:pt x="2" y="27"/>
                  </a:moveTo>
                  <a:cubicBezTo>
                    <a:pt x="1" y="25"/>
                    <a:pt x="0" y="24"/>
                    <a:pt x="1" y="23"/>
                  </a:cubicBezTo>
                  <a:cubicBezTo>
                    <a:pt x="1" y="22"/>
                    <a:pt x="2" y="21"/>
                    <a:pt x="3" y="20"/>
                  </a:cubicBezTo>
                  <a:cubicBezTo>
                    <a:pt x="14" y="18"/>
                    <a:pt x="24" y="16"/>
                    <a:pt x="34" y="13"/>
                  </a:cubicBezTo>
                  <a:cubicBezTo>
                    <a:pt x="47" y="9"/>
                    <a:pt x="61" y="4"/>
                    <a:pt x="74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7" y="0"/>
                    <a:pt x="78" y="0"/>
                    <a:pt x="80" y="0"/>
                  </a:cubicBezTo>
                  <a:cubicBezTo>
                    <a:pt x="79" y="2"/>
                    <a:pt x="78" y="3"/>
                    <a:pt x="76" y="4"/>
                  </a:cubicBezTo>
                  <a:cubicBezTo>
                    <a:pt x="71" y="6"/>
                    <a:pt x="66" y="8"/>
                    <a:pt x="60" y="10"/>
                  </a:cubicBezTo>
                  <a:cubicBezTo>
                    <a:pt x="42" y="15"/>
                    <a:pt x="24" y="20"/>
                    <a:pt x="5" y="24"/>
                  </a:cubicBezTo>
                  <a:cubicBezTo>
                    <a:pt x="5" y="25"/>
                    <a:pt x="4" y="25"/>
                    <a:pt x="3" y="25"/>
                  </a:cubicBezTo>
                  <a:cubicBezTo>
                    <a:pt x="3" y="25"/>
                    <a:pt x="2" y="26"/>
                    <a:pt x="2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4945063" y="2701925"/>
              <a:ext cx="312738" cy="112713"/>
            </a:xfrm>
            <a:custGeom>
              <a:avLst/>
              <a:gdLst>
                <a:gd name="T0" fmla="*/ 83 w 83"/>
                <a:gd name="T1" fmla="*/ 3 h 30"/>
                <a:gd name="T2" fmla="*/ 79 w 83"/>
                <a:gd name="T3" fmla="*/ 5 h 30"/>
                <a:gd name="T4" fmla="*/ 28 w 83"/>
                <a:gd name="T5" fmla="*/ 23 h 30"/>
                <a:gd name="T6" fmla="*/ 4 w 83"/>
                <a:gd name="T7" fmla="*/ 30 h 30"/>
                <a:gd name="T8" fmla="*/ 0 w 83"/>
                <a:gd name="T9" fmla="*/ 29 h 30"/>
                <a:gd name="T10" fmla="*/ 3 w 83"/>
                <a:gd name="T11" fmla="*/ 26 h 30"/>
                <a:gd name="T12" fmla="*/ 79 w 83"/>
                <a:gd name="T13" fmla="*/ 1 h 30"/>
                <a:gd name="T14" fmla="*/ 83 w 83"/>
                <a:gd name="T15" fmla="*/ 1 h 30"/>
                <a:gd name="T16" fmla="*/ 83 w 83"/>
                <a:gd name="T17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30">
                  <a:moveTo>
                    <a:pt x="83" y="3"/>
                  </a:moveTo>
                  <a:cubicBezTo>
                    <a:pt x="82" y="3"/>
                    <a:pt x="81" y="5"/>
                    <a:pt x="79" y="5"/>
                  </a:cubicBezTo>
                  <a:cubicBezTo>
                    <a:pt x="62" y="11"/>
                    <a:pt x="45" y="17"/>
                    <a:pt x="28" y="23"/>
                  </a:cubicBezTo>
                  <a:cubicBezTo>
                    <a:pt x="20" y="26"/>
                    <a:pt x="12" y="28"/>
                    <a:pt x="4" y="30"/>
                  </a:cubicBezTo>
                  <a:cubicBezTo>
                    <a:pt x="3" y="30"/>
                    <a:pt x="1" y="29"/>
                    <a:pt x="0" y="29"/>
                  </a:cubicBezTo>
                  <a:cubicBezTo>
                    <a:pt x="1" y="28"/>
                    <a:pt x="2" y="26"/>
                    <a:pt x="3" y="26"/>
                  </a:cubicBezTo>
                  <a:cubicBezTo>
                    <a:pt x="28" y="17"/>
                    <a:pt x="54" y="9"/>
                    <a:pt x="79" y="1"/>
                  </a:cubicBezTo>
                  <a:cubicBezTo>
                    <a:pt x="80" y="0"/>
                    <a:pt x="82" y="1"/>
                    <a:pt x="83" y="1"/>
                  </a:cubicBezTo>
                  <a:cubicBezTo>
                    <a:pt x="83" y="1"/>
                    <a:pt x="83" y="2"/>
                    <a:pt x="8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4933951" y="2676525"/>
              <a:ext cx="320675" cy="112713"/>
            </a:xfrm>
            <a:custGeom>
              <a:avLst/>
              <a:gdLst>
                <a:gd name="T0" fmla="*/ 85 w 85"/>
                <a:gd name="T1" fmla="*/ 2 h 30"/>
                <a:gd name="T2" fmla="*/ 80 w 85"/>
                <a:gd name="T3" fmla="*/ 5 h 30"/>
                <a:gd name="T4" fmla="*/ 39 w 85"/>
                <a:gd name="T5" fmla="*/ 20 h 30"/>
                <a:gd name="T6" fmla="*/ 6 w 85"/>
                <a:gd name="T7" fmla="*/ 29 h 30"/>
                <a:gd name="T8" fmla="*/ 1 w 85"/>
                <a:gd name="T9" fmla="*/ 29 h 30"/>
                <a:gd name="T10" fmla="*/ 5 w 85"/>
                <a:gd name="T11" fmla="*/ 25 h 30"/>
                <a:gd name="T12" fmla="*/ 75 w 85"/>
                <a:gd name="T13" fmla="*/ 3 h 30"/>
                <a:gd name="T14" fmla="*/ 81 w 85"/>
                <a:gd name="T15" fmla="*/ 0 h 30"/>
                <a:gd name="T16" fmla="*/ 85 w 85"/>
                <a:gd name="T17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30">
                  <a:moveTo>
                    <a:pt x="85" y="2"/>
                  </a:moveTo>
                  <a:cubicBezTo>
                    <a:pt x="83" y="3"/>
                    <a:pt x="82" y="4"/>
                    <a:pt x="80" y="5"/>
                  </a:cubicBezTo>
                  <a:cubicBezTo>
                    <a:pt x="67" y="10"/>
                    <a:pt x="53" y="15"/>
                    <a:pt x="39" y="20"/>
                  </a:cubicBezTo>
                  <a:cubicBezTo>
                    <a:pt x="28" y="23"/>
                    <a:pt x="17" y="26"/>
                    <a:pt x="6" y="29"/>
                  </a:cubicBezTo>
                  <a:cubicBezTo>
                    <a:pt x="5" y="30"/>
                    <a:pt x="1" y="29"/>
                    <a:pt x="1" y="29"/>
                  </a:cubicBezTo>
                  <a:cubicBezTo>
                    <a:pt x="0" y="25"/>
                    <a:pt x="3" y="26"/>
                    <a:pt x="5" y="25"/>
                  </a:cubicBezTo>
                  <a:cubicBezTo>
                    <a:pt x="28" y="18"/>
                    <a:pt x="52" y="10"/>
                    <a:pt x="75" y="3"/>
                  </a:cubicBezTo>
                  <a:cubicBezTo>
                    <a:pt x="77" y="2"/>
                    <a:pt x="79" y="1"/>
                    <a:pt x="81" y="0"/>
                  </a:cubicBezTo>
                  <a:cubicBezTo>
                    <a:pt x="82" y="0"/>
                    <a:pt x="83" y="1"/>
                    <a:pt x="85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4953001" y="2660650"/>
              <a:ext cx="266700" cy="93663"/>
            </a:xfrm>
            <a:custGeom>
              <a:avLst/>
              <a:gdLst>
                <a:gd name="T0" fmla="*/ 71 w 71"/>
                <a:gd name="T1" fmla="*/ 2 h 25"/>
                <a:gd name="T2" fmla="*/ 67 w 71"/>
                <a:gd name="T3" fmla="*/ 4 h 25"/>
                <a:gd name="T4" fmla="*/ 19 w 71"/>
                <a:gd name="T5" fmla="*/ 20 h 25"/>
                <a:gd name="T6" fmla="*/ 4 w 71"/>
                <a:gd name="T7" fmla="*/ 25 h 25"/>
                <a:gd name="T8" fmla="*/ 0 w 71"/>
                <a:gd name="T9" fmla="*/ 24 h 25"/>
                <a:gd name="T10" fmla="*/ 3 w 71"/>
                <a:gd name="T11" fmla="*/ 21 h 25"/>
                <a:gd name="T12" fmla="*/ 66 w 71"/>
                <a:gd name="T13" fmla="*/ 0 h 25"/>
                <a:gd name="T14" fmla="*/ 71 w 71"/>
                <a:gd name="T15" fmla="*/ 0 h 25"/>
                <a:gd name="T16" fmla="*/ 71 w 71"/>
                <a:gd name="T17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25">
                  <a:moveTo>
                    <a:pt x="71" y="2"/>
                  </a:moveTo>
                  <a:cubicBezTo>
                    <a:pt x="70" y="3"/>
                    <a:pt x="69" y="4"/>
                    <a:pt x="67" y="4"/>
                  </a:cubicBezTo>
                  <a:cubicBezTo>
                    <a:pt x="51" y="10"/>
                    <a:pt x="35" y="15"/>
                    <a:pt x="19" y="20"/>
                  </a:cubicBezTo>
                  <a:cubicBezTo>
                    <a:pt x="14" y="22"/>
                    <a:pt x="9" y="23"/>
                    <a:pt x="4" y="25"/>
                  </a:cubicBezTo>
                  <a:cubicBezTo>
                    <a:pt x="3" y="25"/>
                    <a:pt x="1" y="24"/>
                    <a:pt x="0" y="24"/>
                  </a:cubicBezTo>
                  <a:cubicBezTo>
                    <a:pt x="1" y="23"/>
                    <a:pt x="2" y="21"/>
                    <a:pt x="3" y="21"/>
                  </a:cubicBezTo>
                  <a:cubicBezTo>
                    <a:pt x="24" y="14"/>
                    <a:pt x="45" y="7"/>
                    <a:pt x="66" y="0"/>
                  </a:cubicBezTo>
                  <a:cubicBezTo>
                    <a:pt x="67" y="0"/>
                    <a:pt x="69" y="0"/>
                    <a:pt x="71" y="0"/>
                  </a:cubicBezTo>
                  <a:cubicBezTo>
                    <a:pt x="71" y="1"/>
                    <a:pt x="71" y="1"/>
                    <a:pt x="7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b="1" dirty="0"/>
              <a:t>Our Columns Layout</a:t>
            </a:r>
            <a:endParaRPr lang="ko-KR" alt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1047750"/>
            <a:ext cx="9144000" cy="287338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altLang="ko-KR" dirty="0">
                <a:solidFill>
                  <a:srgbClr val="117A9A"/>
                </a:solidFill>
              </a:rPr>
              <a:t>Insert the title of your subtitle Here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5529" y="1539382"/>
            <a:ext cx="3635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5529" y="2054334"/>
            <a:ext cx="36352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200" dirty="0">
              <a:solidFill>
                <a:schemeClr val="accent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25158" y="1539382"/>
            <a:ext cx="3635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25158" y="2054334"/>
            <a:ext cx="36352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200" dirty="0">
              <a:solidFill>
                <a:schemeClr val="accent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</a:t>
            </a:r>
          </a:p>
        </p:txBody>
      </p:sp>
      <p:sp>
        <p:nvSpPr>
          <p:cNvPr id="8" name="Rectangle 7"/>
          <p:cNvSpPr/>
          <p:nvPr/>
        </p:nvSpPr>
        <p:spPr>
          <a:xfrm>
            <a:off x="595530" y="1932223"/>
            <a:ext cx="3528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4825159" y="1932223"/>
            <a:ext cx="3528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8351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820988" y="3321932"/>
            <a:ext cx="9144000" cy="5760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ko-KR" sz="6000" b="1" dirty="0">
                <a:solidFill>
                  <a:schemeClr val="tx1"/>
                </a:solidFill>
              </a:rPr>
              <a:t>Thank you</a:t>
            </a:r>
            <a:endParaRPr lang="ko-KR" altLang="en-US" sz="6000" b="1" dirty="0">
              <a:solidFill>
                <a:schemeClr val="tx1"/>
              </a:solidFill>
            </a:endParaRPr>
          </a:p>
        </p:txBody>
      </p:sp>
      <p:grpSp>
        <p:nvGrpSpPr>
          <p:cNvPr id="22" name="Group 23"/>
          <p:cNvGrpSpPr/>
          <p:nvPr/>
        </p:nvGrpSpPr>
        <p:grpSpPr>
          <a:xfrm>
            <a:off x="6010202" y="4077459"/>
            <a:ext cx="3060848" cy="678692"/>
            <a:chOff x="803640" y="3362835"/>
            <a:chExt cx="2059657" cy="678692"/>
          </a:xfrm>
        </p:grpSpPr>
        <p:sp>
          <p:nvSpPr>
            <p:cNvPr id="23" name="TextBox 24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4" name="TextBox 2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cs typeface="Arial" pitchFamily="34" charset="0"/>
                </a:rPr>
                <a:t>Your Text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27" name="Freeform 20"/>
          <p:cNvSpPr>
            <a:spLocks/>
          </p:cNvSpPr>
          <p:nvPr/>
        </p:nvSpPr>
        <p:spPr bwMode="auto">
          <a:xfrm>
            <a:off x="458788" y="2744788"/>
            <a:ext cx="3687762" cy="2011363"/>
          </a:xfrm>
          <a:custGeom>
            <a:avLst/>
            <a:gdLst>
              <a:gd name="T0" fmla="*/ 185 w 370"/>
              <a:gd name="T1" fmla="*/ 102 h 202"/>
              <a:gd name="T2" fmla="*/ 263 w 370"/>
              <a:gd name="T3" fmla="*/ 11 h 202"/>
              <a:gd name="T4" fmla="*/ 284 w 370"/>
              <a:gd name="T5" fmla="*/ 3 h 202"/>
              <a:gd name="T6" fmla="*/ 325 w 370"/>
              <a:gd name="T7" fmla="*/ 14 h 202"/>
              <a:gd name="T8" fmla="*/ 368 w 370"/>
              <a:gd name="T9" fmla="*/ 72 h 202"/>
              <a:gd name="T10" fmla="*/ 369 w 370"/>
              <a:gd name="T11" fmla="*/ 202 h 202"/>
              <a:gd name="T12" fmla="*/ 1 w 370"/>
              <a:gd name="T13" fmla="*/ 202 h 202"/>
              <a:gd name="T14" fmla="*/ 0 w 370"/>
              <a:gd name="T15" fmla="*/ 192 h 202"/>
              <a:gd name="T16" fmla="*/ 0 w 370"/>
              <a:gd name="T17" fmla="*/ 87 h 202"/>
              <a:gd name="T18" fmla="*/ 69 w 370"/>
              <a:gd name="T19" fmla="*/ 5 h 202"/>
              <a:gd name="T20" fmla="*/ 118 w 370"/>
              <a:gd name="T21" fmla="*/ 22 h 202"/>
              <a:gd name="T22" fmla="*/ 185 w 370"/>
              <a:gd name="T23" fmla="*/ 102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70" h="202">
                <a:moveTo>
                  <a:pt x="185" y="102"/>
                </a:moveTo>
                <a:cubicBezTo>
                  <a:pt x="212" y="71"/>
                  <a:pt x="238" y="41"/>
                  <a:pt x="263" y="11"/>
                </a:cubicBezTo>
                <a:cubicBezTo>
                  <a:pt x="269" y="4"/>
                  <a:pt x="274" y="0"/>
                  <a:pt x="284" y="3"/>
                </a:cubicBezTo>
                <a:cubicBezTo>
                  <a:pt x="298" y="7"/>
                  <a:pt x="313" y="8"/>
                  <a:pt x="325" y="14"/>
                </a:cubicBezTo>
                <a:cubicBezTo>
                  <a:pt x="350" y="25"/>
                  <a:pt x="367" y="45"/>
                  <a:pt x="368" y="72"/>
                </a:cubicBezTo>
                <a:cubicBezTo>
                  <a:pt x="370" y="115"/>
                  <a:pt x="369" y="158"/>
                  <a:pt x="369" y="202"/>
                </a:cubicBezTo>
                <a:cubicBezTo>
                  <a:pt x="247" y="202"/>
                  <a:pt x="124" y="202"/>
                  <a:pt x="1" y="202"/>
                </a:cubicBezTo>
                <a:cubicBezTo>
                  <a:pt x="0" y="198"/>
                  <a:pt x="0" y="195"/>
                  <a:pt x="0" y="192"/>
                </a:cubicBezTo>
                <a:cubicBezTo>
                  <a:pt x="0" y="157"/>
                  <a:pt x="0" y="122"/>
                  <a:pt x="0" y="87"/>
                </a:cubicBezTo>
                <a:cubicBezTo>
                  <a:pt x="0" y="45"/>
                  <a:pt x="28" y="14"/>
                  <a:pt x="69" y="5"/>
                </a:cubicBezTo>
                <a:cubicBezTo>
                  <a:pt x="90" y="1"/>
                  <a:pt x="104" y="4"/>
                  <a:pt x="118" y="22"/>
                </a:cubicBezTo>
                <a:cubicBezTo>
                  <a:pt x="138" y="50"/>
                  <a:pt x="162" y="74"/>
                  <a:pt x="185" y="10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" name="Freeform 21"/>
          <p:cNvSpPr>
            <a:spLocks/>
          </p:cNvSpPr>
          <p:nvPr/>
        </p:nvSpPr>
        <p:spPr bwMode="auto">
          <a:xfrm>
            <a:off x="1406963" y="1560787"/>
            <a:ext cx="1773237" cy="677863"/>
          </a:xfrm>
          <a:custGeom>
            <a:avLst/>
            <a:gdLst>
              <a:gd name="T0" fmla="*/ 178 w 178"/>
              <a:gd name="T1" fmla="*/ 0 h 68"/>
              <a:gd name="T2" fmla="*/ 178 w 178"/>
              <a:gd name="T3" fmla="*/ 56 h 68"/>
              <a:gd name="T4" fmla="*/ 170 w 178"/>
              <a:gd name="T5" fmla="*/ 64 h 68"/>
              <a:gd name="T6" fmla="*/ 143 w 178"/>
              <a:gd name="T7" fmla="*/ 68 h 68"/>
              <a:gd name="T8" fmla="*/ 117 w 178"/>
              <a:gd name="T9" fmla="*/ 53 h 68"/>
              <a:gd name="T10" fmla="*/ 57 w 178"/>
              <a:gd name="T11" fmla="*/ 53 h 68"/>
              <a:gd name="T12" fmla="*/ 35 w 178"/>
              <a:gd name="T13" fmla="*/ 68 h 68"/>
              <a:gd name="T14" fmla="*/ 14 w 178"/>
              <a:gd name="T15" fmla="*/ 65 h 68"/>
              <a:gd name="T16" fmla="*/ 0 w 178"/>
              <a:gd name="T17" fmla="*/ 48 h 68"/>
              <a:gd name="T18" fmla="*/ 0 w 178"/>
              <a:gd name="T19" fmla="*/ 0 h 68"/>
              <a:gd name="T20" fmla="*/ 178 w 178"/>
              <a:gd name="T21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8" h="68">
                <a:moveTo>
                  <a:pt x="178" y="0"/>
                </a:moveTo>
                <a:cubicBezTo>
                  <a:pt x="178" y="19"/>
                  <a:pt x="178" y="38"/>
                  <a:pt x="178" y="56"/>
                </a:cubicBezTo>
                <a:cubicBezTo>
                  <a:pt x="178" y="59"/>
                  <a:pt x="173" y="63"/>
                  <a:pt x="170" y="64"/>
                </a:cubicBezTo>
                <a:cubicBezTo>
                  <a:pt x="162" y="66"/>
                  <a:pt x="153" y="67"/>
                  <a:pt x="143" y="68"/>
                </a:cubicBezTo>
                <a:cubicBezTo>
                  <a:pt x="141" y="53"/>
                  <a:pt x="129" y="53"/>
                  <a:pt x="117" y="53"/>
                </a:cubicBezTo>
                <a:cubicBezTo>
                  <a:pt x="97" y="54"/>
                  <a:pt x="77" y="54"/>
                  <a:pt x="57" y="53"/>
                </a:cubicBezTo>
                <a:cubicBezTo>
                  <a:pt x="46" y="53"/>
                  <a:pt x="38" y="56"/>
                  <a:pt x="35" y="68"/>
                </a:cubicBezTo>
                <a:cubicBezTo>
                  <a:pt x="28" y="67"/>
                  <a:pt x="21" y="65"/>
                  <a:pt x="14" y="65"/>
                </a:cubicBezTo>
                <a:cubicBezTo>
                  <a:pt x="1" y="65"/>
                  <a:pt x="0" y="59"/>
                  <a:pt x="0" y="48"/>
                </a:cubicBezTo>
                <a:cubicBezTo>
                  <a:pt x="1" y="33"/>
                  <a:pt x="0" y="17"/>
                  <a:pt x="0" y="0"/>
                </a:cubicBezTo>
                <a:cubicBezTo>
                  <a:pt x="59" y="0"/>
                  <a:pt x="118" y="0"/>
                  <a:pt x="178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" name="Freeform 22"/>
          <p:cNvSpPr>
            <a:spLocks noEditPoints="1"/>
          </p:cNvSpPr>
          <p:nvPr/>
        </p:nvSpPr>
        <p:spPr bwMode="auto">
          <a:xfrm>
            <a:off x="1355725" y="495300"/>
            <a:ext cx="1873250" cy="985838"/>
          </a:xfrm>
          <a:custGeom>
            <a:avLst/>
            <a:gdLst>
              <a:gd name="T0" fmla="*/ 186 w 188"/>
              <a:gd name="T1" fmla="*/ 56 h 99"/>
              <a:gd name="T2" fmla="*/ 126 w 188"/>
              <a:gd name="T3" fmla="*/ 0 h 99"/>
              <a:gd name="T4" fmla="*/ 59 w 188"/>
              <a:gd name="T5" fmla="*/ 0 h 99"/>
              <a:gd name="T6" fmla="*/ 13 w 188"/>
              <a:gd name="T7" fmla="*/ 28 h 99"/>
              <a:gd name="T8" fmla="*/ 4 w 188"/>
              <a:gd name="T9" fmla="*/ 99 h 99"/>
              <a:gd name="T10" fmla="*/ 187 w 188"/>
              <a:gd name="T11" fmla="*/ 99 h 99"/>
              <a:gd name="T12" fmla="*/ 186 w 188"/>
              <a:gd name="T13" fmla="*/ 56 h 99"/>
              <a:gd name="T14" fmla="*/ 132 w 188"/>
              <a:gd name="T15" fmla="*/ 72 h 99"/>
              <a:gd name="T16" fmla="*/ 110 w 188"/>
              <a:gd name="T17" fmla="*/ 73 h 99"/>
              <a:gd name="T18" fmla="*/ 109 w 188"/>
              <a:gd name="T19" fmla="*/ 95 h 99"/>
              <a:gd name="T20" fmla="*/ 86 w 188"/>
              <a:gd name="T21" fmla="*/ 95 h 99"/>
              <a:gd name="T22" fmla="*/ 85 w 188"/>
              <a:gd name="T23" fmla="*/ 73 h 99"/>
              <a:gd name="T24" fmla="*/ 63 w 188"/>
              <a:gd name="T25" fmla="*/ 71 h 99"/>
              <a:gd name="T26" fmla="*/ 63 w 188"/>
              <a:gd name="T27" fmla="*/ 49 h 99"/>
              <a:gd name="T28" fmla="*/ 84 w 188"/>
              <a:gd name="T29" fmla="*/ 47 h 99"/>
              <a:gd name="T30" fmla="*/ 86 w 188"/>
              <a:gd name="T31" fmla="*/ 26 h 99"/>
              <a:gd name="T32" fmla="*/ 109 w 188"/>
              <a:gd name="T33" fmla="*/ 26 h 99"/>
              <a:gd name="T34" fmla="*/ 110 w 188"/>
              <a:gd name="T35" fmla="*/ 47 h 99"/>
              <a:gd name="T36" fmla="*/ 132 w 188"/>
              <a:gd name="T37" fmla="*/ 48 h 99"/>
              <a:gd name="T38" fmla="*/ 132 w 188"/>
              <a:gd name="T39" fmla="*/ 72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88" h="99">
                <a:moveTo>
                  <a:pt x="186" y="56"/>
                </a:moveTo>
                <a:cubicBezTo>
                  <a:pt x="183" y="20"/>
                  <a:pt x="161" y="0"/>
                  <a:pt x="126" y="0"/>
                </a:cubicBezTo>
                <a:cubicBezTo>
                  <a:pt x="104" y="0"/>
                  <a:pt x="81" y="1"/>
                  <a:pt x="59" y="0"/>
                </a:cubicBezTo>
                <a:cubicBezTo>
                  <a:pt x="38" y="0"/>
                  <a:pt x="23" y="10"/>
                  <a:pt x="13" y="28"/>
                </a:cubicBezTo>
                <a:cubicBezTo>
                  <a:pt x="0" y="51"/>
                  <a:pt x="4" y="75"/>
                  <a:pt x="4" y="99"/>
                </a:cubicBezTo>
                <a:cubicBezTo>
                  <a:pt x="65" y="99"/>
                  <a:pt x="125" y="99"/>
                  <a:pt x="187" y="99"/>
                </a:cubicBezTo>
                <a:cubicBezTo>
                  <a:pt x="187" y="84"/>
                  <a:pt x="188" y="70"/>
                  <a:pt x="186" y="56"/>
                </a:cubicBezTo>
                <a:close/>
                <a:moveTo>
                  <a:pt x="132" y="72"/>
                </a:moveTo>
                <a:cubicBezTo>
                  <a:pt x="124" y="72"/>
                  <a:pt x="118" y="73"/>
                  <a:pt x="110" y="73"/>
                </a:cubicBezTo>
                <a:cubicBezTo>
                  <a:pt x="110" y="80"/>
                  <a:pt x="110" y="87"/>
                  <a:pt x="109" y="95"/>
                </a:cubicBezTo>
                <a:cubicBezTo>
                  <a:pt x="102" y="95"/>
                  <a:pt x="94" y="95"/>
                  <a:pt x="86" y="95"/>
                </a:cubicBezTo>
                <a:cubicBezTo>
                  <a:pt x="85" y="87"/>
                  <a:pt x="85" y="80"/>
                  <a:pt x="85" y="73"/>
                </a:cubicBezTo>
                <a:cubicBezTo>
                  <a:pt x="77" y="72"/>
                  <a:pt x="70" y="72"/>
                  <a:pt x="63" y="71"/>
                </a:cubicBezTo>
                <a:cubicBezTo>
                  <a:pt x="63" y="64"/>
                  <a:pt x="63" y="57"/>
                  <a:pt x="63" y="49"/>
                </a:cubicBezTo>
                <a:cubicBezTo>
                  <a:pt x="70" y="48"/>
                  <a:pt x="77" y="48"/>
                  <a:pt x="84" y="47"/>
                </a:cubicBezTo>
                <a:cubicBezTo>
                  <a:pt x="85" y="40"/>
                  <a:pt x="85" y="33"/>
                  <a:pt x="86" y="26"/>
                </a:cubicBezTo>
                <a:cubicBezTo>
                  <a:pt x="94" y="26"/>
                  <a:pt x="101" y="26"/>
                  <a:pt x="109" y="26"/>
                </a:cubicBezTo>
                <a:cubicBezTo>
                  <a:pt x="110" y="33"/>
                  <a:pt x="110" y="40"/>
                  <a:pt x="110" y="47"/>
                </a:cubicBezTo>
                <a:cubicBezTo>
                  <a:pt x="118" y="48"/>
                  <a:pt x="124" y="48"/>
                  <a:pt x="132" y="48"/>
                </a:cubicBezTo>
                <a:cubicBezTo>
                  <a:pt x="132" y="56"/>
                  <a:pt x="132" y="64"/>
                  <a:pt x="132" y="7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" name="Freeform 23"/>
          <p:cNvSpPr>
            <a:spLocks/>
          </p:cNvSpPr>
          <p:nvPr/>
        </p:nvSpPr>
        <p:spPr bwMode="auto">
          <a:xfrm>
            <a:off x="1514475" y="2427288"/>
            <a:ext cx="1585912" cy="536575"/>
          </a:xfrm>
          <a:custGeom>
            <a:avLst/>
            <a:gdLst>
              <a:gd name="T0" fmla="*/ 0 w 159"/>
              <a:gd name="T1" fmla="*/ 2 h 54"/>
              <a:gd name="T2" fmla="*/ 30 w 159"/>
              <a:gd name="T3" fmla="*/ 20 h 54"/>
              <a:gd name="T4" fmla="*/ 44 w 159"/>
              <a:gd name="T5" fmla="*/ 30 h 54"/>
              <a:gd name="T6" fmla="*/ 112 w 159"/>
              <a:gd name="T7" fmla="*/ 30 h 54"/>
              <a:gd name="T8" fmla="*/ 131 w 159"/>
              <a:gd name="T9" fmla="*/ 15 h 54"/>
              <a:gd name="T10" fmla="*/ 159 w 159"/>
              <a:gd name="T11" fmla="*/ 0 h 54"/>
              <a:gd name="T12" fmla="*/ 80 w 159"/>
              <a:gd name="T13" fmla="*/ 54 h 54"/>
              <a:gd name="T14" fmla="*/ 0 w 159"/>
              <a:gd name="T15" fmla="*/ 2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9" h="54">
                <a:moveTo>
                  <a:pt x="0" y="2"/>
                </a:moveTo>
                <a:cubicBezTo>
                  <a:pt x="11" y="7"/>
                  <a:pt x="24" y="7"/>
                  <a:pt x="30" y="20"/>
                </a:cubicBezTo>
                <a:cubicBezTo>
                  <a:pt x="32" y="25"/>
                  <a:pt x="39" y="28"/>
                  <a:pt x="44" y="30"/>
                </a:cubicBezTo>
                <a:cubicBezTo>
                  <a:pt x="66" y="38"/>
                  <a:pt x="89" y="39"/>
                  <a:pt x="112" y="30"/>
                </a:cubicBezTo>
                <a:cubicBezTo>
                  <a:pt x="119" y="28"/>
                  <a:pt x="124" y="20"/>
                  <a:pt x="131" y="15"/>
                </a:cubicBezTo>
                <a:cubicBezTo>
                  <a:pt x="139" y="10"/>
                  <a:pt x="148" y="6"/>
                  <a:pt x="159" y="0"/>
                </a:cubicBezTo>
                <a:cubicBezTo>
                  <a:pt x="148" y="31"/>
                  <a:pt x="114" y="54"/>
                  <a:pt x="80" y="54"/>
                </a:cubicBezTo>
                <a:cubicBezTo>
                  <a:pt x="46" y="54"/>
                  <a:pt x="11" y="32"/>
                  <a:pt x="0" y="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1" name="Freeform 24"/>
          <p:cNvSpPr>
            <a:spLocks/>
          </p:cNvSpPr>
          <p:nvPr/>
        </p:nvSpPr>
        <p:spPr bwMode="auto">
          <a:xfrm>
            <a:off x="1355725" y="2208213"/>
            <a:ext cx="428625" cy="287338"/>
          </a:xfrm>
          <a:custGeom>
            <a:avLst/>
            <a:gdLst>
              <a:gd name="T0" fmla="*/ 42 w 43"/>
              <a:gd name="T1" fmla="*/ 29 h 29"/>
              <a:gd name="T2" fmla="*/ 12 w 43"/>
              <a:gd name="T3" fmla="*/ 18 h 29"/>
              <a:gd name="T4" fmla="*/ 4 w 43"/>
              <a:gd name="T5" fmla="*/ 0 h 29"/>
              <a:gd name="T6" fmla="*/ 36 w 43"/>
              <a:gd name="T7" fmla="*/ 5 h 29"/>
              <a:gd name="T8" fmla="*/ 42 w 43"/>
              <a:gd name="T9" fmla="*/ 12 h 29"/>
              <a:gd name="T10" fmla="*/ 42 w 43"/>
              <a:gd name="T11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" h="29">
                <a:moveTo>
                  <a:pt x="42" y="29"/>
                </a:moveTo>
                <a:cubicBezTo>
                  <a:pt x="31" y="25"/>
                  <a:pt x="22" y="21"/>
                  <a:pt x="12" y="18"/>
                </a:cubicBezTo>
                <a:cubicBezTo>
                  <a:pt x="3" y="15"/>
                  <a:pt x="0" y="10"/>
                  <a:pt x="4" y="0"/>
                </a:cubicBezTo>
                <a:cubicBezTo>
                  <a:pt x="14" y="2"/>
                  <a:pt x="25" y="3"/>
                  <a:pt x="36" y="5"/>
                </a:cubicBezTo>
                <a:cubicBezTo>
                  <a:pt x="39" y="6"/>
                  <a:pt x="41" y="10"/>
                  <a:pt x="42" y="12"/>
                </a:cubicBezTo>
                <a:cubicBezTo>
                  <a:pt x="43" y="17"/>
                  <a:pt x="42" y="22"/>
                  <a:pt x="42" y="2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2" name="Freeform 25"/>
          <p:cNvSpPr>
            <a:spLocks/>
          </p:cNvSpPr>
          <p:nvPr/>
        </p:nvSpPr>
        <p:spPr bwMode="auto">
          <a:xfrm>
            <a:off x="2820988" y="2208213"/>
            <a:ext cx="449262" cy="277813"/>
          </a:xfrm>
          <a:custGeom>
            <a:avLst/>
            <a:gdLst>
              <a:gd name="T0" fmla="*/ 40 w 45"/>
              <a:gd name="T1" fmla="*/ 0 h 28"/>
              <a:gd name="T2" fmla="*/ 1 w 45"/>
              <a:gd name="T3" fmla="*/ 28 h 28"/>
              <a:gd name="T4" fmla="*/ 2 w 45"/>
              <a:gd name="T5" fmla="*/ 14 h 28"/>
              <a:gd name="T6" fmla="*/ 9 w 45"/>
              <a:gd name="T7" fmla="*/ 5 h 28"/>
              <a:gd name="T8" fmla="*/ 40 w 45"/>
              <a:gd name="T9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28">
                <a:moveTo>
                  <a:pt x="40" y="0"/>
                </a:moveTo>
                <a:cubicBezTo>
                  <a:pt x="43" y="16"/>
                  <a:pt x="45" y="14"/>
                  <a:pt x="1" y="28"/>
                </a:cubicBezTo>
                <a:cubicBezTo>
                  <a:pt x="1" y="23"/>
                  <a:pt x="0" y="18"/>
                  <a:pt x="2" y="14"/>
                </a:cubicBezTo>
                <a:cubicBezTo>
                  <a:pt x="3" y="10"/>
                  <a:pt x="6" y="6"/>
                  <a:pt x="9" y="5"/>
                </a:cubicBezTo>
                <a:cubicBezTo>
                  <a:pt x="19" y="2"/>
                  <a:pt x="29" y="1"/>
                  <a:pt x="4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44" name="Grupo 43"/>
          <p:cNvGrpSpPr/>
          <p:nvPr/>
        </p:nvGrpSpPr>
        <p:grpSpPr>
          <a:xfrm>
            <a:off x="6440652" y="955571"/>
            <a:ext cx="1904672" cy="2008292"/>
            <a:chOff x="6372225" y="1395413"/>
            <a:chExt cx="1225551" cy="1292225"/>
          </a:xfrm>
        </p:grpSpPr>
        <p:sp>
          <p:nvSpPr>
            <p:cNvPr id="36" name="Freeform 29"/>
            <p:cNvSpPr>
              <a:spLocks/>
            </p:cNvSpPr>
            <p:nvPr/>
          </p:nvSpPr>
          <p:spPr bwMode="auto">
            <a:xfrm>
              <a:off x="6372225" y="2605088"/>
              <a:ext cx="1222375" cy="82550"/>
            </a:xfrm>
            <a:custGeom>
              <a:avLst/>
              <a:gdLst>
                <a:gd name="T0" fmla="*/ 0 w 323"/>
                <a:gd name="T1" fmla="*/ 0 h 22"/>
                <a:gd name="T2" fmla="*/ 301 w 323"/>
                <a:gd name="T3" fmla="*/ 0 h 22"/>
                <a:gd name="T4" fmla="*/ 323 w 323"/>
                <a:gd name="T5" fmla="*/ 0 h 22"/>
                <a:gd name="T6" fmla="*/ 323 w 323"/>
                <a:gd name="T7" fmla="*/ 22 h 22"/>
                <a:gd name="T8" fmla="*/ 0 w 323"/>
                <a:gd name="T9" fmla="*/ 22 h 22"/>
                <a:gd name="T10" fmla="*/ 0 w 323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2">
                  <a:moveTo>
                    <a:pt x="0" y="0"/>
                  </a:moveTo>
                  <a:cubicBezTo>
                    <a:pt x="101" y="0"/>
                    <a:pt x="201" y="0"/>
                    <a:pt x="301" y="0"/>
                  </a:cubicBezTo>
                  <a:cubicBezTo>
                    <a:pt x="309" y="0"/>
                    <a:pt x="316" y="0"/>
                    <a:pt x="323" y="0"/>
                  </a:cubicBezTo>
                  <a:cubicBezTo>
                    <a:pt x="323" y="8"/>
                    <a:pt x="323" y="14"/>
                    <a:pt x="323" y="22"/>
                  </a:cubicBezTo>
                  <a:cubicBezTo>
                    <a:pt x="215" y="22"/>
                    <a:pt x="108" y="22"/>
                    <a:pt x="0" y="22"/>
                  </a:cubicBezTo>
                  <a:cubicBezTo>
                    <a:pt x="0" y="15"/>
                    <a:pt x="0" y="7"/>
                    <a:pt x="0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30"/>
            <p:cNvSpPr>
              <a:spLocks/>
            </p:cNvSpPr>
            <p:nvPr/>
          </p:nvSpPr>
          <p:spPr bwMode="auto">
            <a:xfrm>
              <a:off x="6372225" y="1554163"/>
              <a:ext cx="503238" cy="85725"/>
            </a:xfrm>
            <a:custGeom>
              <a:avLst/>
              <a:gdLst>
                <a:gd name="T0" fmla="*/ 0 w 133"/>
                <a:gd name="T1" fmla="*/ 1 h 23"/>
                <a:gd name="T2" fmla="*/ 65 w 133"/>
                <a:gd name="T3" fmla="*/ 1 h 23"/>
                <a:gd name="T4" fmla="*/ 76 w 133"/>
                <a:gd name="T5" fmla="*/ 4 h 23"/>
                <a:gd name="T6" fmla="*/ 94 w 133"/>
                <a:gd name="T7" fmla="*/ 4 h 23"/>
                <a:gd name="T8" fmla="*/ 99 w 133"/>
                <a:gd name="T9" fmla="*/ 10 h 23"/>
                <a:gd name="T10" fmla="*/ 117 w 133"/>
                <a:gd name="T11" fmla="*/ 2 h 23"/>
                <a:gd name="T12" fmla="*/ 133 w 133"/>
                <a:gd name="T13" fmla="*/ 23 h 23"/>
                <a:gd name="T14" fmla="*/ 0 w 133"/>
                <a:gd name="T15" fmla="*/ 23 h 23"/>
                <a:gd name="T16" fmla="*/ 0 w 133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3" h="23">
                  <a:moveTo>
                    <a:pt x="0" y="1"/>
                  </a:moveTo>
                  <a:cubicBezTo>
                    <a:pt x="22" y="1"/>
                    <a:pt x="44" y="1"/>
                    <a:pt x="65" y="1"/>
                  </a:cubicBezTo>
                  <a:cubicBezTo>
                    <a:pt x="69" y="1"/>
                    <a:pt x="74" y="2"/>
                    <a:pt x="76" y="4"/>
                  </a:cubicBezTo>
                  <a:cubicBezTo>
                    <a:pt x="83" y="14"/>
                    <a:pt x="88" y="13"/>
                    <a:pt x="94" y="4"/>
                  </a:cubicBezTo>
                  <a:cubicBezTo>
                    <a:pt x="97" y="7"/>
                    <a:pt x="99" y="10"/>
                    <a:pt x="99" y="10"/>
                  </a:cubicBezTo>
                  <a:cubicBezTo>
                    <a:pt x="106" y="7"/>
                    <a:pt x="114" y="0"/>
                    <a:pt x="117" y="2"/>
                  </a:cubicBezTo>
                  <a:cubicBezTo>
                    <a:pt x="123" y="6"/>
                    <a:pt x="127" y="14"/>
                    <a:pt x="133" y="23"/>
                  </a:cubicBezTo>
                  <a:cubicBezTo>
                    <a:pt x="87" y="23"/>
                    <a:pt x="44" y="23"/>
                    <a:pt x="0" y="23"/>
                  </a:cubicBezTo>
                  <a:cubicBezTo>
                    <a:pt x="0" y="15"/>
                    <a:pt x="0" y="8"/>
                    <a:pt x="0" y="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31"/>
            <p:cNvSpPr>
              <a:spLocks noEditPoints="1"/>
            </p:cNvSpPr>
            <p:nvPr/>
          </p:nvSpPr>
          <p:spPr bwMode="auto">
            <a:xfrm>
              <a:off x="6437313" y="1652588"/>
              <a:ext cx="1103313" cy="933450"/>
            </a:xfrm>
            <a:custGeom>
              <a:avLst/>
              <a:gdLst>
                <a:gd name="T0" fmla="*/ 292 w 292"/>
                <a:gd name="T1" fmla="*/ 1 h 247"/>
                <a:gd name="T2" fmla="*/ 292 w 292"/>
                <a:gd name="T3" fmla="*/ 247 h 247"/>
                <a:gd name="T4" fmla="*/ 206 w 292"/>
                <a:gd name="T5" fmla="*/ 247 h 247"/>
                <a:gd name="T6" fmla="*/ 206 w 292"/>
                <a:gd name="T7" fmla="*/ 181 h 247"/>
                <a:gd name="T8" fmla="*/ 86 w 292"/>
                <a:gd name="T9" fmla="*/ 181 h 247"/>
                <a:gd name="T10" fmla="*/ 86 w 292"/>
                <a:gd name="T11" fmla="*/ 247 h 247"/>
                <a:gd name="T12" fmla="*/ 0 w 292"/>
                <a:gd name="T13" fmla="*/ 247 h 247"/>
                <a:gd name="T14" fmla="*/ 0 w 292"/>
                <a:gd name="T15" fmla="*/ 1 h 247"/>
                <a:gd name="T16" fmla="*/ 85 w 292"/>
                <a:gd name="T17" fmla="*/ 1 h 247"/>
                <a:gd name="T18" fmla="*/ 134 w 292"/>
                <a:gd name="T19" fmla="*/ 8 h 247"/>
                <a:gd name="T20" fmla="*/ 164 w 292"/>
                <a:gd name="T21" fmla="*/ 6 h 247"/>
                <a:gd name="T22" fmla="*/ 184 w 292"/>
                <a:gd name="T23" fmla="*/ 1 h 247"/>
                <a:gd name="T24" fmla="*/ 292 w 292"/>
                <a:gd name="T25" fmla="*/ 1 h 247"/>
                <a:gd name="T26" fmla="*/ 87 w 292"/>
                <a:gd name="T27" fmla="*/ 38 h 247"/>
                <a:gd name="T28" fmla="*/ 87 w 292"/>
                <a:gd name="T29" fmla="*/ 85 h 247"/>
                <a:gd name="T30" fmla="*/ 137 w 292"/>
                <a:gd name="T31" fmla="*/ 85 h 247"/>
                <a:gd name="T32" fmla="*/ 137 w 292"/>
                <a:gd name="T33" fmla="*/ 38 h 247"/>
                <a:gd name="T34" fmla="*/ 87 w 292"/>
                <a:gd name="T35" fmla="*/ 38 h 247"/>
                <a:gd name="T36" fmla="*/ 273 w 292"/>
                <a:gd name="T37" fmla="*/ 110 h 247"/>
                <a:gd name="T38" fmla="*/ 223 w 292"/>
                <a:gd name="T39" fmla="*/ 110 h 247"/>
                <a:gd name="T40" fmla="*/ 223 w 292"/>
                <a:gd name="T41" fmla="*/ 156 h 247"/>
                <a:gd name="T42" fmla="*/ 273 w 292"/>
                <a:gd name="T43" fmla="*/ 156 h 247"/>
                <a:gd name="T44" fmla="*/ 273 w 292"/>
                <a:gd name="T45" fmla="*/ 110 h 247"/>
                <a:gd name="T46" fmla="*/ 273 w 292"/>
                <a:gd name="T47" fmla="*/ 227 h 247"/>
                <a:gd name="T48" fmla="*/ 273 w 292"/>
                <a:gd name="T49" fmla="*/ 181 h 247"/>
                <a:gd name="T50" fmla="*/ 223 w 292"/>
                <a:gd name="T51" fmla="*/ 181 h 247"/>
                <a:gd name="T52" fmla="*/ 223 w 292"/>
                <a:gd name="T53" fmla="*/ 227 h 247"/>
                <a:gd name="T54" fmla="*/ 273 w 292"/>
                <a:gd name="T55" fmla="*/ 227 h 247"/>
                <a:gd name="T56" fmla="*/ 273 w 292"/>
                <a:gd name="T57" fmla="*/ 86 h 247"/>
                <a:gd name="T58" fmla="*/ 273 w 292"/>
                <a:gd name="T59" fmla="*/ 39 h 247"/>
                <a:gd name="T60" fmla="*/ 223 w 292"/>
                <a:gd name="T61" fmla="*/ 39 h 247"/>
                <a:gd name="T62" fmla="*/ 223 w 292"/>
                <a:gd name="T63" fmla="*/ 86 h 247"/>
                <a:gd name="T64" fmla="*/ 273 w 292"/>
                <a:gd name="T65" fmla="*/ 86 h 247"/>
                <a:gd name="T66" fmla="*/ 137 w 292"/>
                <a:gd name="T67" fmla="*/ 156 h 247"/>
                <a:gd name="T68" fmla="*/ 137 w 292"/>
                <a:gd name="T69" fmla="*/ 110 h 247"/>
                <a:gd name="T70" fmla="*/ 87 w 292"/>
                <a:gd name="T71" fmla="*/ 110 h 247"/>
                <a:gd name="T72" fmla="*/ 87 w 292"/>
                <a:gd name="T73" fmla="*/ 156 h 247"/>
                <a:gd name="T74" fmla="*/ 137 w 292"/>
                <a:gd name="T75" fmla="*/ 156 h 247"/>
                <a:gd name="T76" fmla="*/ 155 w 292"/>
                <a:gd name="T77" fmla="*/ 38 h 247"/>
                <a:gd name="T78" fmla="*/ 155 w 292"/>
                <a:gd name="T79" fmla="*/ 85 h 247"/>
                <a:gd name="T80" fmla="*/ 205 w 292"/>
                <a:gd name="T81" fmla="*/ 85 h 247"/>
                <a:gd name="T82" fmla="*/ 205 w 292"/>
                <a:gd name="T83" fmla="*/ 38 h 247"/>
                <a:gd name="T84" fmla="*/ 155 w 292"/>
                <a:gd name="T85" fmla="*/ 38 h 247"/>
                <a:gd name="T86" fmla="*/ 18 w 292"/>
                <a:gd name="T87" fmla="*/ 38 h 247"/>
                <a:gd name="T88" fmla="*/ 18 w 292"/>
                <a:gd name="T89" fmla="*/ 85 h 247"/>
                <a:gd name="T90" fmla="*/ 68 w 292"/>
                <a:gd name="T91" fmla="*/ 85 h 247"/>
                <a:gd name="T92" fmla="*/ 68 w 292"/>
                <a:gd name="T93" fmla="*/ 38 h 247"/>
                <a:gd name="T94" fmla="*/ 18 w 292"/>
                <a:gd name="T95" fmla="*/ 38 h 247"/>
                <a:gd name="T96" fmla="*/ 68 w 292"/>
                <a:gd name="T97" fmla="*/ 227 h 247"/>
                <a:gd name="T98" fmla="*/ 68 w 292"/>
                <a:gd name="T99" fmla="*/ 181 h 247"/>
                <a:gd name="T100" fmla="*/ 18 w 292"/>
                <a:gd name="T101" fmla="*/ 181 h 247"/>
                <a:gd name="T102" fmla="*/ 18 w 292"/>
                <a:gd name="T103" fmla="*/ 227 h 247"/>
                <a:gd name="T104" fmla="*/ 68 w 292"/>
                <a:gd name="T105" fmla="*/ 227 h 247"/>
                <a:gd name="T106" fmla="*/ 155 w 292"/>
                <a:gd name="T107" fmla="*/ 110 h 247"/>
                <a:gd name="T108" fmla="*/ 155 w 292"/>
                <a:gd name="T109" fmla="*/ 156 h 247"/>
                <a:gd name="T110" fmla="*/ 205 w 292"/>
                <a:gd name="T111" fmla="*/ 156 h 247"/>
                <a:gd name="T112" fmla="*/ 205 w 292"/>
                <a:gd name="T113" fmla="*/ 110 h 247"/>
                <a:gd name="T114" fmla="*/ 155 w 292"/>
                <a:gd name="T115" fmla="*/ 110 h 247"/>
                <a:gd name="T116" fmla="*/ 18 w 292"/>
                <a:gd name="T117" fmla="*/ 156 h 247"/>
                <a:gd name="T118" fmla="*/ 68 w 292"/>
                <a:gd name="T119" fmla="*/ 156 h 247"/>
                <a:gd name="T120" fmla="*/ 68 w 292"/>
                <a:gd name="T121" fmla="*/ 110 h 247"/>
                <a:gd name="T122" fmla="*/ 18 w 292"/>
                <a:gd name="T123" fmla="*/ 110 h 247"/>
                <a:gd name="T124" fmla="*/ 18 w 292"/>
                <a:gd name="T125" fmla="*/ 15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2" h="247">
                  <a:moveTo>
                    <a:pt x="292" y="1"/>
                  </a:moveTo>
                  <a:cubicBezTo>
                    <a:pt x="292" y="84"/>
                    <a:pt x="292" y="165"/>
                    <a:pt x="292" y="247"/>
                  </a:cubicBezTo>
                  <a:cubicBezTo>
                    <a:pt x="263" y="247"/>
                    <a:pt x="235" y="247"/>
                    <a:pt x="206" y="247"/>
                  </a:cubicBezTo>
                  <a:cubicBezTo>
                    <a:pt x="206" y="225"/>
                    <a:pt x="206" y="203"/>
                    <a:pt x="206" y="181"/>
                  </a:cubicBezTo>
                  <a:cubicBezTo>
                    <a:pt x="165" y="181"/>
                    <a:pt x="127" y="181"/>
                    <a:pt x="86" y="181"/>
                  </a:cubicBezTo>
                  <a:cubicBezTo>
                    <a:pt x="86" y="203"/>
                    <a:pt x="86" y="224"/>
                    <a:pt x="86" y="247"/>
                  </a:cubicBezTo>
                  <a:cubicBezTo>
                    <a:pt x="57" y="247"/>
                    <a:pt x="29" y="247"/>
                    <a:pt x="0" y="247"/>
                  </a:cubicBezTo>
                  <a:cubicBezTo>
                    <a:pt x="0" y="165"/>
                    <a:pt x="0" y="84"/>
                    <a:pt x="0" y="1"/>
                  </a:cubicBezTo>
                  <a:cubicBezTo>
                    <a:pt x="29" y="1"/>
                    <a:pt x="57" y="1"/>
                    <a:pt x="85" y="1"/>
                  </a:cubicBezTo>
                  <a:cubicBezTo>
                    <a:pt x="102" y="1"/>
                    <a:pt x="118" y="0"/>
                    <a:pt x="134" y="8"/>
                  </a:cubicBezTo>
                  <a:cubicBezTo>
                    <a:pt x="142" y="11"/>
                    <a:pt x="154" y="7"/>
                    <a:pt x="164" y="6"/>
                  </a:cubicBezTo>
                  <a:cubicBezTo>
                    <a:pt x="171" y="5"/>
                    <a:pt x="177" y="1"/>
                    <a:pt x="184" y="1"/>
                  </a:cubicBezTo>
                  <a:cubicBezTo>
                    <a:pt x="219" y="1"/>
                    <a:pt x="255" y="1"/>
                    <a:pt x="292" y="1"/>
                  </a:cubicBezTo>
                  <a:close/>
                  <a:moveTo>
                    <a:pt x="87" y="38"/>
                  </a:moveTo>
                  <a:cubicBezTo>
                    <a:pt x="87" y="54"/>
                    <a:pt x="87" y="70"/>
                    <a:pt x="87" y="85"/>
                  </a:cubicBezTo>
                  <a:cubicBezTo>
                    <a:pt x="104" y="85"/>
                    <a:pt x="120" y="85"/>
                    <a:pt x="137" y="85"/>
                  </a:cubicBezTo>
                  <a:cubicBezTo>
                    <a:pt x="137" y="69"/>
                    <a:pt x="137" y="54"/>
                    <a:pt x="137" y="38"/>
                  </a:cubicBezTo>
                  <a:cubicBezTo>
                    <a:pt x="120" y="38"/>
                    <a:pt x="104" y="38"/>
                    <a:pt x="87" y="38"/>
                  </a:cubicBezTo>
                  <a:close/>
                  <a:moveTo>
                    <a:pt x="273" y="110"/>
                  </a:moveTo>
                  <a:cubicBezTo>
                    <a:pt x="256" y="110"/>
                    <a:pt x="240" y="110"/>
                    <a:pt x="223" y="110"/>
                  </a:cubicBezTo>
                  <a:cubicBezTo>
                    <a:pt x="223" y="125"/>
                    <a:pt x="223" y="140"/>
                    <a:pt x="223" y="156"/>
                  </a:cubicBezTo>
                  <a:cubicBezTo>
                    <a:pt x="240" y="156"/>
                    <a:pt x="256" y="156"/>
                    <a:pt x="273" y="156"/>
                  </a:cubicBezTo>
                  <a:cubicBezTo>
                    <a:pt x="273" y="140"/>
                    <a:pt x="273" y="125"/>
                    <a:pt x="273" y="110"/>
                  </a:cubicBezTo>
                  <a:close/>
                  <a:moveTo>
                    <a:pt x="273" y="227"/>
                  </a:moveTo>
                  <a:cubicBezTo>
                    <a:pt x="273" y="211"/>
                    <a:pt x="273" y="196"/>
                    <a:pt x="273" y="181"/>
                  </a:cubicBezTo>
                  <a:cubicBezTo>
                    <a:pt x="256" y="181"/>
                    <a:pt x="240" y="181"/>
                    <a:pt x="223" y="181"/>
                  </a:cubicBezTo>
                  <a:cubicBezTo>
                    <a:pt x="223" y="197"/>
                    <a:pt x="223" y="212"/>
                    <a:pt x="223" y="227"/>
                  </a:cubicBezTo>
                  <a:cubicBezTo>
                    <a:pt x="240" y="227"/>
                    <a:pt x="256" y="227"/>
                    <a:pt x="273" y="227"/>
                  </a:cubicBezTo>
                  <a:close/>
                  <a:moveTo>
                    <a:pt x="273" y="86"/>
                  </a:moveTo>
                  <a:cubicBezTo>
                    <a:pt x="273" y="69"/>
                    <a:pt x="273" y="54"/>
                    <a:pt x="273" y="39"/>
                  </a:cubicBezTo>
                  <a:cubicBezTo>
                    <a:pt x="256" y="39"/>
                    <a:pt x="240" y="39"/>
                    <a:pt x="223" y="39"/>
                  </a:cubicBezTo>
                  <a:cubicBezTo>
                    <a:pt x="223" y="55"/>
                    <a:pt x="223" y="70"/>
                    <a:pt x="223" y="86"/>
                  </a:cubicBezTo>
                  <a:cubicBezTo>
                    <a:pt x="240" y="86"/>
                    <a:pt x="256" y="86"/>
                    <a:pt x="273" y="86"/>
                  </a:cubicBezTo>
                  <a:close/>
                  <a:moveTo>
                    <a:pt x="137" y="156"/>
                  </a:moveTo>
                  <a:cubicBezTo>
                    <a:pt x="137" y="140"/>
                    <a:pt x="137" y="125"/>
                    <a:pt x="137" y="110"/>
                  </a:cubicBezTo>
                  <a:cubicBezTo>
                    <a:pt x="120" y="110"/>
                    <a:pt x="103" y="110"/>
                    <a:pt x="87" y="110"/>
                  </a:cubicBezTo>
                  <a:cubicBezTo>
                    <a:pt x="87" y="126"/>
                    <a:pt x="87" y="141"/>
                    <a:pt x="87" y="156"/>
                  </a:cubicBezTo>
                  <a:cubicBezTo>
                    <a:pt x="104" y="156"/>
                    <a:pt x="120" y="156"/>
                    <a:pt x="137" y="156"/>
                  </a:cubicBezTo>
                  <a:close/>
                  <a:moveTo>
                    <a:pt x="155" y="38"/>
                  </a:moveTo>
                  <a:cubicBezTo>
                    <a:pt x="155" y="55"/>
                    <a:pt x="155" y="70"/>
                    <a:pt x="155" y="85"/>
                  </a:cubicBezTo>
                  <a:cubicBezTo>
                    <a:pt x="173" y="85"/>
                    <a:pt x="189" y="85"/>
                    <a:pt x="205" y="85"/>
                  </a:cubicBezTo>
                  <a:cubicBezTo>
                    <a:pt x="205" y="69"/>
                    <a:pt x="205" y="54"/>
                    <a:pt x="205" y="38"/>
                  </a:cubicBezTo>
                  <a:cubicBezTo>
                    <a:pt x="188" y="38"/>
                    <a:pt x="172" y="38"/>
                    <a:pt x="155" y="38"/>
                  </a:cubicBezTo>
                  <a:close/>
                  <a:moveTo>
                    <a:pt x="18" y="38"/>
                  </a:moveTo>
                  <a:cubicBezTo>
                    <a:pt x="18" y="55"/>
                    <a:pt x="18" y="70"/>
                    <a:pt x="18" y="85"/>
                  </a:cubicBezTo>
                  <a:cubicBezTo>
                    <a:pt x="35" y="85"/>
                    <a:pt x="51" y="85"/>
                    <a:pt x="68" y="85"/>
                  </a:cubicBezTo>
                  <a:cubicBezTo>
                    <a:pt x="68" y="69"/>
                    <a:pt x="68" y="54"/>
                    <a:pt x="68" y="38"/>
                  </a:cubicBezTo>
                  <a:cubicBezTo>
                    <a:pt x="51" y="38"/>
                    <a:pt x="35" y="38"/>
                    <a:pt x="18" y="38"/>
                  </a:cubicBezTo>
                  <a:close/>
                  <a:moveTo>
                    <a:pt x="68" y="227"/>
                  </a:moveTo>
                  <a:cubicBezTo>
                    <a:pt x="68" y="211"/>
                    <a:pt x="68" y="196"/>
                    <a:pt x="68" y="181"/>
                  </a:cubicBezTo>
                  <a:cubicBezTo>
                    <a:pt x="51" y="181"/>
                    <a:pt x="35" y="181"/>
                    <a:pt x="18" y="181"/>
                  </a:cubicBezTo>
                  <a:cubicBezTo>
                    <a:pt x="18" y="197"/>
                    <a:pt x="18" y="212"/>
                    <a:pt x="18" y="227"/>
                  </a:cubicBezTo>
                  <a:cubicBezTo>
                    <a:pt x="35" y="227"/>
                    <a:pt x="51" y="227"/>
                    <a:pt x="68" y="227"/>
                  </a:cubicBezTo>
                  <a:close/>
                  <a:moveTo>
                    <a:pt x="155" y="110"/>
                  </a:moveTo>
                  <a:cubicBezTo>
                    <a:pt x="155" y="125"/>
                    <a:pt x="155" y="140"/>
                    <a:pt x="155" y="156"/>
                  </a:cubicBezTo>
                  <a:cubicBezTo>
                    <a:pt x="172" y="156"/>
                    <a:pt x="188" y="156"/>
                    <a:pt x="205" y="156"/>
                  </a:cubicBezTo>
                  <a:cubicBezTo>
                    <a:pt x="205" y="140"/>
                    <a:pt x="205" y="125"/>
                    <a:pt x="205" y="110"/>
                  </a:cubicBezTo>
                  <a:cubicBezTo>
                    <a:pt x="188" y="110"/>
                    <a:pt x="172" y="110"/>
                    <a:pt x="155" y="110"/>
                  </a:cubicBezTo>
                  <a:close/>
                  <a:moveTo>
                    <a:pt x="18" y="156"/>
                  </a:moveTo>
                  <a:cubicBezTo>
                    <a:pt x="35" y="156"/>
                    <a:pt x="51" y="156"/>
                    <a:pt x="68" y="156"/>
                  </a:cubicBezTo>
                  <a:cubicBezTo>
                    <a:pt x="68" y="140"/>
                    <a:pt x="68" y="125"/>
                    <a:pt x="68" y="110"/>
                  </a:cubicBezTo>
                  <a:cubicBezTo>
                    <a:pt x="51" y="110"/>
                    <a:pt x="34" y="110"/>
                    <a:pt x="18" y="110"/>
                  </a:cubicBezTo>
                  <a:cubicBezTo>
                    <a:pt x="18" y="126"/>
                    <a:pt x="18" y="141"/>
                    <a:pt x="18" y="15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6848475" y="1395413"/>
              <a:ext cx="276225" cy="279400"/>
            </a:xfrm>
            <a:custGeom>
              <a:avLst/>
              <a:gdLst>
                <a:gd name="T0" fmla="*/ 73 w 73"/>
                <a:gd name="T1" fmla="*/ 36 h 74"/>
                <a:gd name="T2" fmla="*/ 37 w 73"/>
                <a:gd name="T3" fmla="*/ 74 h 74"/>
                <a:gd name="T4" fmla="*/ 0 w 73"/>
                <a:gd name="T5" fmla="*/ 38 h 74"/>
                <a:gd name="T6" fmla="*/ 36 w 73"/>
                <a:gd name="T7" fmla="*/ 0 h 74"/>
                <a:gd name="T8" fmla="*/ 73 w 73"/>
                <a:gd name="T9" fmla="*/ 36 h 74"/>
                <a:gd name="T10" fmla="*/ 16 w 73"/>
                <a:gd name="T11" fmla="*/ 44 h 74"/>
                <a:gd name="T12" fmla="*/ 28 w 73"/>
                <a:gd name="T13" fmla="*/ 45 h 74"/>
                <a:gd name="T14" fmla="*/ 30 w 73"/>
                <a:gd name="T15" fmla="*/ 58 h 74"/>
                <a:gd name="T16" fmla="*/ 43 w 73"/>
                <a:gd name="T17" fmla="*/ 58 h 74"/>
                <a:gd name="T18" fmla="*/ 45 w 73"/>
                <a:gd name="T19" fmla="*/ 46 h 74"/>
                <a:gd name="T20" fmla="*/ 57 w 73"/>
                <a:gd name="T21" fmla="*/ 44 h 74"/>
                <a:gd name="T22" fmla="*/ 57 w 73"/>
                <a:gd name="T23" fmla="*/ 30 h 74"/>
                <a:gd name="T24" fmla="*/ 45 w 73"/>
                <a:gd name="T25" fmla="*/ 28 h 74"/>
                <a:gd name="T26" fmla="*/ 43 w 73"/>
                <a:gd name="T27" fmla="*/ 16 h 74"/>
                <a:gd name="T28" fmla="*/ 30 w 73"/>
                <a:gd name="T29" fmla="*/ 16 h 74"/>
                <a:gd name="T30" fmla="*/ 28 w 73"/>
                <a:gd name="T31" fmla="*/ 28 h 74"/>
                <a:gd name="T32" fmla="*/ 16 w 73"/>
                <a:gd name="T33" fmla="*/ 30 h 74"/>
                <a:gd name="T34" fmla="*/ 16 w 73"/>
                <a:gd name="T35" fmla="*/ 4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4">
                  <a:moveTo>
                    <a:pt x="73" y="36"/>
                  </a:moveTo>
                  <a:cubicBezTo>
                    <a:pt x="73" y="57"/>
                    <a:pt x="58" y="74"/>
                    <a:pt x="37" y="74"/>
                  </a:cubicBezTo>
                  <a:cubicBezTo>
                    <a:pt x="18" y="74"/>
                    <a:pt x="1" y="58"/>
                    <a:pt x="0" y="38"/>
                  </a:cubicBezTo>
                  <a:cubicBezTo>
                    <a:pt x="0" y="18"/>
                    <a:pt x="17" y="0"/>
                    <a:pt x="36" y="0"/>
                  </a:cubicBezTo>
                  <a:cubicBezTo>
                    <a:pt x="56" y="0"/>
                    <a:pt x="73" y="16"/>
                    <a:pt x="73" y="36"/>
                  </a:cubicBezTo>
                  <a:close/>
                  <a:moveTo>
                    <a:pt x="16" y="44"/>
                  </a:moveTo>
                  <a:cubicBezTo>
                    <a:pt x="21" y="45"/>
                    <a:pt x="24" y="45"/>
                    <a:pt x="28" y="45"/>
                  </a:cubicBezTo>
                  <a:cubicBezTo>
                    <a:pt x="29" y="50"/>
                    <a:pt x="29" y="54"/>
                    <a:pt x="30" y="58"/>
                  </a:cubicBezTo>
                  <a:cubicBezTo>
                    <a:pt x="35" y="58"/>
                    <a:pt x="39" y="58"/>
                    <a:pt x="43" y="58"/>
                  </a:cubicBezTo>
                  <a:cubicBezTo>
                    <a:pt x="44" y="53"/>
                    <a:pt x="45" y="49"/>
                    <a:pt x="45" y="46"/>
                  </a:cubicBezTo>
                  <a:cubicBezTo>
                    <a:pt x="50" y="45"/>
                    <a:pt x="54" y="44"/>
                    <a:pt x="57" y="44"/>
                  </a:cubicBezTo>
                  <a:cubicBezTo>
                    <a:pt x="57" y="39"/>
                    <a:pt x="57" y="35"/>
                    <a:pt x="57" y="30"/>
                  </a:cubicBezTo>
                  <a:cubicBezTo>
                    <a:pt x="53" y="29"/>
                    <a:pt x="49" y="29"/>
                    <a:pt x="45" y="28"/>
                  </a:cubicBezTo>
                  <a:cubicBezTo>
                    <a:pt x="44" y="24"/>
                    <a:pt x="44" y="20"/>
                    <a:pt x="43" y="16"/>
                  </a:cubicBezTo>
                  <a:cubicBezTo>
                    <a:pt x="38" y="16"/>
                    <a:pt x="34" y="16"/>
                    <a:pt x="30" y="16"/>
                  </a:cubicBezTo>
                  <a:cubicBezTo>
                    <a:pt x="29" y="21"/>
                    <a:pt x="29" y="24"/>
                    <a:pt x="28" y="28"/>
                  </a:cubicBezTo>
                  <a:cubicBezTo>
                    <a:pt x="24" y="29"/>
                    <a:pt x="21" y="29"/>
                    <a:pt x="16" y="30"/>
                  </a:cubicBezTo>
                  <a:cubicBezTo>
                    <a:pt x="16" y="35"/>
                    <a:pt x="16" y="39"/>
                    <a:pt x="16" y="4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7110413" y="1560513"/>
              <a:ext cx="487363" cy="73025"/>
            </a:xfrm>
            <a:custGeom>
              <a:avLst/>
              <a:gdLst>
                <a:gd name="T0" fmla="*/ 129 w 129"/>
                <a:gd name="T1" fmla="*/ 0 h 19"/>
                <a:gd name="T2" fmla="*/ 129 w 129"/>
                <a:gd name="T3" fmla="*/ 19 h 19"/>
                <a:gd name="T4" fmla="*/ 0 w 129"/>
                <a:gd name="T5" fmla="*/ 19 h 19"/>
                <a:gd name="T6" fmla="*/ 9 w 129"/>
                <a:gd name="T7" fmla="*/ 0 h 19"/>
                <a:gd name="T8" fmla="*/ 129 w 12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9">
                  <a:moveTo>
                    <a:pt x="129" y="0"/>
                  </a:moveTo>
                  <a:cubicBezTo>
                    <a:pt x="129" y="7"/>
                    <a:pt x="129" y="12"/>
                    <a:pt x="129" y="19"/>
                  </a:cubicBezTo>
                  <a:cubicBezTo>
                    <a:pt x="86" y="19"/>
                    <a:pt x="43" y="19"/>
                    <a:pt x="0" y="19"/>
                  </a:cubicBezTo>
                  <a:cubicBezTo>
                    <a:pt x="3" y="13"/>
                    <a:pt x="6" y="6"/>
                    <a:pt x="9" y="0"/>
                  </a:cubicBezTo>
                  <a:cubicBezTo>
                    <a:pt x="49" y="0"/>
                    <a:pt x="88" y="0"/>
                    <a:pt x="129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7132638" y="1466850"/>
              <a:ext cx="196850" cy="71438"/>
            </a:xfrm>
            <a:custGeom>
              <a:avLst/>
              <a:gdLst>
                <a:gd name="T0" fmla="*/ 3 w 52"/>
                <a:gd name="T1" fmla="*/ 19 h 19"/>
                <a:gd name="T2" fmla="*/ 0 w 52"/>
                <a:gd name="T3" fmla="*/ 0 h 19"/>
                <a:gd name="T4" fmla="*/ 52 w 52"/>
                <a:gd name="T5" fmla="*/ 0 h 19"/>
                <a:gd name="T6" fmla="*/ 52 w 52"/>
                <a:gd name="T7" fmla="*/ 19 h 19"/>
                <a:gd name="T8" fmla="*/ 3 w 52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9">
                  <a:moveTo>
                    <a:pt x="3" y="19"/>
                  </a:moveTo>
                  <a:cubicBezTo>
                    <a:pt x="2" y="13"/>
                    <a:pt x="1" y="7"/>
                    <a:pt x="0" y="0"/>
                  </a:cubicBezTo>
                  <a:cubicBezTo>
                    <a:pt x="17" y="0"/>
                    <a:pt x="34" y="0"/>
                    <a:pt x="52" y="0"/>
                  </a:cubicBezTo>
                  <a:cubicBezTo>
                    <a:pt x="52" y="6"/>
                    <a:pt x="52" y="12"/>
                    <a:pt x="52" y="19"/>
                  </a:cubicBezTo>
                  <a:cubicBezTo>
                    <a:pt x="36" y="19"/>
                    <a:pt x="20" y="19"/>
                    <a:pt x="3" y="1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6973888" y="2366963"/>
              <a:ext cx="30163" cy="192088"/>
            </a:xfrm>
            <a:custGeom>
              <a:avLst/>
              <a:gdLst>
                <a:gd name="T0" fmla="*/ 8 w 8"/>
                <a:gd name="T1" fmla="*/ 26 h 51"/>
                <a:gd name="T2" fmla="*/ 8 w 8"/>
                <a:gd name="T3" fmla="*/ 46 h 51"/>
                <a:gd name="T4" fmla="*/ 3 w 8"/>
                <a:gd name="T5" fmla="*/ 51 h 51"/>
                <a:gd name="T6" fmla="*/ 0 w 8"/>
                <a:gd name="T7" fmla="*/ 47 h 51"/>
                <a:gd name="T8" fmla="*/ 0 w 8"/>
                <a:gd name="T9" fmla="*/ 4 h 51"/>
                <a:gd name="T10" fmla="*/ 4 w 8"/>
                <a:gd name="T11" fmla="*/ 0 h 51"/>
                <a:gd name="T12" fmla="*/ 8 w 8"/>
                <a:gd name="T13" fmla="*/ 5 h 51"/>
                <a:gd name="T14" fmla="*/ 8 w 8"/>
                <a:gd name="T15" fmla="*/ 26 h 51"/>
                <a:gd name="T16" fmla="*/ 8 w 8"/>
                <a:gd name="T17" fmla="*/ 2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51">
                  <a:moveTo>
                    <a:pt x="8" y="26"/>
                  </a:moveTo>
                  <a:cubicBezTo>
                    <a:pt x="8" y="33"/>
                    <a:pt x="8" y="40"/>
                    <a:pt x="8" y="46"/>
                  </a:cubicBezTo>
                  <a:cubicBezTo>
                    <a:pt x="7" y="48"/>
                    <a:pt x="5" y="49"/>
                    <a:pt x="3" y="51"/>
                  </a:cubicBezTo>
                  <a:cubicBezTo>
                    <a:pt x="2" y="49"/>
                    <a:pt x="0" y="48"/>
                    <a:pt x="0" y="47"/>
                  </a:cubicBezTo>
                  <a:cubicBezTo>
                    <a:pt x="0" y="33"/>
                    <a:pt x="0" y="18"/>
                    <a:pt x="0" y="4"/>
                  </a:cubicBezTo>
                  <a:cubicBezTo>
                    <a:pt x="0" y="3"/>
                    <a:pt x="3" y="2"/>
                    <a:pt x="4" y="0"/>
                  </a:cubicBezTo>
                  <a:cubicBezTo>
                    <a:pt x="6" y="2"/>
                    <a:pt x="8" y="4"/>
                    <a:pt x="8" y="5"/>
                  </a:cubicBezTo>
                  <a:cubicBezTo>
                    <a:pt x="8" y="12"/>
                    <a:pt x="8" y="19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6640513" y="1466850"/>
              <a:ext cx="201613" cy="71438"/>
            </a:xfrm>
            <a:custGeom>
              <a:avLst/>
              <a:gdLst>
                <a:gd name="T0" fmla="*/ 49 w 53"/>
                <a:gd name="T1" fmla="*/ 19 h 19"/>
                <a:gd name="T2" fmla="*/ 53 w 53"/>
                <a:gd name="T3" fmla="*/ 0 h 19"/>
                <a:gd name="T4" fmla="*/ 0 w 53"/>
                <a:gd name="T5" fmla="*/ 0 h 19"/>
                <a:gd name="T6" fmla="*/ 0 w 53"/>
                <a:gd name="T7" fmla="*/ 19 h 19"/>
                <a:gd name="T8" fmla="*/ 49 w 5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9">
                  <a:moveTo>
                    <a:pt x="49" y="19"/>
                  </a:moveTo>
                  <a:cubicBezTo>
                    <a:pt x="50" y="13"/>
                    <a:pt x="51" y="7"/>
                    <a:pt x="53" y="0"/>
                  </a:cubicBezTo>
                  <a:cubicBezTo>
                    <a:pt x="35" y="0"/>
                    <a:pt x="18" y="0"/>
                    <a:pt x="0" y="0"/>
                  </a:cubicBezTo>
                  <a:cubicBezTo>
                    <a:pt x="0" y="6"/>
                    <a:pt x="0" y="12"/>
                    <a:pt x="0" y="19"/>
                  </a:cubicBezTo>
                  <a:cubicBezTo>
                    <a:pt x="16" y="19"/>
                    <a:pt x="32" y="19"/>
                    <a:pt x="49" y="1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>
          <a:xfrm>
            <a:off x="0" y="2427734"/>
            <a:ext cx="9144000" cy="288032"/>
          </a:xfrm>
        </p:spPr>
        <p:txBody>
          <a:bodyPr/>
          <a:lstStyle/>
          <a:p>
            <a:r>
              <a:rPr lang="es-PE" sz="2400" dirty="0"/>
              <a:t>https</a:t>
            </a:r>
            <a:r>
              <a:rPr lang="es-PE" sz="2400" dirty="0" smtClean="0"/>
              <a:t>://plantillaspowerpoint.org</a:t>
            </a: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2970266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604123" y="210213"/>
            <a:ext cx="5436096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Agenda Style</a:t>
            </a:r>
          </a:p>
        </p:txBody>
      </p:sp>
      <p:sp>
        <p:nvSpPr>
          <p:cNvPr id="4" name="Rectangle 3"/>
          <p:cNvSpPr/>
          <p:nvPr/>
        </p:nvSpPr>
        <p:spPr>
          <a:xfrm>
            <a:off x="5186619" y="1153840"/>
            <a:ext cx="36000" cy="38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Oval 4"/>
          <p:cNvSpPr/>
          <p:nvPr/>
        </p:nvSpPr>
        <p:spPr>
          <a:xfrm>
            <a:off x="5093485" y="1398439"/>
            <a:ext cx="216000" cy="21600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Oval 5"/>
          <p:cNvSpPr/>
          <p:nvPr/>
        </p:nvSpPr>
        <p:spPr>
          <a:xfrm>
            <a:off x="5093485" y="2154529"/>
            <a:ext cx="216000" cy="21600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5093485" y="2910619"/>
            <a:ext cx="216000" cy="21600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Oval 7"/>
          <p:cNvSpPr/>
          <p:nvPr/>
        </p:nvSpPr>
        <p:spPr>
          <a:xfrm>
            <a:off x="5093485" y="3666709"/>
            <a:ext cx="216000" cy="21600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5093485" y="4422799"/>
            <a:ext cx="216000" cy="21600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434044" y="1275606"/>
            <a:ext cx="602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40096" y="2031696"/>
            <a:ext cx="602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46148" y="2787786"/>
            <a:ext cx="602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52200" y="3543876"/>
            <a:ext cx="602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16704" y="4318866"/>
            <a:ext cx="602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119664" y="1275606"/>
            <a:ext cx="3024336" cy="494026"/>
            <a:chOff x="803640" y="3362835"/>
            <a:chExt cx="2059657" cy="494026"/>
          </a:xfrm>
        </p:grpSpPr>
        <p:sp>
          <p:nvSpPr>
            <p:cNvPr id="16" name="TextBox 15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27696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rgbClr val="027696"/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027696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027696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119664" y="2032376"/>
            <a:ext cx="3024336" cy="494026"/>
            <a:chOff x="803640" y="3362835"/>
            <a:chExt cx="2059657" cy="494026"/>
          </a:xfrm>
        </p:grpSpPr>
        <p:sp>
          <p:nvSpPr>
            <p:cNvPr id="19" name="TextBox 18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27696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rgbClr val="027696"/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027696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027696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119664" y="2789146"/>
            <a:ext cx="3024336" cy="494026"/>
            <a:chOff x="803640" y="3362835"/>
            <a:chExt cx="2059657" cy="494026"/>
          </a:xfrm>
        </p:grpSpPr>
        <p:sp>
          <p:nvSpPr>
            <p:cNvPr id="22" name="TextBox 21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27696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rgbClr val="027696"/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027696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027696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119664" y="3545916"/>
            <a:ext cx="3024336" cy="494026"/>
            <a:chOff x="803640" y="3362835"/>
            <a:chExt cx="2059657" cy="494026"/>
          </a:xfrm>
        </p:grpSpPr>
        <p:sp>
          <p:nvSpPr>
            <p:cNvPr id="25" name="TextBox 24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27696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rgbClr val="027696"/>
                </a:solidFill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027696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027696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119664" y="4302685"/>
            <a:ext cx="3024336" cy="494026"/>
            <a:chOff x="803640" y="3362835"/>
            <a:chExt cx="2059657" cy="494026"/>
          </a:xfrm>
        </p:grpSpPr>
        <p:sp>
          <p:nvSpPr>
            <p:cNvPr id="28" name="TextBox 27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27696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rgbClr val="027696"/>
                </a:solidFill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027696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027696"/>
                </a:solidFill>
                <a:cs typeface="Arial" pitchFamily="34" charset="0"/>
              </a:endParaRPr>
            </a:p>
          </p:txBody>
        </p:sp>
      </p:grpSp>
      <p:grpSp>
        <p:nvGrpSpPr>
          <p:cNvPr id="122" name="Grupo 121"/>
          <p:cNvGrpSpPr/>
          <p:nvPr/>
        </p:nvGrpSpPr>
        <p:grpSpPr>
          <a:xfrm>
            <a:off x="604123" y="1643280"/>
            <a:ext cx="3103781" cy="3160294"/>
            <a:chOff x="827088" y="2684463"/>
            <a:chExt cx="1133474" cy="1154112"/>
          </a:xfrm>
        </p:grpSpPr>
        <p:sp>
          <p:nvSpPr>
            <p:cNvPr id="32" name="Freeform 5"/>
            <p:cNvSpPr>
              <a:spLocks noEditPoints="1"/>
            </p:cNvSpPr>
            <p:nvPr/>
          </p:nvSpPr>
          <p:spPr bwMode="auto">
            <a:xfrm>
              <a:off x="1558925" y="3028950"/>
              <a:ext cx="401637" cy="809625"/>
            </a:xfrm>
            <a:custGeom>
              <a:avLst/>
              <a:gdLst>
                <a:gd name="T0" fmla="*/ 38 w 106"/>
                <a:gd name="T1" fmla="*/ 4 h 214"/>
                <a:gd name="T2" fmla="*/ 69 w 106"/>
                <a:gd name="T3" fmla="*/ 26 h 214"/>
                <a:gd name="T4" fmla="*/ 89 w 106"/>
                <a:gd name="T5" fmla="*/ 76 h 214"/>
                <a:gd name="T6" fmla="*/ 104 w 106"/>
                <a:gd name="T7" fmla="*/ 111 h 214"/>
                <a:gd name="T8" fmla="*/ 104 w 106"/>
                <a:gd name="T9" fmla="*/ 193 h 214"/>
                <a:gd name="T10" fmla="*/ 84 w 106"/>
                <a:gd name="T11" fmla="*/ 213 h 214"/>
                <a:gd name="T12" fmla="*/ 20 w 106"/>
                <a:gd name="T13" fmla="*/ 213 h 214"/>
                <a:gd name="T14" fmla="*/ 0 w 106"/>
                <a:gd name="T15" fmla="*/ 193 h 214"/>
                <a:gd name="T16" fmla="*/ 1 w 106"/>
                <a:gd name="T17" fmla="*/ 103 h 214"/>
                <a:gd name="T18" fmla="*/ 11 w 106"/>
                <a:gd name="T19" fmla="*/ 80 h 214"/>
                <a:gd name="T20" fmla="*/ 37 w 106"/>
                <a:gd name="T21" fmla="*/ 17 h 214"/>
                <a:gd name="T22" fmla="*/ 38 w 106"/>
                <a:gd name="T23" fmla="*/ 4 h 214"/>
                <a:gd name="T24" fmla="*/ 96 w 106"/>
                <a:gd name="T25" fmla="*/ 144 h 214"/>
                <a:gd name="T26" fmla="*/ 51 w 106"/>
                <a:gd name="T27" fmla="*/ 113 h 214"/>
                <a:gd name="T28" fmla="*/ 9 w 106"/>
                <a:gd name="T29" fmla="*/ 126 h 214"/>
                <a:gd name="T30" fmla="*/ 9 w 106"/>
                <a:gd name="T31" fmla="*/ 188 h 214"/>
                <a:gd name="T32" fmla="*/ 54 w 106"/>
                <a:gd name="T33" fmla="*/ 188 h 214"/>
                <a:gd name="T34" fmla="*/ 96 w 106"/>
                <a:gd name="T35" fmla="*/ 144 h 214"/>
                <a:gd name="T36" fmla="*/ 93 w 106"/>
                <a:gd name="T37" fmla="*/ 131 h 214"/>
                <a:gd name="T38" fmla="*/ 70 w 106"/>
                <a:gd name="T39" fmla="*/ 67 h 214"/>
                <a:gd name="T40" fmla="*/ 37 w 106"/>
                <a:gd name="T41" fmla="*/ 65 h 214"/>
                <a:gd name="T42" fmla="*/ 9 w 106"/>
                <a:gd name="T43" fmla="*/ 105 h 214"/>
                <a:gd name="T44" fmla="*/ 64 w 106"/>
                <a:gd name="T45" fmla="*/ 113 h 214"/>
                <a:gd name="T46" fmla="*/ 93 w 106"/>
                <a:gd name="T47" fmla="*/ 131 h 214"/>
                <a:gd name="T48" fmla="*/ 63 w 106"/>
                <a:gd name="T49" fmla="*/ 53 h 214"/>
                <a:gd name="T50" fmla="*/ 60 w 106"/>
                <a:gd name="T51" fmla="*/ 19 h 214"/>
                <a:gd name="T52" fmla="*/ 52 w 106"/>
                <a:gd name="T53" fmla="*/ 10 h 214"/>
                <a:gd name="T54" fmla="*/ 45 w 106"/>
                <a:gd name="T55" fmla="*/ 19 h 214"/>
                <a:gd name="T56" fmla="*/ 41 w 106"/>
                <a:gd name="T57" fmla="*/ 53 h 214"/>
                <a:gd name="T58" fmla="*/ 63 w 106"/>
                <a:gd name="T59" fmla="*/ 53 h 214"/>
                <a:gd name="T60" fmla="*/ 95 w 106"/>
                <a:gd name="T61" fmla="*/ 203 h 214"/>
                <a:gd name="T62" fmla="*/ 94 w 106"/>
                <a:gd name="T63" fmla="*/ 198 h 214"/>
                <a:gd name="T64" fmla="*/ 10 w 106"/>
                <a:gd name="T65" fmla="*/ 198 h 214"/>
                <a:gd name="T66" fmla="*/ 10 w 106"/>
                <a:gd name="T67" fmla="*/ 203 h 214"/>
                <a:gd name="T68" fmla="*/ 95 w 106"/>
                <a:gd name="T69" fmla="*/ 203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214">
                  <a:moveTo>
                    <a:pt x="38" y="4"/>
                  </a:moveTo>
                  <a:cubicBezTo>
                    <a:pt x="67" y="0"/>
                    <a:pt x="68" y="0"/>
                    <a:pt x="69" y="26"/>
                  </a:cubicBezTo>
                  <a:cubicBezTo>
                    <a:pt x="69" y="46"/>
                    <a:pt x="75" y="61"/>
                    <a:pt x="89" y="76"/>
                  </a:cubicBezTo>
                  <a:cubicBezTo>
                    <a:pt x="98" y="84"/>
                    <a:pt x="103" y="99"/>
                    <a:pt x="104" y="111"/>
                  </a:cubicBezTo>
                  <a:cubicBezTo>
                    <a:pt x="106" y="138"/>
                    <a:pt x="104" y="166"/>
                    <a:pt x="104" y="193"/>
                  </a:cubicBezTo>
                  <a:cubicBezTo>
                    <a:pt x="104" y="207"/>
                    <a:pt x="99" y="214"/>
                    <a:pt x="84" y="213"/>
                  </a:cubicBezTo>
                  <a:cubicBezTo>
                    <a:pt x="63" y="213"/>
                    <a:pt x="41" y="213"/>
                    <a:pt x="20" y="213"/>
                  </a:cubicBezTo>
                  <a:cubicBezTo>
                    <a:pt x="5" y="214"/>
                    <a:pt x="0" y="207"/>
                    <a:pt x="0" y="193"/>
                  </a:cubicBezTo>
                  <a:cubicBezTo>
                    <a:pt x="1" y="163"/>
                    <a:pt x="0" y="133"/>
                    <a:pt x="1" y="103"/>
                  </a:cubicBezTo>
                  <a:cubicBezTo>
                    <a:pt x="2" y="95"/>
                    <a:pt x="5" y="85"/>
                    <a:pt x="11" y="80"/>
                  </a:cubicBezTo>
                  <a:cubicBezTo>
                    <a:pt x="32" y="64"/>
                    <a:pt x="36" y="41"/>
                    <a:pt x="37" y="17"/>
                  </a:cubicBezTo>
                  <a:cubicBezTo>
                    <a:pt x="37" y="13"/>
                    <a:pt x="38" y="9"/>
                    <a:pt x="38" y="4"/>
                  </a:cubicBezTo>
                  <a:close/>
                  <a:moveTo>
                    <a:pt x="96" y="144"/>
                  </a:moveTo>
                  <a:cubicBezTo>
                    <a:pt x="79" y="132"/>
                    <a:pt x="65" y="123"/>
                    <a:pt x="51" y="113"/>
                  </a:cubicBezTo>
                  <a:cubicBezTo>
                    <a:pt x="33" y="101"/>
                    <a:pt x="10" y="107"/>
                    <a:pt x="9" y="126"/>
                  </a:cubicBezTo>
                  <a:cubicBezTo>
                    <a:pt x="7" y="145"/>
                    <a:pt x="9" y="165"/>
                    <a:pt x="9" y="188"/>
                  </a:cubicBezTo>
                  <a:cubicBezTo>
                    <a:pt x="25" y="188"/>
                    <a:pt x="39" y="188"/>
                    <a:pt x="54" y="188"/>
                  </a:cubicBezTo>
                  <a:cubicBezTo>
                    <a:pt x="101" y="188"/>
                    <a:pt x="101" y="188"/>
                    <a:pt x="96" y="144"/>
                  </a:cubicBezTo>
                  <a:close/>
                  <a:moveTo>
                    <a:pt x="93" y="131"/>
                  </a:moveTo>
                  <a:cubicBezTo>
                    <a:pt x="105" y="99"/>
                    <a:pt x="90" y="81"/>
                    <a:pt x="70" y="67"/>
                  </a:cubicBezTo>
                  <a:cubicBezTo>
                    <a:pt x="62" y="62"/>
                    <a:pt x="45" y="60"/>
                    <a:pt x="37" y="65"/>
                  </a:cubicBezTo>
                  <a:cubicBezTo>
                    <a:pt x="25" y="74"/>
                    <a:pt x="8" y="84"/>
                    <a:pt x="9" y="105"/>
                  </a:cubicBezTo>
                  <a:cubicBezTo>
                    <a:pt x="37" y="95"/>
                    <a:pt x="42" y="96"/>
                    <a:pt x="64" y="113"/>
                  </a:cubicBezTo>
                  <a:cubicBezTo>
                    <a:pt x="72" y="120"/>
                    <a:pt x="82" y="125"/>
                    <a:pt x="93" y="131"/>
                  </a:cubicBezTo>
                  <a:close/>
                  <a:moveTo>
                    <a:pt x="63" y="53"/>
                  </a:moveTo>
                  <a:cubicBezTo>
                    <a:pt x="62" y="40"/>
                    <a:pt x="62" y="29"/>
                    <a:pt x="60" y="19"/>
                  </a:cubicBezTo>
                  <a:cubicBezTo>
                    <a:pt x="60" y="16"/>
                    <a:pt x="55" y="13"/>
                    <a:pt x="52" y="10"/>
                  </a:cubicBezTo>
                  <a:cubicBezTo>
                    <a:pt x="50" y="13"/>
                    <a:pt x="45" y="16"/>
                    <a:pt x="45" y="19"/>
                  </a:cubicBezTo>
                  <a:cubicBezTo>
                    <a:pt x="43" y="30"/>
                    <a:pt x="42" y="41"/>
                    <a:pt x="41" y="53"/>
                  </a:cubicBezTo>
                  <a:cubicBezTo>
                    <a:pt x="49" y="53"/>
                    <a:pt x="55" y="53"/>
                    <a:pt x="63" y="53"/>
                  </a:cubicBezTo>
                  <a:close/>
                  <a:moveTo>
                    <a:pt x="95" y="203"/>
                  </a:moveTo>
                  <a:cubicBezTo>
                    <a:pt x="95" y="201"/>
                    <a:pt x="94" y="200"/>
                    <a:pt x="94" y="198"/>
                  </a:cubicBezTo>
                  <a:cubicBezTo>
                    <a:pt x="66" y="198"/>
                    <a:pt x="38" y="198"/>
                    <a:pt x="10" y="198"/>
                  </a:cubicBezTo>
                  <a:cubicBezTo>
                    <a:pt x="10" y="200"/>
                    <a:pt x="10" y="201"/>
                    <a:pt x="10" y="203"/>
                  </a:cubicBezTo>
                  <a:cubicBezTo>
                    <a:pt x="38" y="203"/>
                    <a:pt x="66" y="203"/>
                    <a:pt x="95" y="20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6"/>
            <p:cNvSpPr>
              <a:spLocks noEditPoints="1"/>
            </p:cNvSpPr>
            <p:nvPr/>
          </p:nvSpPr>
          <p:spPr bwMode="auto">
            <a:xfrm>
              <a:off x="1289050" y="2684463"/>
              <a:ext cx="190500" cy="858837"/>
            </a:xfrm>
            <a:custGeom>
              <a:avLst/>
              <a:gdLst>
                <a:gd name="T0" fmla="*/ 0 w 50"/>
                <a:gd name="T1" fmla="*/ 49 h 227"/>
                <a:gd name="T2" fmla="*/ 24 w 50"/>
                <a:gd name="T3" fmla="*/ 47 h 227"/>
                <a:gd name="T4" fmla="*/ 20 w 50"/>
                <a:gd name="T5" fmla="*/ 0 h 227"/>
                <a:gd name="T6" fmla="*/ 35 w 50"/>
                <a:gd name="T7" fmla="*/ 0 h 227"/>
                <a:gd name="T8" fmla="*/ 29 w 50"/>
                <a:gd name="T9" fmla="*/ 45 h 227"/>
                <a:gd name="T10" fmla="*/ 48 w 50"/>
                <a:gd name="T11" fmla="*/ 49 h 227"/>
                <a:gd name="T12" fmla="*/ 48 w 50"/>
                <a:gd name="T13" fmla="*/ 106 h 227"/>
                <a:gd name="T14" fmla="*/ 32 w 50"/>
                <a:gd name="T15" fmla="*/ 188 h 227"/>
                <a:gd name="T16" fmla="*/ 29 w 50"/>
                <a:gd name="T17" fmla="*/ 226 h 227"/>
                <a:gd name="T18" fmla="*/ 23 w 50"/>
                <a:gd name="T19" fmla="*/ 227 h 227"/>
                <a:gd name="T20" fmla="*/ 0 w 50"/>
                <a:gd name="T21" fmla="*/ 49 h 227"/>
                <a:gd name="T22" fmla="*/ 22 w 50"/>
                <a:gd name="T23" fmla="*/ 175 h 227"/>
                <a:gd name="T24" fmla="*/ 29 w 50"/>
                <a:gd name="T25" fmla="*/ 175 h 227"/>
                <a:gd name="T26" fmla="*/ 38 w 50"/>
                <a:gd name="T27" fmla="*/ 127 h 227"/>
                <a:gd name="T28" fmla="*/ 30 w 50"/>
                <a:gd name="T29" fmla="*/ 121 h 227"/>
                <a:gd name="T30" fmla="*/ 42 w 50"/>
                <a:gd name="T31" fmla="*/ 112 h 227"/>
                <a:gd name="T32" fmla="*/ 30 w 50"/>
                <a:gd name="T33" fmla="*/ 105 h 227"/>
                <a:gd name="T34" fmla="*/ 42 w 50"/>
                <a:gd name="T35" fmla="*/ 93 h 227"/>
                <a:gd name="T36" fmla="*/ 10 w 50"/>
                <a:gd name="T37" fmla="*/ 93 h 227"/>
                <a:gd name="T38" fmla="*/ 22 w 50"/>
                <a:gd name="T39" fmla="*/ 175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227">
                  <a:moveTo>
                    <a:pt x="0" y="49"/>
                  </a:moveTo>
                  <a:cubicBezTo>
                    <a:pt x="8" y="48"/>
                    <a:pt x="14" y="48"/>
                    <a:pt x="24" y="47"/>
                  </a:cubicBezTo>
                  <a:cubicBezTo>
                    <a:pt x="23" y="31"/>
                    <a:pt x="21" y="15"/>
                    <a:pt x="20" y="0"/>
                  </a:cubicBezTo>
                  <a:cubicBezTo>
                    <a:pt x="22" y="0"/>
                    <a:pt x="31" y="0"/>
                    <a:pt x="35" y="0"/>
                  </a:cubicBezTo>
                  <a:cubicBezTo>
                    <a:pt x="33" y="15"/>
                    <a:pt x="31" y="30"/>
                    <a:pt x="29" y="45"/>
                  </a:cubicBezTo>
                  <a:cubicBezTo>
                    <a:pt x="38" y="47"/>
                    <a:pt x="44" y="48"/>
                    <a:pt x="48" y="49"/>
                  </a:cubicBezTo>
                  <a:cubicBezTo>
                    <a:pt x="48" y="69"/>
                    <a:pt x="48" y="87"/>
                    <a:pt x="48" y="106"/>
                  </a:cubicBezTo>
                  <a:cubicBezTo>
                    <a:pt x="50" y="135"/>
                    <a:pt x="43" y="162"/>
                    <a:pt x="32" y="188"/>
                  </a:cubicBezTo>
                  <a:cubicBezTo>
                    <a:pt x="27" y="199"/>
                    <a:pt x="30" y="213"/>
                    <a:pt x="29" y="226"/>
                  </a:cubicBezTo>
                  <a:cubicBezTo>
                    <a:pt x="27" y="226"/>
                    <a:pt x="25" y="227"/>
                    <a:pt x="23" y="227"/>
                  </a:cubicBezTo>
                  <a:cubicBezTo>
                    <a:pt x="16" y="168"/>
                    <a:pt x="8" y="110"/>
                    <a:pt x="0" y="49"/>
                  </a:cubicBezTo>
                  <a:close/>
                  <a:moveTo>
                    <a:pt x="22" y="175"/>
                  </a:moveTo>
                  <a:cubicBezTo>
                    <a:pt x="24" y="175"/>
                    <a:pt x="27" y="175"/>
                    <a:pt x="29" y="175"/>
                  </a:cubicBezTo>
                  <a:cubicBezTo>
                    <a:pt x="32" y="159"/>
                    <a:pt x="35" y="143"/>
                    <a:pt x="38" y="127"/>
                  </a:cubicBezTo>
                  <a:cubicBezTo>
                    <a:pt x="36" y="126"/>
                    <a:pt x="33" y="124"/>
                    <a:pt x="30" y="121"/>
                  </a:cubicBezTo>
                  <a:cubicBezTo>
                    <a:pt x="34" y="118"/>
                    <a:pt x="37" y="116"/>
                    <a:pt x="42" y="112"/>
                  </a:cubicBezTo>
                  <a:cubicBezTo>
                    <a:pt x="37" y="109"/>
                    <a:pt x="34" y="107"/>
                    <a:pt x="30" y="105"/>
                  </a:cubicBezTo>
                  <a:cubicBezTo>
                    <a:pt x="34" y="101"/>
                    <a:pt x="37" y="98"/>
                    <a:pt x="42" y="93"/>
                  </a:cubicBezTo>
                  <a:cubicBezTo>
                    <a:pt x="31" y="93"/>
                    <a:pt x="23" y="93"/>
                    <a:pt x="10" y="93"/>
                  </a:cubicBezTo>
                  <a:cubicBezTo>
                    <a:pt x="15" y="122"/>
                    <a:pt x="18" y="149"/>
                    <a:pt x="22" y="17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7"/>
            <p:cNvSpPr>
              <a:spLocks noEditPoints="1"/>
            </p:cNvSpPr>
            <p:nvPr/>
          </p:nvSpPr>
          <p:spPr bwMode="auto">
            <a:xfrm>
              <a:off x="827088" y="3165475"/>
              <a:ext cx="385762" cy="673100"/>
            </a:xfrm>
            <a:custGeom>
              <a:avLst/>
              <a:gdLst>
                <a:gd name="T0" fmla="*/ 85 w 102"/>
                <a:gd name="T1" fmla="*/ 1 h 178"/>
                <a:gd name="T2" fmla="*/ 85 w 102"/>
                <a:gd name="T3" fmla="*/ 27 h 178"/>
                <a:gd name="T4" fmla="*/ 89 w 102"/>
                <a:gd name="T5" fmla="*/ 50 h 178"/>
                <a:gd name="T6" fmla="*/ 100 w 102"/>
                <a:gd name="T7" fmla="*/ 86 h 178"/>
                <a:gd name="T8" fmla="*/ 100 w 102"/>
                <a:gd name="T9" fmla="*/ 158 h 178"/>
                <a:gd name="T10" fmla="*/ 80 w 102"/>
                <a:gd name="T11" fmla="*/ 177 h 178"/>
                <a:gd name="T12" fmla="*/ 20 w 102"/>
                <a:gd name="T13" fmla="*/ 177 h 178"/>
                <a:gd name="T14" fmla="*/ 0 w 102"/>
                <a:gd name="T15" fmla="*/ 157 h 178"/>
                <a:gd name="T16" fmla="*/ 1 w 102"/>
                <a:gd name="T17" fmla="*/ 75 h 178"/>
                <a:gd name="T18" fmla="*/ 5 w 102"/>
                <a:gd name="T19" fmla="*/ 60 h 178"/>
                <a:gd name="T20" fmla="*/ 16 w 102"/>
                <a:gd name="T21" fmla="*/ 17 h 178"/>
                <a:gd name="T22" fmla="*/ 31 w 102"/>
                <a:gd name="T23" fmla="*/ 0 h 178"/>
                <a:gd name="T24" fmla="*/ 85 w 102"/>
                <a:gd name="T25" fmla="*/ 1 h 178"/>
                <a:gd name="T26" fmla="*/ 93 w 102"/>
                <a:gd name="T27" fmla="*/ 170 h 178"/>
                <a:gd name="T28" fmla="*/ 93 w 102"/>
                <a:gd name="T29" fmla="*/ 75 h 178"/>
                <a:gd name="T30" fmla="*/ 52 w 102"/>
                <a:gd name="T31" fmla="*/ 31 h 178"/>
                <a:gd name="T32" fmla="*/ 9 w 102"/>
                <a:gd name="T33" fmla="*/ 77 h 178"/>
                <a:gd name="T34" fmla="*/ 8 w 102"/>
                <a:gd name="T35" fmla="*/ 156 h 178"/>
                <a:gd name="T36" fmla="*/ 20 w 102"/>
                <a:gd name="T37" fmla="*/ 169 h 178"/>
                <a:gd name="T38" fmla="*/ 93 w 102"/>
                <a:gd name="T39" fmla="*/ 170 h 178"/>
                <a:gd name="T40" fmla="*/ 52 w 102"/>
                <a:gd name="T41" fmla="*/ 5 h 178"/>
                <a:gd name="T42" fmla="*/ 24 w 102"/>
                <a:gd name="T43" fmla="*/ 15 h 178"/>
                <a:gd name="T44" fmla="*/ 52 w 102"/>
                <a:gd name="T45" fmla="*/ 23 h 178"/>
                <a:gd name="T46" fmla="*/ 78 w 102"/>
                <a:gd name="T47" fmla="*/ 15 h 178"/>
                <a:gd name="T48" fmla="*/ 52 w 102"/>
                <a:gd name="T49" fmla="*/ 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2" h="178">
                  <a:moveTo>
                    <a:pt x="85" y="1"/>
                  </a:moveTo>
                  <a:cubicBezTo>
                    <a:pt x="85" y="13"/>
                    <a:pt x="85" y="20"/>
                    <a:pt x="85" y="27"/>
                  </a:cubicBezTo>
                  <a:cubicBezTo>
                    <a:pt x="86" y="35"/>
                    <a:pt x="87" y="42"/>
                    <a:pt x="89" y="50"/>
                  </a:cubicBezTo>
                  <a:cubicBezTo>
                    <a:pt x="92" y="62"/>
                    <a:pt x="100" y="74"/>
                    <a:pt x="100" y="86"/>
                  </a:cubicBezTo>
                  <a:cubicBezTo>
                    <a:pt x="102" y="110"/>
                    <a:pt x="100" y="134"/>
                    <a:pt x="100" y="158"/>
                  </a:cubicBezTo>
                  <a:cubicBezTo>
                    <a:pt x="101" y="172"/>
                    <a:pt x="94" y="178"/>
                    <a:pt x="80" y="177"/>
                  </a:cubicBezTo>
                  <a:cubicBezTo>
                    <a:pt x="60" y="177"/>
                    <a:pt x="40" y="177"/>
                    <a:pt x="20" y="177"/>
                  </a:cubicBezTo>
                  <a:cubicBezTo>
                    <a:pt x="5" y="178"/>
                    <a:pt x="0" y="171"/>
                    <a:pt x="0" y="157"/>
                  </a:cubicBezTo>
                  <a:cubicBezTo>
                    <a:pt x="0" y="130"/>
                    <a:pt x="1" y="103"/>
                    <a:pt x="1" y="75"/>
                  </a:cubicBezTo>
                  <a:cubicBezTo>
                    <a:pt x="1" y="70"/>
                    <a:pt x="2" y="64"/>
                    <a:pt x="5" y="60"/>
                  </a:cubicBezTo>
                  <a:cubicBezTo>
                    <a:pt x="17" y="47"/>
                    <a:pt x="23" y="35"/>
                    <a:pt x="16" y="17"/>
                  </a:cubicBezTo>
                  <a:cubicBezTo>
                    <a:pt x="12" y="6"/>
                    <a:pt x="19" y="0"/>
                    <a:pt x="31" y="0"/>
                  </a:cubicBezTo>
                  <a:cubicBezTo>
                    <a:pt x="49" y="1"/>
                    <a:pt x="67" y="1"/>
                    <a:pt x="85" y="1"/>
                  </a:cubicBezTo>
                  <a:close/>
                  <a:moveTo>
                    <a:pt x="93" y="170"/>
                  </a:moveTo>
                  <a:cubicBezTo>
                    <a:pt x="93" y="136"/>
                    <a:pt x="94" y="106"/>
                    <a:pt x="93" y="75"/>
                  </a:cubicBezTo>
                  <a:cubicBezTo>
                    <a:pt x="93" y="57"/>
                    <a:pt x="67" y="31"/>
                    <a:pt x="52" y="31"/>
                  </a:cubicBezTo>
                  <a:cubicBezTo>
                    <a:pt x="34" y="31"/>
                    <a:pt x="10" y="56"/>
                    <a:pt x="9" y="77"/>
                  </a:cubicBezTo>
                  <a:cubicBezTo>
                    <a:pt x="7" y="103"/>
                    <a:pt x="7" y="130"/>
                    <a:pt x="8" y="156"/>
                  </a:cubicBezTo>
                  <a:cubicBezTo>
                    <a:pt x="8" y="161"/>
                    <a:pt x="16" y="169"/>
                    <a:pt x="20" y="169"/>
                  </a:cubicBezTo>
                  <a:cubicBezTo>
                    <a:pt x="43" y="170"/>
                    <a:pt x="66" y="170"/>
                    <a:pt x="93" y="170"/>
                  </a:cubicBezTo>
                  <a:close/>
                  <a:moveTo>
                    <a:pt x="52" y="5"/>
                  </a:moveTo>
                  <a:cubicBezTo>
                    <a:pt x="42" y="9"/>
                    <a:pt x="33" y="12"/>
                    <a:pt x="24" y="15"/>
                  </a:cubicBezTo>
                  <a:cubicBezTo>
                    <a:pt x="30" y="30"/>
                    <a:pt x="43" y="22"/>
                    <a:pt x="52" y="23"/>
                  </a:cubicBezTo>
                  <a:cubicBezTo>
                    <a:pt x="61" y="23"/>
                    <a:pt x="69" y="18"/>
                    <a:pt x="78" y="15"/>
                  </a:cubicBezTo>
                  <a:cubicBezTo>
                    <a:pt x="70" y="12"/>
                    <a:pt x="61" y="9"/>
                    <a:pt x="52" y="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" name="Freeform 8"/>
            <p:cNvSpPr>
              <a:spLocks/>
            </p:cNvSpPr>
            <p:nvPr/>
          </p:nvSpPr>
          <p:spPr bwMode="auto">
            <a:xfrm>
              <a:off x="1035050" y="3589338"/>
              <a:ext cx="117475" cy="136525"/>
            </a:xfrm>
            <a:custGeom>
              <a:avLst/>
              <a:gdLst>
                <a:gd name="T0" fmla="*/ 13 w 31"/>
                <a:gd name="T1" fmla="*/ 0 h 36"/>
                <a:gd name="T2" fmla="*/ 31 w 31"/>
                <a:gd name="T3" fmla="*/ 26 h 36"/>
                <a:gd name="T4" fmla="*/ 20 w 31"/>
                <a:gd name="T5" fmla="*/ 35 h 36"/>
                <a:gd name="T6" fmla="*/ 1 w 31"/>
                <a:gd name="T7" fmla="*/ 16 h 36"/>
                <a:gd name="T8" fmla="*/ 13 w 3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6">
                  <a:moveTo>
                    <a:pt x="13" y="0"/>
                  </a:moveTo>
                  <a:cubicBezTo>
                    <a:pt x="20" y="11"/>
                    <a:pt x="26" y="18"/>
                    <a:pt x="31" y="26"/>
                  </a:cubicBezTo>
                  <a:cubicBezTo>
                    <a:pt x="31" y="27"/>
                    <a:pt x="20" y="36"/>
                    <a:pt x="20" y="35"/>
                  </a:cubicBezTo>
                  <a:cubicBezTo>
                    <a:pt x="13" y="30"/>
                    <a:pt x="6" y="23"/>
                    <a:pt x="1" y="16"/>
                  </a:cubicBezTo>
                  <a:cubicBezTo>
                    <a:pt x="0" y="14"/>
                    <a:pt x="7" y="8"/>
                    <a:pt x="13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" name="Freeform 9"/>
            <p:cNvSpPr>
              <a:spLocks/>
            </p:cNvSpPr>
            <p:nvPr/>
          </p:nvSpPr>
          <p:spPr bwMode="auto">
            <a:xfrm>
              <a:off x="952500" y="3502025"/>
              <a:ext cx="112712" cy="136525"/>
            </a:xfrm>
            <a:custGeom>
              <a:avLst/>
              <a:gdLst>
                <a:gd name="T0" fmla="*/ 11 w 30"/>
                <a:gd name="T1" fmla="*/ 36 h 36"/>
                <a:gd name="T2" fmla="*/ 1 w 30"/>
                <a:gd name="T3" fmla="*/ 19 h 36"/>
                <a:gd name="T4" fmla="*/ 19 w 30"/>
                <a:gd name="T5" fmla="*/ 0 h 36"/>
                <a:gd name="T6" fmla="*/ 30 w 30"/>
                <a:gd name="T7" fmla="*/ 10 h 36"/>
                <a:gd name="T8" fmla="*/ 11 w 30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6">
                  <a:moveTo>
                    <a:pt x="11" y="36"/>
                  </a:moveTo>
                  <a:cubicBezTo>
                    <a:pt x="6" y="27"/>
                    <a:pt x="0" y="21"/>
                    <a:pt x="1" y="19"/>
                  </a:cubicBezTo>
                  <a:cubicBezTo>
                    <a:pt x="6" y="11"/>
                    <a:pt x="12" y="5"/>
                    <a:pt x="19" y="0"/>
                  </a:cubicBezTo>
                  <a:cubicBezTo>
                    <a:pt x="20" y="0"/>
                    <a:pt x="30" y="9"/>
                    <a:pt x="30" y="10"/>
                  </a:cubicBezTo>
                  <a:cubicBezTo>
                    <a:pt x="25" y="18"/>
                    <a:pt x="19" y="25"/>
                    <a:pt x="11" y="3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" name="Freeform 10"/>
            <p:cNvSpPr>
              <a:spLocks/>
            </p:cNvSpPr>
            <p:nvPr/>
          </p:nvSpPr>
          <p:spPr bwMode="auto">
            <a:xfrm>
              <a:off x="909638" y="3671888"/>
              <a:ext cx="125412" cy="103187"/>
            </a:xfrm>
            <a:custGeom>
              <a:avLst/>
              <a:gdLst>
                <a:gd name="T0" fmla="*/ 17 w 33"/>
                <a:gd name="T1" fmla="*/ 0 h 27"/>
                <a:gd name="T2" fmla="*/ 33 w 33"/>
                <a:gd name="T3" fmla="*/ 16 h 27"/>
                <a:gd name="T4" fmla="*/ 16 w 33"/>
                <a:gd name="T5" fmla="*/ 27 h 27"/>
                <a:gd name="T6" fmla="*/ 0 w 33"/>
                <a:gd name="T7" fmla="*/ 17 h 27"/>
                <a:gd name="T8" fmla="*/ 17 w 33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7">
                  <a:moveTo>
                    <a:pt x="17" y="0"/>
                  </a:moveTo>
                  <a:cubicBezTo>
                    <a:pt x="24" y="7"/>
                    <a:pt x="29" y="11"/>
                    <a:pt x="33" y="16"/>
                  </a:cubicBezTo>
                  <a:cubicBezTo>
                    <a:pt x="27" y="20"/>
                    <a:pt x="22" y="26"/>
                    <a:pt x="16" y="27"/>
                  </a:cubicBezTo>
                  <a:cubicBezTo>
                    <a:pt x="11" y="27"/>
                    <a:pt x="5" y="20"/>
                    <a:pt x="0" y="17"/>
                  </a:cubicBezTo>
                  <a:cubicBezTo>
                    <a:pt x="5" y="12"/>
                    <a:pt x="9" y="7"/>
                    <a:pt x="17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8444131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3EC52A6-680B-4069-A0C9-93FC338DDB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/>
              <a:t>Fully </a:t>
            </a:r>
            <a:r>
              <a:rPr lang="en-US" altLang="ko-KR" dirty="0" smtClean="0"/>
              <a:t>Editable</a:t>
            </a:r>
            <a:endParaRPr lang="en-US" altLang="ko-KR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021" y="3873900"/>
            <a:ext cx="906979" cy="100060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1635646"/>
            <a:ext cx="1938864" cy="194646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3390" y="1554474"/>
            <a:ext cx="2156230" cy="191045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4998" y="3003798"/>
            <a:ext cx="1728397" cy="188194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2579" y="1514552"/>
            <a:ext cx="1460816" cy="127639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1024" y="3664781"/>
            <a:ext cx="1220962" cy="122096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361" y="1330752"/>
            <a:ext cx="2238750" cy="354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9031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3EC52A6-680B-4069-A0C9-93FC338DDB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/>
              <a:t>Fully </a:t>
            </a:r>
            <a:r>
              <a:rPr lang="en-US" altLang="ko-KR" dirty="0" smtClean="0"/>
              <a:t>Editable</a:t>
            </a:r>
            <a:endParaRPr lang="en-US" altLang="ko-KR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1131589"/>
            <a:ext cx="3781229" cy="381347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449541"/>
            <a:ext cx="3039043" cy="317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7554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3EC52A6-680B-4069-A0C9-93FC338DDB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/>
              <a:t>Fully </a:t>
            </a:r>
            <a:r>
              <a:rPr lang="en-US" altLang="ko-KR" dirty="0" smtClean="0"/>
              <a:t>Editable</a:t>
            </a:r>
            <a:endParaRPr lang="en-US" altLang="ko-KR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635" y="1544747"/>
            <a:ext cx="3379487" cy="338419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851670"/>
            <a:ext cx="4106767" cy="310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3248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3EC52A6-680B-4069-A0C9-93FC338DDB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/>
              <a:t>Fully </a:t>
            </a:r>
            <a:r>
              <a:rPr lang="en-US" altLang="ko-KR" dirty="0" smtClean="0"/>
              <a:t>Editable</a:t>
            </a:r>
            <a:endParaRPr lang="en-US" altLang="ko-K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1419622"/>
            <a:ext cx="1675596" cy="335946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203598"/>
            <a:ext cx="3143733" cy="344937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3679" y="1491699"/>
            <a:ext cx="2826386" cy="287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4054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3EC52A6-680B-4069-A0C9-93FC338DDB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>
                <a:solidFill>
                  <a:srgbClr val="00B0F0"/>
                </a:solidFill>
              </a:rPr>
              <a:t>Fully </a:t>
            </a:r>
            <a:r>
              <a:rPr lang="en-US" altLang="ko-KR" dirty="0" smtClean="0">
                <a:solidFill>
                  <a:srgbClr val="00B0F0"/>
                </a:solidFill>
              </a:rPr>
              <a:t>Editable</a:t>
            </a:r>
            <a:endParaRPr lang="en-US" altLang="ko-KR" dirty="0">
              <a:solidFill>
                <a:srgbClr val="00B0F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347614"/>
            <a:ext cx="1944635" cy="20204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579862"/>
            <a:ext cx="2534017" cy="13136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272" y="3111180"/>
            <a:ext cx="2461529" cy="178235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6304" y="1502076"/>
            <a:ext cx="1271884" cy="186593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2255" y="1690000"/>
            <a:ext cx="1302628" cy="308004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0312" y="1690000"/>
            <a:ext cx="1053880" cy="103636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4568" y="3627830"/>
            <a:ext cx="1270805" cy="126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6208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3EC52A6-680B-4069-A0C9-93FC338DDB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>
                <a:solidFill>
                  <a:srgbClr val="00B0F0"/>
                </a:solidFill>
              </a:rPr>
              <a:t>Fully </a:t>
            </a:r>
            <a:r>
              <a:rPr lang="en-US" altLang="ko-KR" dirty="0" smtClean="0">
                <a:solidFill>
                  <a:srgbClr val="00B0F0"/>
                </a:solidFill>
              </a:rPr>
              <a:t>Editable</a:t>
            </a:r>
            <a:endParaRPr lang="en-US" altLang="ko-KR" dirty="0">
              <a:solidFill>
                <a:srgbClr val="00B0F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2427734"/>
            <a:ext cx="2778750" cy="24412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193959"/>
            <a:ext cx="4318184" cy="16750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2197" y="1423343"/>
            <a:ext cx="2027958" cy="200878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508" y="1185210"/>
            <a:ext cx="3875741" cy="172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1898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3EC52A6-680B-4069-A0C9-93FC338DDB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/>
              <a:t>Fully </a:t>
            </a:r>
            <a:r>
              <a:rPr lang="en-US" altLang="ko-KR" dirty="0" smtClean="0"/>
              <a:t>Editable</a:t>
            </a:r>
            <a:endParaRPr lang="en-US" altLang="ko-KR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347614"/>
            <a:ext cx="1944635" cy="20204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579862"/>
            <a:ext cx="2534017" cy="13136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272" y="3111180"/>
            <a:ext cx="2461529" cy="178235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6304" y="1502076"/>
            <a:ext cx="1271884" cy="186593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2255" y="1690000"/>
            <a:ext cx="1302628" cy="308004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0312" y="1690000"/>
            <a:ext cx="1053880" cy="103636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4568" y="3627830"/>
            <a:ext cx="1270805" cy="126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9387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sz="3600" dirty="0"/>
              <a:t>Fully Editable Icon Sets : A</a:t>
            </a:r>
            <a:endParaRPr lang="ko-KR" altLang="en-US" sz="36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E70EC07-AFEE-462E-A02B-EF146A633B3D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0D1868F-59F5-4F9A-878B-2780B94F9C32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4FA9AA8-2E8F-41A7-ACE8-CC7A3D42E2D6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66" name="Freeform 47">
            <a:extLst>
              <a:ext uri="{FF2B5EF4-FFF2-40B4-BE49-F238E27FC236}">
                <a16:creationId xmlns:a16="http://schemas.microsoft.com/office/drawing/2014/main" id="{3E295ABE-62F1-4860-920E-B0726A7B583B}"/>
              </a:ext>
            </a:extLst>
          </p:cNvPr>
          <p:cNvSpPr>
            <a:spLocks noChangeAspect="1"/>
          </p:cNvSpPr>
          <p:nvPr/>
        </p:nvSpPr>
        <p:spPr>
          <a:xfrm>
            <a:off x="3706960" y="1353413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Freeform 48">
            <a:extLst>
              <a:ext uri="{FF2B5EF4-FFF2-40B4-BE49-F238E27FC236}">
                <a16:creationId xmlns:a16="http://schemas.microsoft.com/office/drawing/2014/main" id="{94997225-E470-4538-9D4F-5D2A63C5C491}"/>
              </a:ext>
            </a:extLst>
          </p:cNvPr>
          <p:cNvSpPr>
            <a:spLocks noChangeAspect="1"/>
          </p:cNvSpPr>
          <p:nvPr/>
        </p:nvSpPr>
        <p:spPr>
          <a:xfrm>
            <a:off x="4282582" y="1383506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8" name="Freeform 49">
            <a:extLst>
              <a:ext uri="{FF2B5EF4-FFF2-40B4-BE49-F238E27FC236}">
                <a16:creationId xmlns:a16="http://schemas.microsoft.com/office/drawing/2014/main" id="{1FF396BD-EE9F-4B8E-B677-D43FD2CBC156}"/>
              </a:ext>
            </a:extLst>
          </p:cNvPr>
          <p:cNvSpPr>
            <a:spLocks noChangeAspect="1"/>
          </p:cNvSpPr>
          <p:nvPr/>
        </p:nvSpPr>
        <p:spPr>
          <a:xfrm>
            <a:off x="5449552" y="1373426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Freeform 50">
            <a:extLst>
              <a:ext uri="{FF2B5EF4-FFF2-40B4-BE49-F238E27FC236}">
                <a16:creationId xmlns:a16="http://schemas.microsoft.com/office/drawing/2014/main" id="{5AEC9591-BB25-4165-BBCA-C21CF897B7DB}"/>
              </a:ext>
            </a:extLst>
          </p:cNvPr>
          <p:cNvSpPr>
            <a:spLocks noChangeAspect="1"/>
          </p:cNvSpPr>
          <p:nvPr/>
        </p:nvSpPr>
        <p:spPr>
          <a:xfrm>
            <a:off x="4851982" y="1381413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Teardrop 9">
            <a:extLst>
              <a:ext uri="{FF2B5EF4-FFF2-40B4-BE49-F238E27FC236}">
                <a16:creationId xmlns:a16="http://schemas.microsoft.com/office/drawing/2014/main" id="{0A39723D-067B-4926-BBD9-E04440165783}"/>
              </a:ext>
            </a:extLst>
          </p:cNvPr>
          <p:cNvSpPr>
            <a:spLocks noChangeAspect="1"/>
          </p:cNvSpPr>
          <p:nvPr/>
        </p:nvSpPr>
        <p:spPr>
          <a:xfrm rot="18900000">
            <a:off x="6023939" y="2076781"/>
            <a:ext cx="348493" cy="29743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Freeform 97">
            <a:extLst>
              <a:ext uri="{FF2B5EF4-FFF2-40B4-BE49-F238E27FC236}">
                <a16:creationId xmlns:a16="http://schemas.microsoft.com/office/drawing/2014/main" id="{A738B5F4-7106-4CF4-AF48-1D70D06B77D6}"/>
              </a:ext>
            </a:extLst>
          </p:cNvPr>
          <p:cNvSpPr>
            <a:spLocks noChangeAspect="1"/>
          </p:cNvSpPr>
          <p:nvPr/>
        </p:nvSpPr>
        <p:spPr>
          <a:xfrm>
            <a:off x="6513205" y="137623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Donut 22">
            <a:extLst>
              <a:ext uri="{FF2B5EF4-FFF2-40B4-BE49-F238E27FC236}">
                <a16:creationId xmlns:a16="http://schemas.microsoft.com/office/drawing/2014/main" id="{D7887DE2-B42F-4A22-B8C0-BC9E29429FFF}"/>
              </a:ext>
            </a:extLst>
          </p:cNvPr>
          <p:cNvSpPr>
            <a:spLocks noChangeAspect="1"/>
          </p:cNvSpPr>
          <p:nvPr/>
        </p:nvSpPr>
        <p:spPr>
          <a:xfrm>
            <a:off x="7679627" y="1441217"/>
            <a:ext cx="360000" cy="18439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3" name="Freeform 99">
            <a:extLst>
              <a:ext uri="{FF2B5EF4-FFF2-40B4-BE49-F238E27FC236}">
                <a16:creationId xmlns:a16="http://schemas.microsoft.com/office/drawing/2014/main" id="{03310A10-A303-42D5-8266-4423C45B2EB8}"/>
              </a:ext>
            </a:extLst>
          </p:cNvPr>
          <p:cNvSpPr>
            <a:spLocks noChangeAspect="1"/>
          </p:cNvSpPr>
          <p:nvPr/>
        </p:nvSpPr>
        <p:spPr>
          <a:xfrm>
            <a:off x="6066104" y="1368148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Oval 10">
            <a:extLst>
              <a:ext uri="{FF2B5EF4-FFF2-40B4-BE49-F238E27FC236}">
                <a16:creationId xmlns:a16="http://schemas.microsoft.com/office/drawing/2014/main" id="{FDBC464D-DDAF-4410-999E-5077498B74BD}"/>
              </a:ext>
            </a:extLst>
          </p:cNvPr>
          <p:cNvSpPr/>
          <p:nvPr/>
        </p:nvSpPr>
        <p:spPr>
          <a:xfrm>
            <a:off x="7124399" y="1368839"/>
            <a:ext cx="330674" cy="329148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Freeform 101">
            <a:extLst>
              <a:ext uri="{FF2B5EF4-FFF2-40B4-BE49-F238E27FC236}">
                <a16:creationId xmlns:a16="http://schemas.microsoft.com/office/drawing/2014/main" id="{1E2241B2-4049-4851-9655-49C8256FC784}"/>
              </a:ext>
            </a:extLst>
          </p:cNvPr>
          <p:cNvSpPr/>
          <p:nvPr/>
        </p:nvSpPr>
        <p:spPr>
          <a:xfrm>
            <a:off x="8293275" y="1404641"/>
            <a:ext cx="193444" cy="257545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8" name="Group 102">
            <a:extLst>
              <a:ext uri="{FF2B5EF4-FFF2-40B4-BE49-F238E27FC236}">
                <a16:creationId xmlns:a16="http://schemas.microsoft.com/office/drawing/2014/main" id="{74793554-D386-4661-A7BE-50F81F7FBC07}"/>
              </a:ext>
            </a:extLst>
          </p:cNvPr>
          <p:cNvGrpSpPr>
            <a:grpSpLocks noChangeAspect="1"/>
          </p:cNvGrpSpPr>
          <p:nvPr/>
        </p:nvGrpSpPr>
        <p:grpSpPr>
          <a:xfrm>
            <a:off x="6612876" y="2045497"/>
            <a:ext cx="221332" cy="360000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79" name="Freeform 103">
              <a:extLst>
                <a:ext uri="{FF2B5EF4-FFF2-40B4-BE49-F238E27FC236}">
                  <a16:creationId xmlns:a16="http://schemas.microsoft.com/office/drawing/2014/main" id="{2EB18116-B943-491E-B3E8-8D3FF035565A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Freeform 104">
              <a:extLst>
                <a:ext uri="{FF2B5EF4-FFF2-40B4-BE49-F238E27FC236}">
                  <a16:creationId xmlns:a16="http://schemas.microsoft.com/office/drawing/2014/main" id="{202493B4-EFE7-4075-B773-44BDF1BBE3A8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Freeform 105">
              <a:extLst>
                <a:ext uri="{FF2B5EF4-FFF2-40B4-BE49-F238E27FC236}">
                  <a16:creationId xmlns:a16="http://schemas.microsoft.com/office/drawing/2014/main" id="{B34B6770-4D68-4364-B341-42A01F36A313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Freeform 106">
              <a:extLst>
                <a:ext uri="{FF2B5EF4-FFF2-40B4-BE49-F238E27FC236}">
                  <a16:creationId xmlns:a16="http://schemas.microsoft.com/office/drawing/2014/main" id="{505BBC26-DA91-42CC-AD97-56A07F1BE6D4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3" name="Freeform 107">
            <a:extLst>
              <a:ext uri="{FF2B5EF4-FFF2-40B4-BE49-F238E27FC236}">
                <a16:creationId xmlns:a16="http://schemas.microsoft.com/office/drawing/2014/main" id="{7BC1603B-D25E-4815-9E64-72D3F50B6AA9}"/>
              </a:ext>
            </a:extLst>
          </p:cNvPr>
          <p:cNvSpPr>
            <a:spLocks noChangeAspect="1"/>
          </p:cNvSpPr>
          <p:nvPr/>
        </p:nvSpPr>
        <p:spPr>
          <a:xfrm>
            <a:off x="7232016" y="2045497"/>
            <a:ext cx="115441" cy="360000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Freeform 108">
            <a:extLst>
              <a:ext uri="{FF2B5EF4-FFF2-40B4-BE49-F238E27FC236}">
                <a16:creationId xmlns:a16="http://schemas.microsoft.com/office/drawing/2014/main" id="{5EBE6C33-32F2-4B55-9020-C6BF5249D877}"/>
              </a:ext>
            </a:extLst>
          </p:cNvPr>
          <p:cNvSpPr/>
          <p:nvPr/>
        </p:nvSpPr>
        <p:spPr>
          <a:xfrm>
            <a:off x="4861480" y="2037091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Oval 8">
            <a:extLst>
              <a:ext uri="{FF2B5EF4-FFF2-40B4-BE49-F238E27FC236}">
                <a16:creationId xmlns:a16="http://schemas.microsoft.com/office/drawing/2014/main" id="{81F9F455-E22A-42E6-ABFD-D95D7DB78485}"/>
              </a:ext>
            </a:extLst>
          </p:cNvPr>
          <p:cNvSpPr/>
          <p:nvPr/>
        </p:nvSpPr>
        <p:spPr>
          <a:xfrm>
            <a:off x="5430443" y="2045477"/>
            <a:ext cx="358193" cy="36004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6" name="Group 110">
            <a:extLst>
              <a:ext uri="{FF2B5EF4-FFF2-40B4-BE49-F238E27FC236}">
                <a16:creationId xmlns:a16="http://schemas.microsoft.com/office/drawing/2014/main" id="{173DDEEA-983C-40B8-BC6B-39049133A5FC}"/>
              </a:ext>
            </a:extLst>
          </p:cNvPr>
          <p:cNvGrpSpPr/>
          <p:nvPr/>
        </p:nvGrpSpPr>
        <p:grpSpPr>
          <a:xfrm>
            <a:off x="4292080" y="2037091"/>
            <a:ext cx="341005" cy="376812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87" name="Freeform 111">
              <a:extLst>
                <a:ext uri="{FF2B5EF4-FFF2-40B4-BE49-F238E27FC236}">
                  <a16:creationId xmlns:a16="http://schemas.microsoft.com/office/drawing/2014/main" id="{79B511AC-243A-4E3D-BC8C-9FE7C759EB6D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Oval 37">
              <a:extLst>
                <a:ext uri="{FF2B5EF4-FFF2-40B4-BE49-F238E27FC236}">
                  <a16:creationId xmlns:a16="http://schemas.microsoft.com/office/drawing/2014/main" id="{A5A8669D-74DE-48D9-8D64-DF410FD92883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9" name="Rectangle 19">
            <a:extLst>
              <a:ext uri="{FF2B5EF4-FFF2-40B4-BE49-F238E27FC236}">
                <a16:creationId xmlns:a16="http://schemas.microsoft.com/office/drawing/2014/main" id="{DDA6DA89-A502-4C5E-9EBC-96B8DE604F51}"/>
              </a:ext>
            </a:extLst>
          </p:cNvPr>
          <p:cNvSpPr/>
          <p:nvPr/>
        </p:nvSpPr>
        <p:spPr>
          <a:xfrm>
            <a:off x="3734269" y="2057538"/>
            <a:ext cx="305600" cy="33591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Freeform 114">
            <a:extLst>
              <a:ext uri="{FF2B5EF4-FFF2-40B4-BE49-F238E27FC236}">
                <a16:creationId xmlns:a16="http://schemas.microsoft.com/office/drawing/2014/main" id="{A0C65D2D-D79C-4A64-A8DD-5CC348C3ECEB}"/>
              </a:ext>
            </a:extLst>
          </p:cNvPr>
          <p:cNvSpPr>
            <a:spLocks noChangeAspect="1"/>
          </p:cNvSpPr>
          <p:nvPr/>
        </p:nvSpPr>
        <p:spPr>
          <a:xfrm>
            <a:off x="7672979" y="2045497"/>
            <a:ext cx="373296" cy="360000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Rounded Rectangle 31">
            <a:extLst>
              <a:ext uri="{FF2B5EF4-FFF2-40B4-BE49-F238E27FC236}">
                <a16:creationId xmlns:a16="http://schemas.microsoft.com/office/drawing/2014/main" id="{25F30C60-21E1-4EB7-9F71-788F9679A455}"/>
              </a:ext>
            </a:extLst>
          </p:cNvPr>
          <p:cNvSpPr>
            <a:spLocks noChangeAspect="1"/>
          </p:cNvSpPr>
          <p:nvPr/>
        </p:nvSpPr>
        <p:spPr>
          <a:xfrm>
            <a:off x="3760469" y="2821406"/>
            <a:ext cx="253200" cy="360000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Oval 47">
            <a:extLst>
              <a:ext uri="{FF2B5EF4-FFF2-40B4-BE49-F238E27FC236}">
                <a16:creationId xmlns:a16="http://schemas.microsoft.com/office/drawing/2014/main" id="{42EE1D79-8F4A-4EA3-94B7-D98569901374}"/>
              </a:ext>
            </a:extLst>
          </p:cNvPr>
          <p:cNvSpPr>
            <a:spLocks noChangeAspect="1"/>
          </p:cNvSpPr>
          <p:nvPr/>
        </p:nvSpPr>
        <p:spPr>
          <a:xfrm>
            <a:off x="8209997" y="204549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Oval 50">
            <a:extLst>
              <a:ext uri="{FF2B5EF4-FFF2-40B4-BE49-F238E27FC236}">
                <a16:creationId xmlns:a16="http://schemas.microsoft.com/office/drawing/2014/main" id="{2C59F082-4803-48F5-99D2-E6A158DEEC2D}"/>
              </a:ext>
            </a:extLst>
          </p:cNvPr>
          <p:cNvSpPr>
            <a:spLocks noChangeAspect="1"/>
          </p:cNvSpPr>
          <p:nvPr/>
        </p:nvSpPr>
        <p:spPr>
          <a:xfrm>
            <a:off x="4303211" y="2821406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Heart 17">
            <a:extLst>
              <a:ext uri="{FF2B5EF4-FFF2-40B4-BE49-F238E27FC236}">
                <a16:creationId xmlns:a16="http://schemas.microsoft.com/office/drawing/2014/main" id="{F4609635-D2C5-4D82-8067-11C95DF940A4}"/>
              </a:ext>
            </a:extLst>
          </p:cNvPr>
          <p:cNvSpPr/>
          <p:nvPr/>
        </p:nvSpPr>
        <p:spPr>
          <a:xfrm>
            <a:off x="6027872" y="2833290"/>
            <a:ext cx="340626" cy="33397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Rounded Rectangle 25">
            <a:extLst>
              <a:ext uri="{FF2B5EF4-FFF2-40B4-BE49-F238E27FC236}">
                <a16:creationId xmlns:a16="http://schemas.microsoft.com/office/drawing/2014/main" id="{8016C920-1F92-4613-9666-C84B502F8BA3}"/>
              </a:ext>
            </a:extLst>
          </p:cNvPr>
          <p:cNvSpPr/>
          <p:nvPr/>
        </p:nvSpPr>
        <p:spPr>
          <a:xfrm>
            <a:off x="5440459" y="285890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Chord 32">
            <a:extLst>
              <a:ext uri="{FF2B5EF4-FFF2-40B4-BE49-F238E27FC236}">
                <a16:creationId xmlns:a16="http://schemas.microsoft.com/office/drawing/2014/main" id="{87F0F068-B65C-4DF6-AA3E-7549D0CFC21F}"/>
              </a:ext>
            </a:extLst>
          </p:cNvPr>
          <p:cNvSpPr/>
          <p:nvPr/>
        </p:nvSpPr>
        <p:spPr>
          <a:xfrm>
            <a:off x="4862902" y="2833809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Rounded Rectangle 40">
            <a:extLst>
              <a:ext uri="{FF2B5EF4-FFF2-40B4-BE49-F238E27FC236}">
                <a16:creationId xmlns:a16="http://schemas.microsoft.com/office/drawing/2014/main" id="{A92593E0-5CE4-43DB-AB09-24EE2A01262D}"/>
              </a:ext>
            </a:extLst>
          </p:cNvPr>
          <p:cNvSpPr/>
          <p:nvPr/>
        </p:nvSpPr>
        <p:spPr>
          <a:xfrm rot="2942052">
            <a:off x="6566376" y="28342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8" name="Rounded Rectangle 7">
            <a:extLst>
              <a:ext uri="{FF2B5EF4-FFF2-40B4-BE49-F238E27FC236}">
                <a16:creationId xmlns:a16="http://schemas.microsoft.com/office/drawing/2014/main" id="{F7805239-E0E4-45AD-8D39-5CC4B6E281EF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976755" y="3535534"/>
            <a:ext cx="110455" cy="432000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9" name="Rounded Rectangle 17">
            <a:extLst>
              <a:ext uri="{FF2B5EF4-FFF2-40B4-BE49-F238E27FC236}">
                <a16:creationId xmlns:a16="http://schemas.microsoft.com/office/drawing/2014/main" id="{DE18D749-0809-45F6-B75B-FB3965963866}"/>
              </a:ext>
            </a:extLst>
          </p:cNvPr>
          <p:cNvSpPr>
            <a:spLocks noChangeAspect="1"/>
          </p:cNvSpPr>
          <p:nvPr/>
        </p:nvSpPr>
        <p:spPr>
          <a:xfrm>
            <a:off x="8276866" y="28214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Oval 21">
            <a:extLst>
              <a:ext uri="{FF2B5EF4-FFF2-40B4-BE49-F238E27FC236}">
                <a16:creationId xmlns:a16="http://schemas.microsoft.com/office/drawing/2014/main" id="{C19B37D2-2EA6-4899-BDB2-BE99FC83D7A3}"/>
              </a:ext>
            </a:extLst>
          </p:cNvPr>
          <p:cNvSpPr>
            <a:spLocks noChangeAspect="1"/>
          </p:cNvSpPr>
          <p:nvPr/>
        </p:nvSpPr>
        <p:spPr>
          <a:xfrm>
            <a:off x="7109736" y="282140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Oval 25">
            <a:extLst>
              <a:ext uri="{FF2B5EF4-FFF2-40B4-BE49-F238E27FC236}">
                <a16:creationId xmlns:a16="http://schemas.microsoft.com/office/drawing/2014/main" id="{AC05FB39-B6BE-456E-AA83-BC6891F20D5C}"/>
              </a:ext>
            </a:extLst>
          </p:cNvPr>
          <p:cNvSpPr>
            <a:spLocks noChangeAspect="1"/>
          </p:cNvSpPr>
          <p:nvPr/>
        </p:nvSpPr>
        <p:spPr>
          <a:xfrm>
            <a:off x="7679872" y="2821406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Block Arc 20">
            <a:extLst>
              <a:ext uri="{FF2B5EF4-FFF2-40B4-BE49-F238E27FC236}">
                <a16:creationId xmlns:a16="http://schemas.microsoft.com/office/drawing/2014/main" id="{6DC553CA-E346-4428-BA29-A271771E60B2}"/>
              </a:ext>
            </a:extLst>
          </p:cNvPr>
          <p:cNvSpPr>
            <a:spLocks noChangeAspect="1"/>
          </p:cNvSpPr>
          <p:nvPr/>
        </p:nvSpPr>
        <p:spPr>
          <a:xfrm rot="10800000">
            <a:off x="4296578" y="3571534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3" name="Block Arc 11">
            <a:extLst>
              <a:ext uri="{FF2B5EF4-FFF2-40B4-BE49-F238E27FC236}">
                <a16:creationId xmlns:a16="http://schemas.microsoft.com/office/drawing/2014/main" id="{420C1528-04B2-494A-8EF2-5E79B54A947F}"/>
              </a:ext>
            </a:extLst>
          </p:cNvPr>
          <p:cNvSpPr/>
          <p:nvPr/>
        </p:nvSpPr>
        <p:spPr>
          <a:xfrm rot="10800000">
            <a:off x="6614789" y="3560896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4" name="Rectangle 21">
            <a:extLst>
              <a:ext uri="{FF2B5EF4-FFF2-40B4-BE49-F238E27FC236}">
                <a16:creationId xmlns:a16="http://schemas.microsoft.com/office/drawing/2014/main" id="{DF6FDE46-8478-4A0F-91C9-5213F9F75F49}"/>
              </a:ext>
            </a:extLst>
          </p:cNvPr>
          <p:cNvSpPr/>
          <p:nvPr/>
        </p:nvSpPr>
        <p:spPr>
          <a:xfrm>
            <a:off x="5437664" y="3655251"/>
            <a:ext cx="343751" cy="192566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Round Same Side Corner Rectangle 8">
            <a:extLst>
              <a:ext uri="{FF2B5EF4-FFF2-40B4-BE49-F238E27FC236}">
                <a16:creationId xmlns:a16="http://schemas.microsoft.com/office/drawing/2014/main" id="{EA1DD679-C3CE-4493-9982-02B1FCF676C4}"/>
              </a:ext>
            </a:extLst>
          </p:cNvPr>
          <p:cNvSpPr/>
          <p:nvPr/>
        </p:nvSpPr>
        <p:spPr>
          <a:xfrm>
            <a:off x="8212501" y="3588603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Rounded Rectangle 51">
            <a:extLst>
              <a:ext uri="{FF2B5EF4-FFF2-40B4-BE49-F238E27FC236}">
                <a16:creationId xmlns:a16="http://schemas.microsoft.com/office/drawing/2014/main" id="{E44820AB-FB8C-4563-990D-5766B85DF72B}"/>
              </a:ext>
            </a:extLst>
          </p:cNvPr>
          <p:cNvSpPr/>
          <p:nvPr/>
        </p:nvSpPr>
        <p:spPr>
          <a:xfrm rot="16200000" flipH="1">
            <a:off x="7112464" y="421925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7" name="Isosceles Triangle 5">
            <a:extLst>
              <a:ext uri="{FF2B5EF4-FFF2-40B4-BE49-F238E27FC236}">
                <a16:creationId xmlns:a16="http://schemas.microsoft.com/office/drawing/2014/main" id="{7EC80D8E-A2D9-4AC1-B6B6-216929B1573A}"/>
              </a:ext>
            </a:extLst>
          </p:cNvPr>
          <p:cNvSpPr>
            <a:spLocks noChangeAspect="1"/>
          </p:cNvSpPr>
          <p:nvPr/>
        </p:nvSpPr>
        <p:spPr>
          <a:xfrm>
            <a:off x="6060854" y="3614352"/>
            <a:ext cx="274662" cy="274365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8" name="Trapezoid 22">
            <a:extLst>
              <a:ext uri="{FF2B5EF4-FFF2-40B4-BE49-F238E27FC236}">
                <a16:creationId xmlns:a16="http://schemas.microsoft.com/office/drawing/2014/main" id="{19A328D6-7650-459E-9970-0B3641C7D939}"/>
              </a:ext>
            </a:extLst>
          </p:cNvPr>
          <p:cNvSpPr>
            <a:spLocks noChangeAspect="1"/>
          </p:cNvSpPr>
          <p:nvPr/>
        </p:nvSpPr>
        <p:spPr>
          <a:xfrm>
            <a:off x="7109736" y="3659965"/>
            <a:ext cx="360000" cy="183139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Rounded Rectangle 20">
            <a:extLst>
              <a:ext uri="{FF2B5EF4-FFF2-40B4-BE49-F238E27FC236}">
                <a16:creationId xmlns:a16="http://schemas.microsoft.com/office/drawing/2014/main" id="{AECAECD8-DE65-4F8D-B150-8F1D28D3BA56}"/>
              </a:ext>
            </a:extLst>
          </p:cNvPr>
          <p:cNvSpPr>
            <a:spLocks noChangeAspect="1"/>
          </p:cNvSpPr>
          <p:nvPr/>
        </p:nvSpPr>
        <p:spPr>
          <a:xfrm rot="2160000">
            <a:off x="7692804" y="3571534"/>
            <a:ext cx="333647" cy="360000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0" name="Trapezoid 28">
            <a:extLst>
              <a:ext uri="{FF2B5EF4-FFF2-40B4-BE49-F238E27FC236}">
                <a16:creationId xmlns:a16="http://schemas.microsoft.com/office/drawing/2014/main" id="{8D426330-738C-42BA-9F39-2C84144B4C09}"/>
              </a:ext>
            </a:extLst>
          </p:cNvPr>
          <p:cNvSpPr>
            <a:spLocks noChangeAspect="1"/>
          </p:cNvSpPr>
          <p:nvPr/>
        </p:nvSpPr>
        <p:spPr>
          <a:xfrm>
            <a:off x="3738542" y="3571534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1" name="Rounded Rectangle 2">
            <a:extLst>
              <a:ext uri="{FF2B5EF4-FFF2-40B4-BE49-F238E27FC236}">
                <a16:creationId xmlns:a16="http://schemas.microsoft.com/office/drawing/2014/main" id="{948D7D70-BB5B-42F7-A93D-CEAB43EB4F63}"/>
              </a:ext>
            </a:extLst>
          </p:cNvPr>
          <p:cNvSpPr/>
          <p:nvPr/>
        </p:nvSpPr>
        <p:spPr>
          <a:xfrm>
            <a:off x="4286165" y="4223696"/>
            <a:ext cx="352834" cy="352834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2" name="Rounded Rectangle 8">
            <a:extLst>
              <a:ext uri="{FF2B5EF4-FFF2-40B4-BE49-F238E27FC236}">
                <a16:creationId xmlns:a16="http://schemas.microsoft.com/office/drawing/2014/main" id="{5E05A76F-9DFC-4A7A-A172-C4A49220403F}"/>
              </a:ext>
            </a:extLst>
          </p:cNvPr>
          <p:cNvSpPr/>
          <p:nvPr/>
        </p:nvSpPr>
        <p:spPr>
          <a:xfrm>
            <a:off x="3710633" y="4223696"/>
            <a:ext cx="352873" cy="352834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3" name="Rounded Rectangle 2">
            <a:extLst>
              <a:ext uri="{FF2B5EF4-FFF2-40B4-BE49-F238E27FC236}">
                <a16:creationId xmlns:a16="http://schemas.microsoft.com/office/drawing/2014/main" id="{F46CF231-6B3F-4801-9E6E-52F221E8A77A}"/>
              </a:ext>
            </a:extLst>
          </p:cNvPr>
          <p:cNvSpPr/>
          <p:nvPr/>
        </p:nvSpPr>
        <p:spPr>
          <a:xfrm>
            <a:off x="5433122" y="422369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4" name="Rounded Rectangle 3">
            <a:extLst>
              <a:ext uri="{FF2B5EF4-FFF2-40B4-BE49-F238E27FC236}">
                <a16:creationId xmlns:a16="http://schemas.microsoft.com/office/drawing/2014/main" id="{BDBE4B35-BBB0-4D1D-A568-33B65BEFE77E}"/>
              </a:ext>
            </a:extLst>
          </p:cNvPr>
          <p:cNvSpPr>
            <a:spLocks noChangeAspect="1"/>
          </p:cNvSpPr>
          <p:nvPr/>
        </p:nvSpPr>
        <p:spPr>
          <a:xfrm>
            <a:off x="4855565" y="4223696"/>
            <a:ext cx="352834" cy="35283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5" name="Rounded Rectangle 10">
            <a:extLst>
              <a:ext uri="{FF2B5EF4-FFF2-40B4-BE49-F238E27FC236}">
                <a16:creationId xmlns:a16="http://schemas.microsoft.com/office/drawing/2014/main" id="{A18CDEBA-D88E-4830-8B5A-DE0002DCE97A}"/>
              </a:ext>
            </a:extLst>
          </p:cNvPr>
          <p:cNvSpPr>
            <a:spLocks noChangeAspect="1"/>
          </p:cNvSpPr>
          <p:nvPr/>
        </p:nvSpPr>
        <p:spPr>
          <a:xfrm>
            <a:off x="6021140" y="4216530"/>
            <a:ext cx="354091" cy="3600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6" name="Block Arc 6">
            <a:extLst>
              <a:ext uri="{FF2B5EF4-FFF2-40B4-BE49-F238E27FC236}">
                <a16:creationId xmlns:a16="http://schemas.microsoft.com/office/drawing/2014/main" id="{3F92A6C8-2C7E-4850-B789-1B773101EA80}"/>
              </a:ext>
            </a:extLst>
          </p:cNvPr>
          <p:cNvSpPr/>
          <p:nvPr/>
        </p:nvSpPr>
        <p:spPr>
          <a:xfrm>
            <a:off x="6557572" y="4241324"/>
            <a:ext cx="331940" cy="3352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7" name="Left Arrow 1">
            <a:extLst>
              <a:ext uri="{FF2B5EF4-FFF2-40B4-BE49-F238E27FC236}">
                <a16:creationId xmlns:a16="http://schemas.microsoft.com/office/drawing/2014/main" id="{CCE1F8FB-84CF-449C-98D2-99FC4361617F}"/>
              </a:ext>
            </a:extLst>
          </p:cNvPr>
          <p:cNvSpPr>
            <a:spLocks noChangeAspect="1"/>
          </p:cNvSpPr>
          <p:nvPr/>
        </p:nvSpPr>
        <p:spPr>
          <a:xfrm>
            <a:off x="8231065" y="4216530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8" name="Oval 35">
            <a:extLst>
              <a:ext uri="{FF2B5EF4-FFF2-40B4-BE49-F238E27FC236}">
                <a16:creationId xmlns:a16="http://schemas.microsoft.com/office/drawing/2014/main" id="{E7CD1511-7517-4272-9C27-077AA8859843}"/>
              </a:ext>
            </a:extLst>
          </p:cNvPr>
          <p:cNvSpPr/>
          <p:nvPr/>
        </p:nvSpPr>
        <p:spPr>
          <a:xfrm>
            <a:off x="7735185" y="4217255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05164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B</a:t>
            </a:r>
            <a:endParaRPr lang="ko-KR" alt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6CE2D09-7AD7-4597-9F35-961B2D4216FC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97FD7CF-7375-4B64-BECC-30498BC10373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13EE5B1-BBDB-4295-A97B-230FD49A3EFF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57" name="Isosceles Triangle 68">
            <a:extLst>
              <a:ext uri="{FF2B5EF4-FFF2-40B4-BE49-F238E27FC236}">
                <a16:creationId xmlns:a16="http://schemas.microsoft.com/office/drawing/2014/main" id="{C8FF5D9D-EBF1-432E-820A-E665B4ADE6D2}"/>
              </a:ext>
            </a:extLst>
          </p:cNvPr>
          <p:cNvSpPr/>
          <p:nvPr/>
        </p:nvSpPr>
        <p:spPr>
          <a:xfrm rot="10800000">
            <a:off x="6076603" y="3430121"/>
            <a:ext cx="154974" cy="482618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8" name="Rectangle 9">
            <a:extLst>
              <a:ext uri="{FF2B5EF4-FFF2-40B4-BE49-F238E27FC236}">
                <a16:creationId xmlns:a16="http://schemas.microsoft.com/office/drawing/2014/main" id="{2D18D003-42EF-491E-936E-06CA77476AB5}"/>
              </a:ext>
            </a:extLst>
          </p:cNvPr>
          <p:cNvSpPr/>
          <p:nvPr/>
        </p:nvSpPr>
        <p:spPr>
          <a:xfrm>
            <a:off x="6472358" y="3485841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Isosceles Triangle 8">
            <a:extLst>
              <a:ext uri="{FF2B5EF4-FFF2-40B4-BE49-F238E27FC236}">
                <a16:creationId xmlns:a16="http://schemas.microsoft.com/office/drawing/2014/main" id="{0BEDE8D8-4DE0-4995-B00D-04D1223B8004}"/>
              </a:ext>
            </a:extLst>
          </p:cNvPr>
          <p:cNvSpPr/>
          <p:nvPr/>
        </p:nvSpPr>
        <p:spPr>
          <a:xfrm rot="16200000">
            <a:off x="3610095" y="2744881"/>
            <a:ext cx="311874" cy="37183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Donut 8">
            <a:extLst>
              <a:ext uri="{FF2B5EF4-FFF2-40B4-BE49-F238E27FC236}">
                <a16:creationId xmlns:a16="http://schemas.microsoft.com/office/drawing/2014/main" id="{E85AD06A-9914-4ED2-B01E-350C3288F978}"/>
              </a:ext>
            </a:extLst>
          </p:cNvPr>
          <p:cNvSpPr/>
          <p:nvPr/>
        </p:nvSpPr>
        <p:spPr>
          <a:xfrm>
            <a:off x="7202344" y="2726749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1" name="Freeform 18">
            <a:extLst>
              <a:ext uri="{FF2B5EF4-FFF2-40B4-BE49-F238E27FC236}">
                <a16:creationId xmlns:a16="http://schemas.microsoft.com/office/drawing/2014/main" id="{A2D02F8D-1F03-40BA-A2F0-E8C0A0BEA65D}"/>
              </a:ext>
            </a:extLst>
          </p:cNvPr>
          <p:cNvSpPr/>
          <p:nvPr/>
        </p:nvSpPr>
        <p:spPr>
          <a:xfrm>
            <a:off x="7644583" y="3526543"/>
            <a:ext cx="359044" cy="289775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Oval 7">
            <a:extLst>
              <a:ext uri="{FF2B5EF4-FFF2-40B4-BE49-F238E27FC236}">
                <a16:creationId xmlns:a16="http://schemas.microsoft.com/office/drawing/2014/main" id="{4D722707-282C-48EF-A19A-DBB068D0A5E1}"/>
              </a:ext>
            </a:extLst>
          </p:cNvPr>
          <p:cNvSpPr/>
          <p:nvPr/>
        </p:nvSpPr>
        <p:spPr>
          <a:xfrm>
            <a:off x="7748036" y="2750160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3" name="Freeform 20">
            <a:extLst>
              <a:ext uri="{FF2B5EF4-FFF2-40B4-BE49-F238E27FC236}">
                <a16:creationId xmlns:a16="http://schemas.microsoft.com/office/drawing/2014/main" id="{C5EA4689-522B-4DE2-A3C4-5589070ACDD4}"/>
              </a:ext>
            </a:extLst>
          </p:cNvPr>
          <p:cNvSpPr/>
          <p:nvPr/>
        </p:nvSpPr>
        <p:spPr>
          <a:xfrm>
            <a:off x="8271827" y="4162169"/>
            <a:ext cx="376670" cy="402560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4" name="Rounded Rectangle 25">
            <a:extLst>
              <a:ext uri="{FF2B5EF4-FFF2-40B4-BE49-F238E27FC236}">
                <a16:creationId xmlns:a16="http://schemas.microsoft.com/office/drawing/2014/main" id="{EFB1369F-6BB8-434E-8F84-6C59512EEE17}"/>
              </a:ext>
            </a:extLst>
          </p:cNvPr>
          <p:cNvSpPr/>
          <p:nvPr/>
        </p:nvSpPr>
        <p:spPr>
          <a:xfrm>
            <a:off x="8254078" y="2047226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5" name="Block Arc 41">
            <a:extLst>
              <a:ext uri="{FF2B5EF4-FFF2-40B4-BE49-F238E27FC236}">
                <a16:creationId xmlns:a16="http://schemas.microsoft.com/office/drawing/2014/main" id="{3FCF1772-6C9C-4F15-9AFE-B92467A6D73A}"/>
              </a:ext>
            </a:extLst>
          </p:cNvPr>
          <p:cNvSpPr/>
          <p:nvPr/>
        </p:nvSpPr>
        <p:spPr>
          <a:xfrm>
            <a:off x="7187564" y="4163165"/>
            <a:ext cx="395557" cy="400568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6" name="Round Same Side Corner Rectangle 11">
            <a:extLst>
              <a:ext uri="{FF2B5EF4-FFF2-40B4-BE49-F238E27FC236}">
                <a16:creationId xmlns:a16="http://schemas.microsoft.com/office/drawing/2014/main" id="{286A32B8-6C9E-4A6A-87F3-FBDC6CD5AAA4}"/>
              </a:ext>
            </a:extLst>
          </p:cNvPr>
          <p:cNvSpPr/>
          <p:nvPr/>
        </p:nvSpPr>
        <p:spPr>
          <a:xfrm rot="9900000">
            <a:off x="7717589" y="1270728"/>
            <a:ext cx="407173" cy="34581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7" name="Donut 39">
            <a:extLst>
              <a:ext uri="{FF2B5EF4-FFF2-40B4-BE49-F238E27FC236}">
                <a16:creationId xmlns:a16="http://schemas.microsoft.com/office/drawing/2014/main" id="{853894B8-C586-4341-8289-75CC2116F906}"/>
              </a:ext>
            </a:extLst>
          </p:cNvPr>
          <p:cNvSpPr/>
          <p:nvPr/>
        </p:nvSpPr>
        <p:spPr>
          <a:xfrm>
            <a:off x="3530744" y="3469364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8" name="Freeform 25">
            <a:extLst>
              <a:ext uri="{FF2B5EF4-FFF2-40B4-BE49-F238E27FC236}">
                <a16:creationId xmlns:a16="http://schemas.microsoft.com/office/drawing/2014/main" id="{1145EE91-27D2-4433-BA70-5E3A470521DF}"/>
              </a:ext>
            </a:extLst>
          </p:cNvPr>
          <p:cNvSpPr/>
          <p:nvPr/>
        </p:nvSpPr>
        <p:spPr>
          <a:xfrm>
            <a:off x="6704653" y="2749259"/>
            <a:ext cx="293412" cy="363079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Rectangle 36">
            <a:extLst>
              <a:ext uri="{FF2B5EF4-FFF2-40B4-BE49-F238E27FC236}">
                <a16:creationId xmlns:a16="http://schemas.microsoft.com/office/drawing/2014/main" id="{9FA0576C-0C8E-439B-BA6A-7417121CD754}"/>
              </a:ext>
            </a:extLst>
          </p:cNvPr>
          <p:cNvSpPr/>
          <p:nvPr/>
        </p:nvSpPr>
        <p:spPr>
          <a:xfrm>
            <a:off x="4175657" y="3499408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Rounded Rectangle 27">
            <a:extLst>
              <a:ext uri="{FF2B5EF4-FFF2-40B4-BE49-F238E27FC236}">
                <a16:creationId xmlns:a16="http://schemas.microsoft.com/office/drawing/2014/main" id="{B830D8E2-FAA4-47C6-B3BA-B276FA6E2F2D}"/>
              </a:ext>
            </a:extLst>
          </p:cNvPr>
          <p:cNvSpPr/>
          <p:nvPr/>
        </p:nvSpPr>
        <p:spPr>
          <a:xfrm>
            <a:off x="6388738" y="1280390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1" name="Rounded Rectangle 7">
            <a:extLst>
              <a:ext uri="{FF2B5EF4-FFF2-40B4-BE49-F238E27FC236}">
                <a16:creationId xmlns:a16="http://schemas.microsoft.com/office/drawing/2014/main" id="{2E99A6AD-2D0C-4D93-95B9-1F0C62ABEF06}"/>
              </a:ext>
            </a:extLst>
          </p:cNvPr>
          <p:cNvSpPr/>
          <p:nvPr/>
        </p:nvSpPr>
        <p:spPr>
          <a:xfrm>
            <a:off x="7049617" y="1257171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2" name="Chord 15">
            <a:extLst>
              <a:ext uri="{FF2B5EF4-FFF2-40B4-BE49-F238E27FC236}">
                <a16:creationId xmlns:a16="http://schemas.microsoft.com/office/drawing/2014/main" id="{537E3A19-F2E0-4DDE-A79D-29C7E53C901F}"/>
              </a:ext>
            </a:extLst>
          </p:cNvPr>
          <p:cNvSpPr/>
          <p:nvPr/>
        </p:nvSpPr>
        <p:spPr>
          <a:xfrm>
            <a:off x="8360600" y="122656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3" name="Rectangle 16">
            <a:extLst>
              <a:ext uri="{FF2B5EF4-FFF2-40B4-BE49-F238E27FC236}">
                <a16:creationId xmlns:a16="http://schemas.microsoft.com/office/drawing/2014/main" id="{7FCB4F17-A8A7-4071-AA47-F35DCF9A8347}"/>
              </a:ext>
            </a:extLst>
          </p:cNvPr>
          <p:cNvSpPr/>
          <p:nvPr/>
        </p:nvSpPr>
        <p:spPr>
          <a:xfrm>
            <a:off x="4828013" y="3529428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265FA5C3-F0D1-402F-B545-66D274D72F89}"/>
              </a:ext>
            </a:extLst>
          </p:cNvPr>
          <p:cNvSpPr/>
          <p:nvPr/>
        </p:nvSpPr>
        <p:spPr>
          <a:xfrm>
            <a:off x="4156229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5" name="Rounded Rectangle 6">
            <a:extLst>
              <a:ext uri="{FF2B5EF4-FFF2-40B4-BE49-F238E27FC236}">
                <a16:creationId xmlns:a16="http://schemas.microsoft.com/office/drawing/2014/main" id="{E964A8A9-B005-449A-B2A2-679B674429FD}"/>
              </a:ext>
            </a:extLst>
          </p:cNvPr>
          <p:cNvSpPr/>
          <p:nvPr/>
        </p:nvSpPr>
        <p:spPr>
          <a:xfrm>
            <a:off x="4793335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6" name="Rounded Rectangle 6">
            <a:extLst>
              <a:ext uri="{FF2B5EF4-FFF2-40B4-BE49-F238E27FC236}">
                <a16:creationId xmlns:a16="http://schemas.microsoft.com/office/drawing/2014/main" id="{10E01BA9-A2CE-4099-958D-11F83CF6F002}"/>
              </a:ext>
            </a:extLst>
          </p:cNvPr>
          <p:cNvSpPr/>
          <p:nvPr/>
        </p:nvSpPr>
        <p:spPr>
          <a:xfrm>
            <a:off x="5430441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7" name="Rounded Rectangle 6">
            <a:extLst>
              <a:ext uri="{FF2B5EF4-FFF2-40B4-BE49-F238E27FC236}">
                <a16:creationId xmlns:a16="http://schemas.microsoft.com/office/drawing/2014/main" id="{78938AB6-F4CE-48CF-888B-CDEF36D2B547}"/>
              </a:ext>
            </a:extLst>
          </p:cNvPr>
          <p:cNvSpPr/>
          <p:nvPr/>
        </p:nvSpPr>
        <p:spPr>
          <a:xfrm>
            <a:off x="6067547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8" name="Teardrop 6">
            <a:extLst>
              <a:ext uri="{FF2B5EF4-FFF2-40B4-BE49-F238E27FC236}">
                <a16:creationId xmlns:a16="http://schemas.microsoft.com/office/drawing/2014/main" id="{1D89A5F2-8F67-45FD-9457-7D671809B5A4}"/>
              </a:ext>
            </a:extLst>
          </p:cNvPr>
          <p:cNvSpPr/>
          <p:nvPr/>
        </p:nvSpPr>
        <p:spPr>
          <a:xfrm rot="8100000">
            <a:off x="8313590" y="2784226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9" name="Donut 24">
            <a:extLst>
              <a:ext uri="{FF2B5EF4-FFF2-40B4-BE49-F238E27FC236}">
                <a16:creationId xmlns:a16="http://schemas.microsoft.com/office/drawing/2014/main" id="{67C980CB-BE89-40C6-99C8-27338FC30A3F}"/>
              </a:ext>
            </a:extLst>
          </p:cNvPr>
          <p:cNvSpPr/>
          <p:nvPr/>
        </p:nvSpPr>
        <p:spPr>
          <a:xfrm>
            <a:off x="4603191" y="1979686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0" name="Chord 38">
            <a:extLst>
              <a:ext uri="{FF2B5EF4-FFF2-40B4-BE49-F238E27FC236}">
                <a16:creationId xmlns:a16="http://schemas.microsoft.com/office/drawing/2014/main" id="{55DCE4AC-01D5-467A-AE89-77A7AFA4A44F}"/>
              </a:ext>
            </a:extLst>
          </p:cNvPr>
          <p:cNvSpPr/>
          <p:nvPr/>
        </p:nvSpPr>
        <p:spPr>
          <a:xfrm>
            <a:off x="5277177" y="1979317"/>
            <a:ext cx="340508" cy="43787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1" name="Heart 38">
            <a:extLst>
              <a:ext uri="{FF2B5EF4-FFF2-40B4-BE49-F238E27FC236}">
                <a16:creationId xmlns:a16="http://schemas.microsoft.com/office/drawing/2014/main" id="{D37ABFD4-D6DF-495F-B2A8-107E73E63735}"/>
              </a:ext>
            </a:extLst>
          </p:cNvPr>
          <p:cNvSpPr/>
          <p:nvPr/>
        </p:nvSpPr>
        <p:spPr>
          <a:xfrm>
            <a:off x="5770720" y="1252545"/>
            <a:ext cx="382181" cy="382181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Round Same Side Corner Rectangle 19">
            <a:extLst>
              <a:ext uri="{FF2B5EF4-FFF2-40B4-BE49-F238E27FC236}">
                <a16:creationId xmlns:a16="http://schemas.microsoft.com/office/drawing/2014/main" id="{899E8DBA-3AAC-4FAA-9AD0-A13AFE94C218}"/>
              </a:ext>
            </a:extLst>
          </p:cNvPr>
          <p:cNvSpPr/>
          <p:nvPr/>
        </p:nvSpPr>
        <p:spPr>
          <a:xfrm>
            <a:off x="7782928" y="4184858"/>
            <a:ext cx="289093" cy="357183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3" name="Rectangle 23">
            <a:extLst>
              <a:ext uri="{FF2B5EF4-FFF2-40B4-BE49-F238E27FC236}">
                <a16:creationId xmlns:a16="http://schemas.microsoft.com/office/drawing/2014/main" id="{76DE7BCB-AE5E-4E2A-8C98-48F352557379}"/>
              </a:ext>
            </a:extLst>
          </p:cNvPr>
          <p:cNvSpPr/>
          <p:nvPr/>
        </p:nvSpPr>
        <p:spPr>
          <a:xfrm>
            <a:off x="3527955" y="4223407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4" name="Oval 31">
            <a:extLst>
              <a:ext uri="{FF2B5EF4-FFF2-40B4-BE49-F238E27FC236}">
                <a16:creationId xmlns:a16="http://schemas.microsoft.com/office/drawing/2014/main" id="{A08AA879-54F1-42D0-A454-BE856F10446D}"/>
              </a:ext>
            </a:extLst>
          </p:cNvPr>
          <p:cNvSpPr/>
          <p:nvPr/>
        </p:nvSpPr>
        <p:spPr>
          <a:xfrm>
            <a:off x="6633502" y="4184654"/>
            <a:ext cx="354255" cy="35759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5" name="Rectangle 23">
            <a:extLst>
              <a:ext uri="{FF2B5EF4-FFF2-40B4-BE49-F238E27FC236}">
                <a16:creationId xmlns:a16="http://schemas.microsoft.com/office/drawing/2014/main" id="{DA717D50-7FEB-4DF4-996F-3062C9259D11}"/>
              </a:ext>
            </a:extLst>
          </p:cNvPr>
          <p:cNvSpPr/>
          <p:nvPr/>
        </p:nvSpPr>
        <p:spPr>
          <a:xfrm>
            <a:off x="4736303" y="4206900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6" name="Oval 31">
            <a:extLst>
              <a:ext uri="{FF2B5EF4-FFF2-40B4-BE49-F238E27FC236}">
                <a16:creationId xmlns:a16="http://schemas.microsoft.com/office/drawing/2014/main" id="{CDDDF3C5-791F-4BCA-8C80-D02BB5DD6C22}"/>
              </a:ext>
            </a:extLst>
          </p:cNvPr>
          <p:cNvSpPr/>
          <p:nvPr/>
        </p:nvSpPr>
        <p:spPr>
          <a:xfrm>
            <a:off x="5421938" y="4162596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7" name="Teardrop 17">
            <a:extLst>
              <a:ext uri="{FF2B5EF4-FFF2-40B4-BE49-F238E27FC236}">
                <a16:creationId xmlns:a16="http://schemas.microsoft.com/office/drawing/2014/main" id="{2B96F2D6-9E95-4957-AD88-97C89A62DEBD}"/>
              </a:ext>
            </a:extLst>
          </p:cNvPr>
          <p:cNvSpPr/>
          <p:nvPr/>
        </p:nvSpPr>
        <p:spPr>
          <a:xfrm rot="18900000">
            <a:off x="4203914" y="4194545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8" name="Rectangle 23">
            <a:extLst>
              <a:ext uri="{FF2B5EF4-FFF2-40B4-BE49-F238E27FC236}">
                <a16:creationId xmlns:a16="http://schemas.microsoft.com/office/drawing/2014/main" id="{10C97F9B-E826-4095-A586-419FC2262D24}"/>
              </a:ext>
            </a:extLst>
          </p:cNvPr>
          <p:cNvSpPr/>
          <p:nvPr/>
        </p:nvSpPr>
        <p:spPr>
          <a:xfrm>
            <a:off x="6028922" y="4159866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9" name="Round Same Side Corner Rectangle 8">
            <a:extLst>
              <a:ext uri="{FF2B5EF4-FFF2-40B4-BE49-F238E27FC236}">
                <a16:creationId xmlns:a16="http://schemas.microsoft.com/office/drawing/2014/main" id="{640C1919-DF40-4FA6-B9CE-A09B8800B00A}"/>
              </a:ext>
            </a:extLst>
          </p:cNvPr>
          <p:cNvSpPr/>
          <p:nvPr/>
        </p:nvSpPr>
        <p:spPr>
          <a:xfrm>
            <a:off x="3677801" y="1211259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0" name="Round Same Side Corner Rectangle 20">
            <a:extLst>
              <a:ext uri="{FF2B5EF4-FFF2-40B4-BE49-F238E27FC236}">
                <a16:creationId xmlns:a16="http://schemas.microsoft.com/office/drawing/2014/main" id="{F057E9D7-2B0D-4E3D-A6F9-FE6D331CA369}"/>
              </a:ext>
            </a:extLst>
          </p:cNvPr>
          <p:cNvSpPr/>
          <p:nvPr/>
        </p:nvSpPr>
        <p:spPr>
          <a:xfrm rot="10800000">
            <a:off x="4090098" y="1209113"/>
            <a:ext cx="219879" cy="46904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1" name="Donut 87">
            <a:extLst>
              <a:ext uri="{FF2B5EF4-FFF2-40B4-BE49-F238E27FC236}">
                <a16:creationId xmlns:a16="http://schemas.microsoft.com/office/drawing/2014/main" id="{64595361-E604-4FF1-AA51-8FC35FA00B63}"/>
              </a:ext>
            </a:extLst>
          </p:cNvPr>
          <p:cNvSpPr/>
          <p:nvPr/>
        </p:nvSpPr>
        <p:spPr>
          <a:xfrm>
            <a:off x="4545814" y="1274208"/>
            <a:ext cx="356471" cy="366339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2" name="Donut 90">
            <a:extLst>
              <a:ext uri="{FF2B5EF4-FFF2-40B4-BE49-F238E27FC236}">
                <a16:creationId xmlns:a16="http://schemas.microsoft.com/office/drawing/2014/main" id="{F580D60C-4FAA-4A22-A152-9FC2C8ED96D1}"/>
              </a:ext>
            </a:extLst>
          </p:cNvPr>
          <p:cNvSpPr/>
          <p:nvPr/>
        </p:nvSpPr>
        <p:spPr>
          <a:xfrm>
            <a:off x="5161285" y="1247479"/>
            <a:ext cx="373598" cy="38181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3" name="Oval 6">
            <a:extLst>
              <a:ext uri="{FF2B5EF4-FFF2-40B4-BE49-F238E27FC236}">
                <a16:creationId xmlns:a16="http://schemas.microsoft.com/office/drawing/2014/main" id="{E33031F7-72CD-428A-B57A-679A7FF2C942}"/>
              </a:ext>
            </a:extLst>
          </p:cNvPr>
          <p:cNvSpPr/>
          <p:nvPr/>
        </p:nvSpPr>
        <p:spPr>
          <a:xfrm>
            <a:off x="5858067" y="2021781"/>
            <a:ext cx="356681" cy="352945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4" name="Block Arc 25">
            <a:extLst>
              <a:ext uri="{FF2B5EF4-FFF2-40B4-BE49-F238E27FC236}">
                <a16:creationId xmlns:a16="http://schemas.microsoft.com/office/drawing/2014/main" id="{049C38CF-5DB3-46B8-B8D0-56C881077D39}"/>
              </a:ext>
            </a:extLst>
          </p:cNvPr>
          <p:cNvSpPr/>
          <p:nvPr/>
        </p:nvSpPr>
        <p:spPr>
          <a:xfrm>
            <a:off x="4117415" y="2020993"/>
            <a:ext cx="245394" cy="354521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5" name="Block Arc 31">
            <a:extLst>
              <a:ext uri="{FF2B5EF4-FFF2-40B4-BE49-F238E27FC236}">
                <a16:creationId xmlns:a16="http://schemas.microsoft.com/office/drawing/2014/main" id="{05BA5EE2-80DD-46EB-968E-F8BEC67F3ECD}"/>
              </a:ext>
            </a:extLst>
          </p:cNvPr>
          <p:cNvSpPr/>
          <p:nvPr/>
        </p:nvSpPr>
        <p:spPr>
          <a:xfrm>
            <a:off x="6455130" y="2020993"/>
            <a:ext cx="320167" cy="354521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6" name="Freeform 53">
            <a:extLst>
              <a:ext uri="{FF2B5EF4-FFF2-40B4-BE49-F238E27FC236}">
                <a16:creationId xmlns:a16="http://schemas.microsoft.com/office/drawing/2014/main" id="{194FBE0C-8CFC-4D8A-9DD8-C07DDF98A8C3}"/>
              </a:ext>
            </a:extLst>
          </p:cNvPr>
          <p:cNvSpPr/>
          <p:nvPr/>
        </p:nvSpPr>
        <p:spPr>
          <a:xfrm>
            <a:off x="7662840" y="2018386"/>
            <a:ext cx="350856" cy="35973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7" name="Block Arc 10">
            <a:extLst>
              <a:ext uri="{FF2B5EF4-FFF2-40B4-BE49-F238E27FC236}">
                <a16:creationId xmlns:a16="http://schemas.microsoft.com/office/drawing/2014/main" id="{ACE4222E-A108-422A-9E8D-8B2B41138B3F}"/>
              </a:ext>
            </a:extLst>
          </p:cNvPr>
          <p:cNvSpPr/>
          <p:nvPr/>
        </p:nvSpPr>
        <p:spPr>
          <a:xfrm>
            <a:off x="8244408" y="3525290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8" name="Freeform 55">
            <a:extLst>
              <a:ext uri="{FF2B5EF4-FFF2-40B4-BE49-F238E27FC236}">
                <a16:creationId xmlns:a16="http://schemas.microsoft.com/office/drawing/2014/main" id="{550364F3-CE38-4B6A-A762-AE9267E2B9AF}"/>
              </a:ext>
            </a:extLst>
          </p:cNvPr>
          <p:cNvSpPr/>
          <p:nvPr/>
        </p:nvSpPr>
        <p:spPr>
          <a:xfrm>
            <a:off x="3655029" y="1926261"/>
            <a:ext cx="222004" cy="54398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9" name="Round Same Side Corner Rectangle 36">
            <a:extLst>
              <a:ext uri="{FF2B5EF4-FFF2-40B4-BE49-F238E27FC236}">
                <a16:creationId xmlns:a16="http://schemas.microsoft.com/office/drawing/2014/main" id="{F92C0538-115A-45AE-A178-BDF8A0180D10}"/>
              </a:ext>
            </a:extLst>
          </p:cNvPr>
          <p:cNvSpPr/>
          <p:nvPr/>
        </p:nvSpPr>
        <p:spPr>
          <a:xfrm>
            <a:off x="7015679" y="2037450"/>
            <a:ext cx="406779" cy="3216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0" name="Oval 21">
            <a:extLst>
              <a:ext uri="{FF2B5EF4-FFF2-40B4-BE49-F238E27FC236}">
                <a16:creationId xmlns:a16="http://schemas.microsoft.com/office/drawing/2014/main" id="{67899F24-20D0-41E6-A1D3-993B556E0AF4}"/>
              </a:ext>
            </a:extLst>
          </p:cNvPr>
          <p:cNvSpPr>
            <a:spLocks noChangeAspect="1"/>
          </p:cNvSpPr>
          <p:nvPr/>
        </p:nvSpPr>
        <p:spPr>
          <a:xfrm>
            <a:off x="5500929" y="3502585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1" name="Oval 32">
            <a:extLst>
              <a:ext uri="{FF2B5EF4-FFF2-40B4-BE49-F238E27FC236}">
                <a16:creationId xmlns:a16="http://schemas.microsoft.com/office/drawing/2014/main" id="{E945FFC7-0900-455C-A2D4-6E7AB59E972B}"/>
              </a:ext>
            </a:extLst>
          </p:cNvPr>
          <p:cNvSpPr/>
          <p:nvPr/>
        </p:nvSpPr>
        <p:spPr>
          <a:xfrm>
            <a:off x="7084921" y="3479620"/>
            <a:ext cx="318881" cy="383620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1709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3203848" y="1279373"/>
            <a:ext cx="2592288" cy="259228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0" y="376293"/>
            <a:ext cx="9144000" cy="576064"/>
          </a:xfrm>
        </p:spPr>
        <p:txBody>
          <a:bodyPr>
            <a:noAutofit/>
          </a:bodyPr>
          <a:lstStyle/>
          <a:p>
            <a:r>
              <a:rPr lang="en-US" altLang="ko-KR" sz="8000" b="1" dirty="0">
                <a:solidFill>
                  <a:schemeClr val="tx1"/>
                </a:solidFill>
              </a:rPr>
              <a:t>Welcome!!</a:t>
            </a:r>
            <a:endParaRPr lang="ko-KR" altLang="en-US" sz="8000" b="1" dirty="0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635896" y="1783429"/>
            <a:ext cx="1728192" cy="1800200"/>
            <a:chOff x="3707904" y="1779662"/>
            <a:chExt cx="1728192" cy="1800200"/>
          </a:xfrm>
        </p:grpSpPr>
        <p:sp>
          <p:nvSpPr>
            <p:cNvPr id="9" name="TextBox 8"/>
            <p:cNvSpPr txBox="1"/>
            <p:nvPr/>
          </p:nvSpPr>
          <p:spPr>
            <a:xfrm>
              <a:off x="3707904" y="2194867"/>
              <a:ext cx="172819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This PowerPoint Template has clean and neutral design that can be adapted to any content and meets various market segments.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07904" y="1779662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109206" y="4317500"/>
            <a:ext cx="4838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This PowerPoint Template has clean and neutral design that can be adapted to any content and meets various market segments. </a:t>
            </a:r>
          </a:p>
        </p:txBody>
      </p:sp>
      <p:sp>
        <p:nvSpPr>
          <p:cNvPr id="2" name="Donut 1"/>
          <p:cNvSpPr/>
          <p:nvPr/>
        </p:nvSpPr>
        <p:spPr>
          <a:xfrm>
            <a:off x="3073623" y="1149148"/>
            <a:ext cx="2852738" cy="2852738"/>
          </a:xfrm>
          <a:prstGeom prst="donut">
            <a:avLst>
              <a:gd name="adj" fmla="val 16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827584" y="1127842"/>
            <a:ext cx="977598" cy="3529512"/>
            <a:chOff x="6762751" y="1857375"/>
            <a:chExt cx="488950" cy="1765301"/>
          </a:xfrm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62751" y="1857375"/>
              <a:ext cx="488950" cy="1765301"/>
            </a:xfrm>
            <a:custGeom>
              <a:avLst/>
              <a:gdLst>
                <a:gd name="T0" fmla="*/ 88 w 127"/>
                <a:gd name="T1" fmla="*/ 198 h 468"/>
                <a:gd name="T2" fmla="*/ 88 w 127"/>
                <a:gd name="T3" fmla="*/ 338 h 468"/>
                <a:gd name="T4" fmla="*/ 101 w 127"/>
                <a:gd name="T5" fmla="*/ 366 h 468"/>
                <a:gd name="T6" fmla="*/ 111 w 127"/>
                <a:gd name="T7" fmla="*/ 436 h 468"/>
                <a:gd name="T8" fmla="*/ 33 w 127"/>
                <a:gd name="T9" fmla="*/ 453 h 468"/>
                <a:gd name="T10" fmla="*/ 11 w 127"/>
                <a:gd name="T11" fmla="*/ 384 h 468"/>
                <a:gd name="T12" fmla="*/ 20 w 127"/>
                <a:gd name="T13" fmla="*/ 347 h 468"/>
                <a:gd name="T14" fmla="*/ 15 w 127"/>
                <a:gd name="T15" fmla="*/ 95 h 468"/>
                <a:gd name="T16" fmla="*/ 16 w 127"/>
                <a:gd name="T17" fmla="*/ 34 h 468"/>
                <a:gd name="T18" fmla="*/ 47 w 127"/>
                <a:gd name="T19" fmla="*/ 2 h 468"/>
                <a:gd name="T20" fmla="*/ 82 w 127"/>
                <a:gd name="T21" fmla="*/ 31 h 468"/>
                <a:gd name="T22" fmla="*/ 86 w 127"/>
                <a:gd name="T23" fmla="*/ 80 h 468"/>
                <a:gd name="T24" fmla="*/ 86 w 127"/>
                <a:gd name="T25" fmla="*/ 198 h 468"/>
                <a:gd name="T26" fmla="*/ 88 w 127"/>
                <a:gd name="T27" fmla="*/ 198 h 468"/>
                <a:gd name="T28" fmla="*/ 76 w 127"/>
                <a:gd name="T29" fmla="*/ 62 h 468"/>
                <a:gd name="T30" fmla="*/ 70 w 127"/>
                <a:gd name="T31" fmla="*/ 30 h 468"/>
                <a:gd name="T32" fmla="*/ 48 w 127"/>
                <a:gd name="T33" fmla="*/ 14 h 468"/>
                <a:gd name="T34" fmla="*/ 29 w 127"/>
                <a:gd name="T35" fmla="*/ 30 h 468"/>
                <a:gd name="T36" fmla="*/ 24 w 127"/>
                <a:gd name="T37" fmla="*/ 68 h 468"/>
                <a:gd name="T38" fmla="*/ 31 w 127"/>
                <a:gd name="T39" fmla="*/ 345 h 468"/>
                <a:gd name="T40" fmla="*/ 21 w 127"/>
                <a:gd name="T41" fmla="*/ 389 h 468"/>
                <a:gd name="T42" fmla="*/ 39 w 127"/>
                <a:gd name="T43" fmla="*/ 443 h 468"/>
                <a:gd name="T44" fmla="*/ 103 w 127"/>
                <a:gd name="T45" fmla="*/ 429 h 468"/>
                <a:gd name="T46" fmla="*/ 93 w 127"/>
                <a:gd name="T47" fmla="*/ 374 h 468"/>
                <a:gd name="T48" fmla="*/ 76 w 127"/>
                <a:gd name="T49" fmla="*/ 338 h 468"/>
                <a:gd name="T50" fmla="*/ 76 w 127"/>
                <a:gd name="T51" fmla="*/ 159 h 468"/>
                <a:gd name="T52" fmla="*/ 68 w 127"/>
                <a:gd name="T53" fmla="*/ 134 h 468"/>
                <a:gd name="T54" fmla="*/ 75 w 127"/>
                <a:gd name="T55" fmla="*/ 127 h 468"/>
                <a:gd name="T56" fmla="*/ 64 w 127"/>
                <a:gd name="T57" fmla="*/ 112 h 468"/>
                <a:gd name="T58" fmla="*/ 76 w 127"/>
                <a:gd name="T59" fmla="*/ 104 h 468"/>
                <a:gd name="T60" fmla="*/ 61 w 127"/>
                <a:gd name="T61" fmla="*/ 92 h 468"/>
                <a:gd name="T62" fmla="*/ 54 w 127"/>
                <a:gd name="T63" fmla="*/ 64 h 468"/>
                <a:gd name="T64" fmla="*/ 76 w 127"/>
                <a:gd name="T65" fmla="*/ 62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7" h="468">
                  <a:moveTo>
                    <a:pt x="88" y="198"/>
                  </a:moveTo>
                  <a:cubicBezTo>
                    <a:pt x="88" y="245"/>
                    <a:pt x="88" y="291"/>
                    <a:pt x="88" y="338"/>
                  </a:cubicBezTo>
                  <a:cubicBezTo>
                    <a:pt x="87" y="350"/>
                    <a:pt x="90" y="358"/>
                    <a:pt x="101" y="366"/>
                  </a:cubicBezTo>
                  <a:cubicBezTo>
                    <a:pt x="123" y="382"/>
                    <a:pt x="127" y="415"/>
                    <a:pt x="111" y="436"/>
                  </a:cubicBezTo>
                  <a:cubicBezTo>
                    <a:pt x="93" y="461"/>
                    <a:pt x="60" y="468"/>
                    <a:pt x="33" y="453"/>
                  </a:cubicBezTo>
                  <a:cubicBezTo>
                    <a:pt x="8" y="438"/>
                    <a:pt x="0" y="411"/>
                    <a:pt x="11" y="384"/>
                  </a:cubicBezTo>
                  <a:cubicBezTo>
                    <a:pt x="16" y="373"/>
                    <a:pt x="20" y="359"/>
                    <a:pt x="20" y="347"/>
                  </a:cubicBezTo>
                  <a:cubicBezTo>
                    <a:pt x="19" y="263"/>
                    <a:pt x="16" y="179"/>
                    <a:pt x="15" y="95"/>
                  </a:cubicBezTo>
                  <a:cubicBezTo>
                    <a:pt x="14" y="75"/>
                    <a:pt x="14" y="54"/>
                    <a:pt x="16" y="34"/>
                  </a:cubicBezTo>
                  <a:cubicBezTo>
                    <a:pt x="17" y="16"/>
                    <a:pt x="28" y="4"/>
                    <a:pt x="47" y="2"/>
                  </a:cubicBezTo>
                  <a:cubicBezTo>
                    <a:pt x="63" y="0"/>
                    <a:pt x="77" y="11"/>
                    <a:pt x="82" y="31"/>
                  </a:cubicBezTo>
                  <a:cubicBezTo>
                    <a:pt x="85" y="47"/>
                    <a:pt x="86" y="64"/>
                    <a:pt x="86" y="80"/>
                  </a:cubicBezTo>
                  <a:cubicBezTo>
                    <a:pt x="87" y="120"/>
                    <a:pt x="86" y="159"/>
                    <a:pt x="86" y="198"/>
                  </a:cubicBezTo>
                  <a:cubicBezTo>
                    <a:pt x="87" y="198"/>
                    <a:pt x="87" y="198"/>
                    <a:pt x="88" y="198"/>
                  </a:cubicBezTo>
                  <a:close/>
                  <a:moveTo>
                    <a:pt x="76" y="62"/>
                  </a:moveTo>
                  <a:cubicBezTo>
                    <a:pt x="74" y="50"/>
                    <a:pt x="75" y="39"/>
                    <a:pt x="70" y="30"/>
                  </a:cubicBezTo>
                  <a:cubicBezTo>
                    <a:pt x="66" y="23"/>
                    <a:pt x="56" y="15"/>
                    <a:pt x="48" y="14"/>
                  </a:cubicBezTo>
                  <a:cubicBezTo>
                    <a:pt x="41" y="14"/>
                    <a:pt x="31" y="23"/>
                    <a:pt x="29" y="30"/>
                  </a:cubicBezTo>
                  <a:cubicBezTo>
                    <a:pt x="25" y="42"/>
                    <a:pt x="24" y="55"/>
                    <a:pt x="24" y="68"/>
                  </a:cubicBezTo>
                  <a:cubicBezTo>
                    <a:pt x="27" y="160"/>
                    <a:pt x="30" y="253"/>
                    <a:pt x="31" y="345"/>
                  </a:cubicBezTo>
                  <a:cubicBezTo>
                    <a:pt x="32" y="360"/>
                    <a:pt x="26" y="375"/>
                    <a:pt x="21" y="389"/>
                  </a:cubicBezTo>
                  <a:cubicBezTo>
                    <a:pt x="12" y="410"/>
                    <a:pt x="18" y="432"/>
                    <a:pt x="39" y="443"/>
                  </a:cubicBezTo>
                  <a:cubicBezTo>
                    <a:pt x="60" y="456"/>
                    <a:pt x="88" y="450"/>
                    <a:pt x="103" y="429"/>
                  </a:cubicBezTo>
                  <a:cubicBezTo>
                    <a:pt x="115" y="412"/>
                    <a:pt x="111" y="387"/>
                    <a:pt x="93" y="374"/>
                  </a:cubicBezTo>
                  <a:cubicBezTo>
                    <a:pt x="80" y="365"/>
                    <a:pt x="76" y="354"/>
                    <a:pt x="76" y="338"/>
                  </a:cubicBezTo>
                  <a:cubicBezTo>
                    <a:pt x="76" y="278"/>
                    <a:pt x="76" y="218"/>
                    <a:pt x="76" y="159"/>
                  </a:cubicBezTo>
                  <a:cubicBezTo>
                    <a:pt x="76" y="151"/>
                    <a:pt x="71" y="143"/>
                    <a:pt x="68" y="134"/>
                  </a:cubicBezTo>
                  <a:cubicBezTo>
                    <a:pt x="68" y="133"/>
                    <a:pt x="76" y="128"/>
                    <a:pt x="75" y="127"/>
                  </a:cubicBezTo>
                  <a:cubicBezTo>
                    <a:pt x="72" y="121"/>
                    <a:pt x="67" y="116"/>
                    <a:pt x="64" y="112"/>
                  </a:cubicBezTo>
                  <a:cubicBezTo>
                    <a:pt x="67" y="110"/>
                    <a:pt x="71" y="107"/>
                    <a:pt x="76" y="104"/>
                  </a:cubicBezTo>
                  <a:cubicBezTo>
                    <a:pt x="71" y="100"/>
                    <a:pt x="66" y="96"/>
                    <a:pt x="61" y="92"/>
                  </a:cubicBezTo>
                  <a:cubicBezTo>
                    <a:pt x="91" y="82"/>
                    <a:pt x="77" y="73"/>
                    <a:pt x="54" y="64"/>
                  </a:cubicBezTo>
                  <a:cubicBezTo>
                    <a:pt x="64" y="63"/>
                    <a:pt x="69" y="62"/>
                    <a:pt x="76" y="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848476" y="2622550"/>
              <a:ext cx="303213" cy="901700"/>
            </a:xfrm>
            <a:custGeom>
              <a:avLst/>
              <a:gdLst>
                <a:gd name="T0" fmla="*/ 42 w 79"/>
                <a:gd name="T1" fmla="*/ 87 h 239"/>
                <a:gd name="T2" fmla="*/ 42 w 79"/>
                <a:gd name="T3" fmla="*/ 135 h 239"/>
                <a:gd name="T4" fmla="*/ 64 w 79"/>
                <a:gd name="T5" fmla="*/ 182 h 239"/>
                <a:gd name="T6" fmla="*/ 71 w 79"/>
                <a:gd name="T7" fmla="*/ 219 h 239"/>
                <a:gd name="T8" fmla="*/ 25 w 79"/>
                <a:gd name="T9" fmla="*/ 231 h 239"/>
                <a:gd name="T10" fmla="*/ 9 w 79"/>
                <a:gd name="T11" fmla="*/ 195 h 239"/>
                <a:gd name="T12" fmla="*/ 21 w 79"/>
                <a:gd name="T13" fmla="*/ 110 h 239"/>
                <a:gd name="T14" fmla="*/ 18 w 79"/>
                <a:gd name="T15" fmla="*/ 22 h 239"/>
                <a:gd name="T16" fmla="*/ 30 w 79"/>
                <a:gd name="T17" fmla="*/ 1 h 239"/>
                <a:gd name="T18" fmla="*/ 43 w 79"/>
                <a:gd name="T19" fmla="*/ 23 h 239"/>
                <a:gd name="T20" fmla="*/ 43 w 79"/>
                <a:gd name="T21" fmla="*/ 87 h 239"/>
                <a:gd name="T22" fmla="*/ 42 w 79"/>
                <a:gd name="T23" fmla="*/ 87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" h="239">
                  <a:moveTo>
                    <a:pt x="42" y="87"/>
                  </a:moveTo>
                  <a:cubicBezTo>
                    <a:pt x="42" y="103"/>
                    <a:pt x="43" y="119"/>
                    <a:pt x="42" y="135"/>
                  </a:cubicBezTo>
                  <a:cubicBezTo>
                    <a:pt x="41" y="154"/>
                    <a:pt x="40" y="172"/>
                    <a:pt x="64" y="182"/>
                  </a:cubicBezTo>
                  <a:cubicBezTo>
                    <a:pt x="78" y="188"/>
                    <a:pt x="79" y="205"/>
                    <a:pt x="71" y="219"/>
                  </a:cubicBezTo>
                  <a:cubicBezTo>
                    <a:pt x="62" y="233"/>
                    <a:pt x="41" y="239"/>
                    <a:pt x="25" y="231"/>
                  </a:cubicBezTo>
                  <a:cubicBezTo>
                    <a:pt x="11" y="223"/>
                    <a:pt x="0" y="211"/>
                    <a:pt x="9" y="195"/>
                  </a:cubicBezTo>
                  <a:cubicBezTo>
                    <a:pt x="25" y="168"/>
                    <a:pt x="22" y="139"/>
                    <a:pt x="21" y="110"/>
                  </a:cubicBezTo>
                  <a:cubicBezTo>
                    <a:pt x="20" y="80"/>
                    <a:pt x="18" y="51"/>
                    <a:pt x="18" y="22"/>
                  </a:cubicBezTo>
                  <a:cubicBezTo>
                    <a:pt x="18" y="15"/>
                    <a:pt x="25" y="2"/>
                    <a:pt x="30" y="1"/>
                  </a:cubicBezTo>
                  <a:cubicBezTo>
                    <a:pt x="44" y="0"/>
                    <a:pt x="43" y="13"/>
                    <a:pt x="43" y="23"/>
                  </a:cubicBezTo>
                  <a:cubicBezTo>
                    <a:pt x="43" y="44"/>
                    <a:pt x="43" y="65"/>
                    <a:pt x="43" y="87"/>
                  </a:cubicBezTo>
                  <a:cubicBezTo>
                    <a:pt x="42" y="87"/>
                    <a:pt x="42" y="87"/>
                    <a:pt x="42" y="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20" name="Freeform 10"/>
          <p:cNvSpPr>
            <a:spLocks noEditPoints="1"/>
          </p:cNvSpPr>
          <p:nvPr/>
        </p:nvSpPr>
        <p:spPr bwMode="auto">
          <a:xfrm>
            <a:off x="6444208" y="2850005"/>
            <a:ext cx="2495549" cy="1309688"/>
          </a:xfrm>
          <a:custGeom>
            <a:avLst/>
            <a:gdLst>
              <a:gd name="T0" fmla="*/ 116 w 662"/>
              <a:gd name="T1" fmla="*/ 92 h 346"/>
              <a:gd name="T2" fmla="*/ 379 w 662"/>
              <a:gd name="T3" fmla="*/ 102 h 346"/>
              <a:gd name="T4" fmla="*/ 569 w 662"/>
              <a:gd name="T5" fmla="*/ 21 h 346"/>
              <a:gd name="T6" fmla="*/ 618 w 662"/>
              <a:gd name="T7" fmla="*/ 178 h 346"/>
              <a:gd name="T8" fmla="*/ 546 w 662"/>
              <a:gd name="T9" fmla="*/ 252 h 346"/>
              <a:gd name="T10" fmla="*/ 322 w 662"/>
              <a:gd name="T11" fmla="*/ 332 h 346"/>
              <a:gd name="T12" fmla="*/ 141 w 662"/>
              <a:gd name="T13" fmla="*/ 297 h 346"/>
              <a:gd name="T14" fmla="*/ 6 w 662"/>
              <a:gd name="T15" fmla="*/ 183 h 346"/>
              <a:gd name="T16" fmla="*/ 69 w 662"/>
              <a:gd name="T17" fmla="*/ 97 h 346"/>
              <a:gd name="T18" fmla="*/ 91 w 662"/>
              <a:gd name="T19" fmla="*/ 100 h 346"/>
              <a:gd name="T20" fmla="*/ 144 w 662"/>
              <a:gd name="T21" fmla="*/ 201 h 346"/>
              <a:gd name="T22" fmla="*/ 485 w 662"/>
              <a:gd name="T23" fmla="*/ 194 h 346"/>
              <a:gd name="T24" fmla="*/ 494 w 662"/>
              <a:gd name="T25" fmla="*/ 104 h 346"/>
              <a:gd name="T26" fmla="*/ 381 w 662"/>
              <a:gd name="T27" fmla="*/ 149 h 346"/>
              <a:gd name="T28" fmla="*/ 185 w 662"/>
              <a:gd name="T29" fmla="*/ 146 h 346"/>
              <a:gd name="T30" fmla="*/ 506 w 662"/>
              <a:gd name="T31" fmla="*/ 193 h 346"/>
              <a:gd name="T32" fmla="*/ 210 w 662"/>
              <a:gd name="T33" fmla="*/ 290 h 346"/>
              <a:gd name="T34" fmla="*/ 487 w 662"/>
              <a:gd name="T35" fmla="*/ 242 h 346"/>
              <a:gd name="T36" fmla="*/ 549 w 662"/>
              <a:gd name="T37" fmla="*/ 202 h 346"/>
              <a:gd name="T38" fmla="*/ 625 w 662"/>
              <a:gd name="T39" fmla="*/ 51 h 346"/>
              <a:gd name="T40" fmla="*/ 530 w 662"/>
              <a:gd name="T41" fmla="*/ 72 h 346"/>
              <a:gd name="T42" fmla="*/ 549 w 662"/>
              <a:gd name="T43" fmla="*/ 202 h 346"/>
              <a:gd name="T44" fmla="*/ 434 w 662"/>
              <a:gd name="T45" fmla="*/ 85 h 346"/>
              <a:gd name="T46" fmla="*/ 210 w 662"/>
              <a:gd name="T47" fmla="*/ 128 h 346"/>
              <a:gd name="T48" fmla="*/ 129 w 662"/>
              <a:gd name="T49" fmla="*/ 101 h 346"/>
              <a:gd name="T50" fmla="*/ 215 w 662"/>
              <a:gd name="T51" fmla="*/ 150 h 346"/>
              <a:gd name="T52" fmla="*/ 492 w 662"/>
              <a:gd name="T53" fmla="*/ 96 h 346"/>
              <a:gd name="T54" fmla="*/ 123 w 662"/>
              <a:gd name="T55" fmla="*/ 251 h 346"/>
              <a:gd name="T56" fmla="*/ 51 w 662"/>
              <a:gd name="T57" fmla="*/ 118 h 346"/>
              <a:gd name="T58" fmla="*/ 123 w 662"/>
              <a:gd name="T59" fmla="*/ 251 h 346"/>
              <a:gd name="T60" fmla="*/ 164 w 662"/>
              <a:gd name="T61" fmla="*/ 293 h 346"/>
              <a:gd name="T62" fmla="*/ 328 w 662"/>
              <a:gd name="T63" fmla="*/ 320 h 346"/>
              <a:gd name="T64" fmla="*/ 508 w 662"/>
              <a:gd name="T65" fmla="*/ 239 h 346"/>
              <a:gd name="T66" fmla="*/ 523 w 662"/>
              <a:gd name="T67" fmla="*/ 258 h 346"/>
              <a:gd name="T68" fmla="*/ 510 w 662"/>
              <a:gd name="T69" fmla="*/ 73 h 346"/>
              <a:gd name="T70" fmla="*/ 497 w 662"/>
              <a:gd name="T71" fmla="*/ 78 h 346"/>
              <a:gd name="T72" fmla="*/ 522 w 662"/>
              <a:gd name="T73" fmla="*/ 68 h 346"/>
              <a:gd name="T74" fmla="*/ 582 w 662"/>
              <a:gd name="T75" fmla="*/ 32 h 346"/>
              <a:gd name="T76" fmla="*/ 639 w 662"/>
              <a:gd name="T77" fmla="*/ 81 h 346"/>
              <a:gd name="T78" fmla="*/ 546 w 662"/>
              <a:gd name="T79" fmla="*/ 215 h 346"/>
              <a:gd name="T80" fmla="*/ 580 w 662"/>
              <a:gd name="T81" fmla="*/ 203 h 346"/>
              <a:gd name="T82" fmla="*/ 607 w 662"/>
              <a:gd name="T83" fmla="*/ 18 h 346"/>
              <a:gd name="T84" fmla="*/ 97 w 662"/>
              <a:gd name="T85" fmla="*/ 123 h 346"/>
              <a:gd name="T86" fmla="*/ 38 w 662"/>
              <a:gd name="T87" fmla="*/ 105 h 346"/>
              <a:gd name="T88" fmla="*/ 129 w 662"/>
              <a:gd name="T89" fmla="*/ 266 h 346"/>
              <a:gd name="T90" fmla="*/ 18 w 662"/>
              <a:gd name="T91" fmla="*/ 154 h 346"/>
              <a:gd name="T92" fmla="*/ 97 w 662"/>
              <a:gd name="T93" fmla="*/ 123 h 346"/>
              <a:gd name="T94" fmla="*/ 159 w 662"/>
              <a:gd name="T95" fmla="*/ 293 h 346"/>
              <a:gd name="T96" fmla="*/ 112 w 662"/>
              <a:gd name="T97" fmla="*/ 102 h 346"/>
              <a:gd name="T98" fmla="*/ 156 w 662"/>
              <a:gd name="T99" fmla="*/ 304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62" h="346">
                <a:moveTo>
                  <a:pt x="91" y="100"/>
                </a:moveTo>
                <a:cubicBezTo>
                  <a:pt x="99" y="97"/>
                  <a:pt x="108" y="91"/>
                  <a:pt x="116" y="92"/>
                </a:cubicBezTo>
                <a:cubicBezTo>
                  <a:pt x="142" y="96"/>
                  <a:pt x="169" y="97"/>
                  <a:pt x="191" y="109"/>
                </a:cubicBezTo>
                <a:cubicBezTo>
                  <a:pt x="256" y="143"/>
                  <a:pt x="317" y="135"/>
                  <a:pt x="379" y="102"/>
                </a:cubicBezTo>
                <a:cubicBezTo>
                  <a:pt x="414" y="83"/>
                  <a:pt x="450" y="61"/>
                  <a:pt x="488" y="54"/>
                </a:cubicBezTo>
                <a:cubicBezTo>
                  <a:pt x="519" y="48"/>
                  <a:pt x="543" y="35"/>
                  <a:pt x="569" y="21"/>
                </a:cubicBezTo>
                <a:cubicBezTo>
                  <a:pt x="610" y="0"/>
                  <a:pt x="640" y="13"/>
                  <a:pt x="651" y="58"/>
                </a:cubicBezTo>
                <a:cubicBezTo>
                  <a:pt x="662" y="104"/>
                  <a:pt x="648" y="144"/>
                  <a:pt x="618" y="178"/>
                </a:cubicBezTo>
                <a:cubicBezTo>
                  <a:pt x="604" y="193"/>
                  <a:pt x="588" y="205"/>
                  <a:pt x="571" y="215"/>
                </a:cubicBezTo>
                <a:cubicBezTo>
                  <a:pt x="556" y="224"/>
                  <a:pt x="543" y="231"/>
                  <a:pt x="546" y="252"/>
                </a:cubicBezTo>
                <a:cubicBezTo>
                  <a:pt x="547" y="255"/>
                  <a:pt x="541" y="263"/>
                  <a:pt x="536" y="264"/>
                </a:cubicBezTo>
                <a:cubicBezTo>
                  <a:pt x="465" y="287"/>
                  <a:pt x="395" y="314"/>
                  <a:pt x="322" y="332"/>
                </a:cubicBezTo>
                <a:cubicBezTo>
                  <a:pt x="265" y="346"/>
                  <a:pt x="208" y="333"/>
                  <a:pt x="154" y="310"/>
                </a:cubicBezTo>
                <a:cubicBezTo>
                  <a:pt x="149" y="308"/>
                  <a:pt x="142" y="303"/>
                  <a:pt x="141" y="297"/>
                </a:cubicBezTo>
                <a:cubicBezTo>
                  <a:pt x="137" y="281"/>
                  <a:pt x="126" y="277"/>
                  <a:pt x="111" y="274"/>
                </a:cubicBezTo>
                <a:cubicBezTo>
                  <a:pt x="59" y="264"/>
                  <a:pt x="19" y="238"/>
                  <a:pt x="6" y="183"/>
                </a:cubicBezTo>
                <a:cubicBezTo>
                  <a:pt x="2" y="168"/>
                  <a:pt x="2" y="152"/>
                  <a:pt x="4" y="136"/>
                </a:cubicBezTo>
                <a:cubicBezTo>
                  <a:pt x="8" y="106"/>
                  <a:pt x="37" y="89"/>
                  <a:pt x="69" y="97"/>
                </a:cubicBezTo>
                <a:cubicBezTo>
                  <a:pt x="77" y="99"/>
                  <a:pt x="84" y="101"/>
                  <a:pt x="92" y="104"/>
                </a:cubicBezTo>
                <a:cubicBezTo>
                  <a:pt x="91" y="102"/>
                  <a:pt x="91" y="101"/>
                  <a:pt x="91" y="100"/>
                </a:cubicBezTo>
                <a:close/>
                <a:moveTo>
                  <a:pt x="131" y="133"/>
                </a:moveTo>
                <a:cubicBezTo>
                  <a:pt x="137" y="160"/>
                  <a:pt x="142" y="180"/>
                  <a:pt x="144" y="201"/>
                </a:cubicBezTo>
                <a:cubicBezTo>
                  <a:pt x="146" y="218"/>
                  <a:pt x="155" y="224"/>
                  <a:pt x="170" y="227"/>
                </a:cubicBezTo>
                <a:cubicBezTo>
                  <a:pt x="278" y="245"/>
                  <a:pt x="383" y="234"/>
                  <a:pt x="485" y="194"/>
                </a:cubicBezTo>
                <a:cubicBezTo>
                  <a:pt x="501" y="188"/>
                  <a:pt x="510" y="182"/>
                  <a:pt x="504" y="163"/>
                </a:cubicBezTo>
                <a:cubicBezTo>
                  <a:pt x="498" y="145"/>
                  <a:pt x="497" y="125"/>
                  <a:pt x="494" y="104"/>
                </a:cubicBezTo>
                <a:cubicBezTo>
                  <a:pt x="486" y="107"/>
                  <a:pt x="479" y="108"/>
                  <a:pt x="472" y="111"/>
                </a:cubicBezTo>
                <a:cubicBezTo>
                  <a:pt x="442" y="124"/>
                  <a:pt x="411" y="137"/>
                  <a:pt x="381" y="149"/>
                </a:cubicBezTo>
                <a:cubicBezTo>
                  <a:pt x="337" y="166"/>
                  <a:pt x="293" y="179"/>
                  <a:pt x="247" y="167"/>
                </a:cubicBezTo>
                <a:cubicBezTo>
                  <a:pt x="226" y="161"/>
                  <a:pt x="205" y="152"/>
                  <a:pt x="185" y="146"/>
                </a:cubicBezTo>
                <a:cubicBezTo>
                  <a:pt x="168" y="141"/>
                  <a:pt x="152" y="137"/>
                  <a:pt x="131" y="133"/>
                </a:cubicBezTo>
                <a:close/>
                <a:moveTo>
                  <a:pt x="506" y="193"/>
                </a:moveTo>
                <a:cubicBezTo>
                  <a:pt x="391" y="242"/>
                  <a:pt x="273" y="254"/>
                  <a:pt x="151" y="230"/>
                </a:cubicBezTo>
                <a:cubicBezTo>
                  <a:pt x="162" y="282"/>
                  <a:pt x="162" y="282"/>
                  <a:pt x="210" y="290"/>
                </a:cubicBezTo>
                <a:cubicBezTo>
                  <a:pt x="222" y="293"/>
                  <a:pt x="235" y="294"/>
                  <a:pt x="247" y="295"/>
                </a:cubicBezTo>
                <a:cubicBezTo>
                  <a:pt x="333" y="303"/>
                  <a:pt x="412" y="279"/>
                  <a:pt x="487" y="242"/>
                </a:cubicBezTo>
                <a:cubicBezTo>
                  <a:pt x="515" y="228"/>
                  <a:pt x="516" y="225"/>
                  <a:pt x="506" y="193"/>
                </a:cubicBezTo>
                <a:close/>
                <a:moveTo>
                  <a:pt x="549" y="202"/>
                </a:moveTo>
                <a:cubicBezTo>
                  <a:pt x="576" y="189"/>
                  <a:pt x="598" y="171"/>
                  <a:pt x="614" y="146"/>
                </a:cubicBezTo>
                <a:cubicBezTo>
                  <a:pt x="633" y="117"/>
                  <a:pt x="639" y="85"/>
                  <a:pt x="625" y="51"/>
                </a:cubicBezTo>
                <a:cubicBezTo>
                  <a:pt x="619" y="37"/>
                  <a:pt x="608" y="27"/>
                  <a:pt x="592" y="36"/>
                </a:cubicBezTo>
                <a:cubicBezTo>
                  <a:pt x="571" y="47"/>
                  <a:pt x="551" y="60"/>
                  <a:pt x="530" y="72"/>
                </a:cubicBezTo>
                <a:cubicBezTo>
                  <a:pt x="528" y="74"/>
                  <a:pt x="525" y="80"/>
                  <a:pt x="526" y="84"/>
                </a:cubicBezTo>
                <a:cubicBezTo>
                  <a:pt x="533" y="123"/>
                  <a:pt x="541" y="162"/>
                  <a:pt x="549" y="202"/>
                </a:cubicBezTo>
                <a:close/>
                <a:moveTo>
                  <a:pt x="486" y="62"/>
                </a:moveTo>
                <a:cubicBezTo>
                  <a:pt x="468" y="70"/>
                  <a:pt x="450" y="77"/>
                  <a:pt x="434" y="85"/>
                </a:cubicBezTo>
                <a:cubicBezTo>
                  <a:pt x="404" y="99"/>
                  <a:pt x="376" y="115"/>
                  <a:pt x="346" y="128"/>
                </a:cubicBezTo>
                <a:cubicBezTo>
                  <a:pt x="301" y="148"/>
                  <a:pt x="255" y="150"/>
                  <a:pt x="210" y="128"/>
                </a:cubicBezTo>
                <a:cubicBezTo>
                  <a:pt x="198" y="122"/>
                  <a:pt x="187" y="117"/>
                  <a:pt x="175" y="113"/>
                </a:cubicBezTo>
                <a:cubicBezTo>
                  <a:pt x="160" y="108"/>
                  <a:pt x="145" y="105"/>
                  <a:pt x="129" y="101"/>
                </a:cubicBezTo>
                <a:cubicBezTo>
                  <a:pt x="128" y="126"/>
                  <a:pt x="129" y="125"/>
                  <a:pt x="147" y="130"/>
                </a:cubicBezTo>
                <a:cubicBezTo>
                  <a:pt x="170" y="135"/>
                  <a:pt x="193" y="141"/>
                  <a:pt x="215" y="150"/>
                </a:cubicBezTo>
                <a:cubicBezTo>
                  <a:pt x="258" y="167"/>
                  <a:pt x="302" y="170"/>
                  <a:pt x="346" y="154"/>
                </a:cubicBezTo>
                <a:cubicBezTo>
                  <a:pt x="395" y="137"/>
                  <a:pt x="443" y="116"/>
                  <a:pt x="492" y="96"/>
                </a:cubicBezTo>
                <a:cubicBezTo>
                  <a:pt x="490" y="85"/>
                  <a:pt x="489" y="75"/>
                  <a:pt x="486" y="62"/>
                </a:cubicBezTo>
                <a:close/>
                <a:moveTo>
                  <a:pt x="123" y="251"/>
                </a:moveTo>
                <a:cubicBezTo>
                  <a:pt x="116" y="218"/>
                  <a:pt x="109" y="186"/>
                  <a:pt x="103" y="154"/>
                </a:cubicBezTo>
                <a:cubicBezTo>
                  <a:pt x="99" y="132"/>
                  <a:pt x="77" y="116"/>
                  <a:pt x="51" y="118"/>
                </a:cubicBezTo>
                <a:cubicBezTo>
                  <a:pt x="32" y="120"/>
                  <a:pt x="22" y="135"/>
                  <a:pt x="24" y="160"/>
                </a:cubicBezTo>
                <a:cubicBezTo>
                  <a:pt x="27" y="211"/>
                  <a:pt x="70" y="250"/>
                  <a:pt x="123" y="251"/>
                </a:cubicBezTo>
                <a:close/>
                <a:moveTo>
                  <a:pt x="169" y="287"/>
                </a:moveTo>
                <a:cubicBezTo>
                  <a:pt x="168" y="289"/>
                  <a:pt x="166" y="291"/>
                  <a:pt x="164" y="293"/>
                </a:cubicBezTo>
                <a:cubicBezTo>
                  <a:pt x="170" y="298"/>
                  <a:pt x="175" y="306"/>
                  <a:pt x="181" y="308"/>
                </a:cubicBezTo>
                <a:cubicBezTo>
                  <a:pt x="229" y="326"/>
                  <a:pt x="279" y="332"/>
                  <a:pt x="328" y="320"/>
                </a:cubicBezTo>
                <a:cubicBezTo>
                  <a:pt x="386" y="306"/>
                  <a:pt x="442" y="285"/>
                  <a:pt x="499" y="266"/>
                </a:cubicBezTo>
                <a:cubicBezTo>
                  <a:pt x="512" y="262"/>
                  <a:pt x="513" y="259"/>
                  <a:pt x="508" y="239"/>
                </a:cubicBezTo>
                <a:cubicBezTo>
                  <a:pt x="401" y="295"/>
                  <a:pt x="290" y="324"/>
                  <a:pt x="169" y="287"/>
                </a:cubicBezTo>
                <a:close/>
                <a:moveTo>
                  <a:pt x="523" y="258"/>
                </a:moveTo>
                <a:cubicBezTo>
                  <a:pt x="532" y="258"/>
                  <a:pt x="535" y="252"/>
                  <a:pt x="536" y="240"/>
                </a:cubicBezTo>
                <a:cubicBezTo>
                  <a:pt x="537" y="183"/>
                  <a:pt x="528" y="127"/>
                  <a:pt x="510" y="73"/>
                </a:cubicBezTo>
                <a:cubicBezTo>
                  <a:pt x="509" y="68"/>
                  <a:pt x="503" y="64"/>
                  <a:pt x="499" y="60"/>
                </a:cubicBezTo>
                <a:cubicBezTo>
                  <a:pt x="498" y="66"/>
                  <a:pt x="496" y="72"/>
                  <a:pt x="497" y="78"/>
                </a:cubicBezTo>
                <a:cubicBezTo>
                  <a:pt x="505" y="137"/>
                  <a:pt x="514" y="197"/>
                  <a:pt x="523" y="258"/>
                </a:cubicBezTo>
                <a:close/>
                <a:moveTo>
                  <a:pt x="522" y="68"/>
                </a:moveTo>
                <a:cubicBezTo>
                  <a:pt x="532" y="62"/>
                  <a:pt x="541" y="56"/>
                  <a:pt x="550" y="50"/>
                </a:cubicBezTo>
                <a:cubicBezTo>
                  <a:pt x="561" y="44"/>
                  <a:pt x="571" y="38"/>
                  <a:pt x="582" y="32"/>
                </a:cubicBezTo>
                <a:cubicBezTo>
                  <a:pt x="607" y="20"/>
                  <a:pt x="624" y="27"/>
                  <a:pt x="633" y="53"/>
                </a:cubicBezTo>
                <a:cubicBezTo>
                  <a:pt x="637" y="62"/>
                  <a:pt x="639" y="71"/>
                  <a:pt x="639" y="81"/>
                </a:cubicBezTo>
                <a:cubicBezTo>
                  <a:pt x="640" y="138"/>
                  <a:pt x="609" y="175"/>
                  <a:pt x="563" y="203"/>
                </a:cubicBezTo>
                <a:cubicBezTo>
                  <a:pt x="557" y="206"/>
                  <a:pt x="552" y="211"/>
                  <a:pt x="546" y="215"/>
                </a:cubicBezTo>
                <a:cubicBezTo>
                  <a:pt x="547" y="217"/>
                  <a:pt x="548" y="218"/>
                  <a:pt x="550" y="220"/>
                </a:cubicBezTo>
                <a:cubicBezTo>
                  <a:pt x="560" y="214"/>
                  <a:pt x="570" y="209"/>
                  <a:pt x="580" y="203"/>
                </a:cubicBezTo>
                <a:cubicBezTo>
                  <a:pt x="624" y="171"/>
                  <a:pt x="652" y="130"/>
                  <a:pt x="647" y="73"/>
                </a:cubicBezTo>
                <a:cubicBezTo>
                  <a:pt x="645" y="44"/>
                  <a:pt x="628" y="20"/>
                  <a:pt x="607" y="18"/>
                </a:cubicBezTo>
                <a:cubicBezTo>
                  <a:pt x="587" y="15"/>
                  <a:pt x="532" y="45"/>
                  <a:pt x="522" y="68"/>
                </a:cubicBezTo>
                <a:close/>
                <a:moveTo>
                  <a:pt x="97" y="123"/>
                </a:moveTo>
                <a:cubicBezTo>
                  <a:pt x="97" y="121"/>
                  <a:pt x="98" y="119"/>
                  <a:pt x="98" y="118"/>
                </a:cubicBezTo>
                <a:cubicBezTo>
                  <a:pt x="81" y="103"/>
                  <a:pt x="60" y="99"/>
                  <a:pt x="38" y="105"/>
                </a:cubicBezTo>
                <a:cubicBezTo>
                  <a:pt x="18" y="110"/>
                  <a:pt x="12" y="127"/>
                  <a:pt x="9" y="146"/>
                </a:cubicBezTo>
                <a:cubicBezTo>
                  <a:pt x="0" y="209"/>
                  <a:pt x="58" y="268"/>
                  <a:pt x="129" y="266"/>
                </a:cubicBezTo>
                <a:cubicBezTo>
                  <a:pt x="120" y="261"/>
                  <a:pt x="110" y="258"/>
                  <a:pt x="100" y="255"/>
                </a:cubicBezTo>
                <a:cubicBezTo>
                  <a:pt x="48" y="242"/>
                  <a:pt x="17" y="203"/>
                  <a:pt x="18" y="154"/>
                </a:cubicBezTo>
                <a:cubicBezTo>
                  <a:pt x="18" y="118"/>
                  <a:pt x="39" y="103"/>
                  <a:pt x="73" y="114"/>
                </a:cubicBezTo>
                <a:cubicBezTo>
                  <a:pt x="81" y="117"/>
                  <a:pt x="89" y="120"/>
                  <a:pt x="97" y="123"/>
                </a:cubicBezTo>
                <a:close/>
                <a:moveTo>
                  <a:pt x="156" y="304"/>
                </a:moveTo>
                <a:cubicBezTo>
                  <a:pt x="158" y="297"/>
                  <a:pt x="159" y="295"/>
                  <a:pt x="159" y="293"/>
                </a:cubicBezTo>
                <a:cubicBezTo>
                  <a:pt x="146" y="233"/>
                  <a:pt x="134" y="174"/>
                  <a:pt x="121" y="114"/>
                </a:cubicBezTo>
                <a:cubicBezTo>
                  <a:pt x="120" y="109"/>
                  <a:pt x="115" y="106"/>
                  <a:pt x="112" y="102"/>
                </a:cubicBezTo>
                <a:cubicBezTo>
                  <a:pt x="110" y="103"/>
                  <a:pt x="109" y="104"/>
                  <a:pt x="107" y="105"/>
                </a:cubicBezTo>
                <a:cubicBezTo>
                  <a:pt x="116" y="172"/>
                  <a:pt x="127" y="237"/>
                  <a:pt x="156" y="3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55599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46155" y="259544"/>
            <a:ext cx="5544616" cy="576064"/>
          </a:xfrm>
        </p:spPr>
        <p:txBody>
          <a:bodyPr>
            <a:noAutofit/>
          </a:bodyPr>
          <a:lstStyle/>
          <a:p>
            <a:pPr algn="l"/>
            <a:r>
              <a:rPr lang="en-US" altLang="ko-KR" sz="6000" b="1" dirty="0"/>
              <a:t>Our Services</a:t>
            </a:r>
            <a:endParaRPr lang="ko-KR" altLang="en-US" sz="6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72100" y="898580"/>
            <a:ext cx="5292725" cy="287337"/>
          </a:xfrm>
        </p:spPr>
        <p:txBody>
          <a:bodyPr>
            <a:noAutofit/>
          </a:bodyPr>
          <a:lstStyle/>
          <a:p>
            <a:pPr lvl="0"/>
            <a:r>
              <a:rPr lang="en-US" altLang="ko-KR" sz="1400" dirty="0">
                <a:solidFill>
                  <a:srgbClr val="117A9A"/>
                </a:solidFill>
              </a:rPr>
              <a:t>Insert the title of your subtitle Here</a:t>
            </a:r>
          </a:p>
        </p:txBody>
      </p:sp>
      <p:sp>
        <p:nvSpPr>
          <p:cNvPr id="4" name="Pentagon 3"/>
          <p:cNvSpPr/>
          <p:nvPr/>
        </p:nvSpPr>
        <p:spPr>
          <a:xfrm flipH="1">
            <a:off x="3002973" y="1248889"/>
            <a:ext cx="2588096" cy="648072"/>
          </a:xfrm>
          <a:prstGeom prst="homePlate">
            <a:avLst>
              <a:gd name="adj" fmla="val 64697"/>
            </a:avLst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Pentagon 6"/>
          <p:cNvSpPr/>
          <p:nvPr/>
        </p:nvSpPr>
        <p:spPr>
          <a:xfrm flipH="1">
            <a:off x="3002973" y="2005370"/>
            <a:ext cx="2588096" cy="648072"/>
          </a:xfrm>
          <a:prstGeom prst="homePlate">
            <a:avLst>
              <a:gd name="adj" fmla="val 64697"/>
            </a:avLst>
          </a:pr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Pentagon 7"/>
          <p:cNvSpPr/>
          <p:nvPr/>
        </p:nvSpPr>
        <p:spPr>
          <a:xfrm flipH="1">
            <a:off x="3002973" y="2761851"/>
            <a:ext cx="2588096" cy="648072"/>
          </a:xfrm>
          <a:prstGeom prst="homePlate">
            <a:avLst>
              <a:gd name="adj" fmla="val 64697"/>
            </a:avLst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Pentagon 8"/>
          <p:cNvSpPr/>
          <p:nvPr/>
        </p:nvSpPr>
        <p:spPr>
          <a:xfrm flipH="1">
            <a:off x="3002973" y="3518332"/>
            <a:ext cx="2588096" cy="648072"/>
          </a:xfrm>
          <a:prstGeom prst="homePlate">
            <a:avLst>
              <a:gd name="adj" fmla="val 64697"/>
            </a:avLst>
          </a:prstGeom>
          <a:solidFill>
            <a:srgbClr val="00B0F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Pentagon 9"/>
          <p:cNvSpPr/>
          <p:nvPr/>
        </p:nvSpPr>
        <p:spPr>
          <a:xfrm flipH="1">
            <a:off x="3002973" y="4274813"/>
            <a:ext cx="2588096" cy="648072"/>
          </a:xfrm>
          <a:prstGeom prst="homePlate">
            <a:avLst>
              <a:gd name="adj" fmla="val 64697"/>
            </a:avLst>
          </a:prstGeom>
          <a:solidFill>
            <a:srgbClr val="0070C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4143289" y="1423384"/>
            <a:ext cx="1159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43289" y="2182625"/>
            <a:ext cx="1159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43289" y="2941866"/>
            <a:ext cx="1159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43289" y="3701107"/>
            <a:ext cx="1159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43289" y="4460349"/>
            <a:ext cx="1159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79101" y="1250630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117A9A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rgbClr val="117A9A"/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79101" y="2007111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117A9A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rgbClr val="117A9A"/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79101" y="2763592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117A9A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rgbClr val="117A9A"/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79101" y="3520073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117A9A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rgbClr val="117A9A"/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79101" y="4276554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117A9A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rgbClr val="117A9A"/>
              </a:solidFill>
              <a:cs typeface="Arial" pitchFamily="34" charset="0"/>
            </a:endParaRPr>
          </a:p>
        </p:txBody>
      </p:sp>
      <p:grpSp>
        <p:nvGrpSpPr>
          <p:cNvPr id="58" name="Grupo 57"/>
          <p:cNvGrpSpPr/>
          <p:nvPr/>
        </p:nvGrpSpPr>
        <p:grpSpPr>
          <a:xfrm>
            <a:off x="246155" y="2081651"/>
            <a:ext cx="2287157" cy="2763729"/>
            <a:chOff x="422275" y="1873250"/>
            <a:chExt cx="1858963" cy="2246313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22275" y="1873250"/>
              <a:ext cx="1858963" cy="2246313"/>
            </a:xfrm>
            <a:custGeom>
              <a:avLst/>
              <a:gdLst>
                <a:gd name="T0" fmla="*/ 172 w 493"/>
                <a:gd name="T1" fmla="*/ 193 h 596"/>
                <a:gd name="T2" fmla="*/ 207 w 493"/>
                <a:gd name="T3" fmla="*/ 127 h 596"/>
                <a:gd name="T4" fmla="*/ 416 w 493"/>
                <a:gd name="T5" fmla="*/ 129 h 596"/>
                <a:gd name="T6" fmla="*/ 466 w 493"/>
                <a:gd name="T7" fmla="*/ 339 h 596"/>
                <a:gd name="T8" fmla="*/ 460 w 493"/>
                <a:gd name="T9" fmla="*/ 586 h 596"/>
                <a:gd name="T10" fmla="*/ 208 w 493"/>
                <a:gd name="T11" fmla="*/ 589 h 596"/>
                <a:gd name="T12" fmla="*/ 0 w 493"/>
                <a:gd name="T13" fmla="*/ 538 h 596"/>
                <a:gd name="T14" fmla="*/ 90 w 493"/>
                <a:gd name="T15" fmla="*/ 466 h 596"/>
                <a:gd name="T16" fmla="*/ 81 w 493"/>
                <a:gd name="T17" fmla="*/ 125 h 596"/>
                <a:gd name="T18" fmla="*/ 116 w 493"/>
                <a:gd name="T19" fmla="*/ 27 h 596"/>
                <a:gd name="T20" fmla="*/ 126 w 493"/>
                <a:gd name="T21" fmla="*/ 457 h 596"/>
                <a:gd name="T22" fmla="*/ 298 w 493"/>
                <a:gd name="T23" fmla="*/ 371 h 596"/>
                <a:gd name="T24" fmla="*/ 378 w 493"/>
                <a:gd name="T25" fmla="*/ 140 h 596"/>
                <a:gd name="T26" fmla="*/ 264 w 493"/>
                <a:gd name="T27" fmla="*/ 180 h 596"/>
                <a:gd name="T28" fmla="*/ 270 w 493"/>
                <a:gd name="T29" fmla="*/ 397 h 596"/>
                <a:gd name="T30" fmla="*/ 179 w 493"/>
                <a:gd name="T31" fmla="*/ 377 h 596"/>
                <a:gd name="T32" fmla="*/ 126 w 493"/>
                <a:gd name="T33" fmla="*/ 457 h 596"/>
                <a:gd name="T34" fmla="*/ 338 w 493"/>
                <a:gd name="T35" fmla="*/ 574 h 596"/>
                <a:gd name="T36" fmla="*/ 481 w 493"/>
                <a:gd name="T37" fmla="*/ 442 h 596"/>
                <a:gd name="T38" fmla="*/ 24 w 493"/>
                <a:gd name="T39" fmla="*/ 529 h 596"/>
                <a:gd name="T40" fmla="*/ 298 w 493"/>
                <a:gd name="T41" fmla="*/ 515 h 596"/>
                <a:gd name="T42" fmla="*/ 150 w 493"/>
                <a:gd name="T43" fmla="*/ 472 h 596"/>
                <a:gd name="T44" fmla="*/ 86 w 493"/>
                <a:gd name="T45" fmla="*/ 494 h 596"/>
                <a:gd name="T46" fmla="*/ 312 w 493"/>
                <a:gd name="T47" fmla="*/ 367 h 596"/>
                <a:gd name="T48" fmla="*/ 382 w 493"/>
                <a:gd name="T49" fmla="*/ 377 h 596"/>
                <a:gd name="T50" fmla="*/ 397 w 493"/>
                <a:gd name="T51" fmla="*/ 438 h 596"/>
                <a:gd name="T52" fmla="*/ 413 w 493"/>
                <a:gd name="T53" fmla="*/ 379 h 596"/>
                <a:gd name="T54" fmla="*/ 479 w 493"/>
                <a:gd name="T55" fmla="*/ 367 h 596"/>
                <a:gd name="T56" fmla="*/ 405 w 493"/>
                <a:gd name="T57" fmla="*/ 351 h 596"/>
                <a:gd name="T58" fmla="*/ 231 w 493"/>
                <a:gd name="T59" fmla="*/ 113 h 596"/>
                <a:gd name="T60" fmla="*/ 227 w 493"/>
                <a:gd name="T61" fmla="*/ 198 h 596"/>
                <a:gd name="T62" fmla="*/ 390 w 493"/>
                <a:gd name="T63" fmla="*/ 360 h 596"/>
                <a:gd name="T64" fmla="*/ 225 w 493"/>
                <a:gd name="T65" fmla="*/ 430 h 596"/>
                <a:gd name="T66" fmla="*/ 188 w 493"/>
                <a:gd name="T67" fmla="*/ 348 h 596"/>
                <a:gd name="T68" fmla="*/ 90 w 493"/>
                <a:gd name="T69" fmla="*/ 33 h 596"/>
                <a:gd name="T70" fmla="*/ 109 w 493"/>
                <a:gd name="T71" fmla="*/ 264 h 596"/>
                <a:gd name="T72" fmla="*/ 258 w 493"/>
                <a:gd name="T73" fmla="*/ 247 h 596"/>
                <a:gd name="T74" fmla="*/ 191 w 493"/>
                <a:gd name="T75" fmla="*/ 245 h 596"/>
                <a:gd name="T76" fmla="*/ 226 w 493"/>
                <a:gd name="T77" fmla="*/ 268 h 596"/>
                <a:gd name="T78" fmla="*/ 115 w 493"/>
                <a:gd name="T79" fmla="*/ 431 h 596"/>
                <a:gd name="T80" fmla="*/ 103 w 493"/>
                <a:gd name="T81" fmla="*/ 361 h 596"/>
                <a:gd name="T82" fmla="*/ 109 w 493"/>
                <a:gd name="T83" fmla="*/ 500 h 596"/>
                <a:gd name="T84" fmla="*/ 261 w 493"/>
                <a:gd name="T85" fmla="*/ 273 h 596"/>
                <a:gd name="T86" fmla="*/ 253 w 493"/>
                <a:gd name="T87" fmla="*/ 303 h 596"/>
                <a:gd name="T88" fmla="*/ 11 w 493"/>
                <a:gd name="T89" fmla="*/ 540 h 596"/>
                <a:gd name="T90" fmla="*/ 13 w 493"/>
                <a:gd name="T91" fmla="*/ 533 h 596"/>
                <a:gd name="T92" fmla="*/ 258 w 493"/>
                <a:gd name="T93" fmla="*/ 332 h 596"/>
                <a:gd name="T94" fmla="*/ 113 w 493"/>
                <a:gd name="T95" fmla="*/ 298 h 596"/>
                <a:gd name="T96" fmla="*/ 93 w 493"/>
                <a:gd name="T97" fmla="*/ 348 h 596"/>
                <a:gd name="T98" fmla="*/ 113 w 493"/>
                <a:gd name="T99" fmla="*/ 298 h 596"/>
                <a:gd name="T100" fmla="*/ 193 w 493"/>
                <a:gd name="T101" fmla="*/ 574 h 596"/>
                <a:gd name="T102" fmla="*/ 113 w 493"/>
                <a:gd name="T103" fmla="*/ 327 h 596"/>
                <a:gd name="T104" fmla="*/ 113 w 493"/>
                <a:gd name="T105" fmla="*/ 327 h 596"/>
                <a:gd name="T106" fmla="*/ 371 w 493"/>
                <a:gd name="T107" fmla="*/ 348 h 596"/>
                <a:gd name="T108" fmla="*/ 377 w 493"/>
                <a:gd name="T109" fmla="*/ 364 h 596"/>
                <a:gd name="T110" fmla="*/ 426 w 493"/>
                <a:gd name="T111" fmla="*/ 348 h 596"/>
                <a:gd name="T112" fmla="*/ 474 w 493"/>
                <a:gd name="T113" fmla="*/ 356 h 596"/>
                <a:gd name="T114" fmla="*/ 378 w 493"/>
                <a:gd name="T115" fmla="*/ 438 h 596"/>
                <a:gd name="T116" fmla="*/ 468 w 493"/>
                <a:gd name="T117" fmla="*/ 435 h 596"/>
                <a:gd name="T118" fmla="*/ 416 w 493"/>
                <a:gd name="T119" fmla="*/ 438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93" h="596">
                  <a:moveTo>
                    <a:pt x="128" y="301"/>
                  </a:moveTo>
                  <a:cubicBezTo>
                    <a:pt x="181" y="303"/>
                    <a:pt x="182" y="303"/>
                    <a:pt x="180" y="255"/>
                  </a:cubicBezTo>
                  <a:cubicBezTo>
                    <a:pt x="179" y="235"/>
                    <a:pt x="174" y="214"/>
                    <a:pt x="172" y="193"/>
                  </a:cubicBezTo>
                  <a:cubicBezTo>
                    <a:pt x="171" y="189"/>
                    <a:pt x="177" y="182"/>
                    <a:pt x="182" y="180"/>
                  </a:cubicBezTo>
                  <a:cubicBezTo>
                    <a:pt x="189" y="177"/>
                    <a:pt x="197" y="177"/>
                    <a:pt x="207" y="175"/>
                  </a:cubicBezTo>
                  <a:cubicBezTo>
                    <a:pt x="207" y="159"/>
                    <a:pt x="207" y="143"/>
                    <a:pt x="207" y="127"/>
                  </a:cubicBezTo>
                  <a:cubicBezTo>
                    <a:pt x="206" y="111"/>
                    <a:pt x="213" y="102"/>
                    <a:pt x="230" y="102"/>
                  </a:cubicBezTo>
                  <a:cubicBezTo>
                    <a:pt x="284" y="103"/>
                    <a:pt x="338" y="103"/>
                    <a:pt x="392" y="102"/>
                  </a:cubicBezTo>
                  <a:cubicBezTo>
                    <a:pt x="412" y="102"/>
                    <a:pt x="416" y="113"/>
                    <a:pt x="416" y="129"/>
                  </a:cubicBezTo>
                  <a:cubicBezTo>
                    <a:pt x="415" y="190"/>
                    <a:pt x="416" y="252"/>
                    <a:pt x="416" y="313"/>
                  </a:cubicBezTo>
                  <a:cubicBezTo>
                    <a:pt x="416" y="320"/>
                    <a:pt x="416" y="326"/>
                    <a:pt x="416" y="335"/>
                  </a:cubicBezTo>
                  <a:cubicBezTo>
                    <a:pt x="433" y="337"/>
                    <a:pt x="449" y="338"/>
                    <a:pt x="466" y="339"/>
                  </a:cubicBezTo>
                  <a:cubicBezTo>
                    <a:pt x="483" y="341"/>
                    <a:pt x="491" y="347"/>
                    <a:pt x="491" y="367"/>
                  </a:cubicBezTo>
                  <a:cubicBezTo>
                    <a:pt x="490" y="425"/>
                    <a:pt x="492" y="484"/>
                    <a:pt x="492" y="543"/>
                  </a:cubicBezTo>
                  <a:cubicBezTo>
                    <a:pt x="493" y="567"/>
                    <a:pt x="483" y="581"/>
                    <a:pt x="460" y="586"/>
                  </a:cubicBezTo>
                  <a:cubicBezTo>
                    <a:pt x="419" y="596"/>
                    <a:pt x="378" y="595"/>
                    <a:pt x="337" y="585"/>
                  </a:cubicBezTo>
                  <a:cubicBezTo>
                    <a:pt x="316" y="580"/>
                    <a:pt x="303" y="565"/>
                    <a:pt x="305" y="540"/>
                  </a:cubicBezTo>
                  <a:cubicBezTo>
                    <a:pt x="272" y="557"/>
                    <a:pt x="240" y="574"/>
                    <a:pt x="208" y="589"/>
                  </a:cubicBezTo>
                  <a:cubicBezTo>
                    <a:pt x="200" y="593"/>
                    <a:pt x="189" y="595"/>
                    <a:pt x="181" y="593"/>
                  </a:cubicBezTo>
                  <a:cubicBezTo>
                    <a:pt x="127" y="581"/>
                    <a:pt x="73" y="567"/>
                    <a:pt x="19" y="553"/>
                  </a:cubicBezTo>
                  <a:cubicBezTo>
                    <a:pt x="11" y="551"/>
                    <a:pt x="0" y="543"/>
                    <a:pt x="0" y="538"/>
                  </a:cubicBezTo>
                  <a:cubicBezTo>
                    <a:pt x="0" y="530"/>
                    <a:pt x="8" y="521"/>
                    <a:pt x="15" y="516"/>
                  </a:cubicBezTo>
                  <a:cubicBezTo>
                    <a:pt x="35" y="505"/>
                    <a:pt x="56" y="496"/>
                    <a:pt x="76" y="487"/>
                  </a:cubicBezTo>
                  <a:cubicBezTo>
                    <a:pt x="86" y="483"/>
                    <a:pt x="90" y="478"/>
                    <a:pt x="90" y="466"/>
                  </a:cubicBezTo>
                  <a:cubicBezTo>
                    <a:pt x="87" y="435"/>
                    <a:pt x="88" y="403"/>
                    <a:pt x="85" y="372"/>
                  </a:cubicBezTo>
                  <a:cubicBezTo>
                    <a:pt x="85" y="361"/>
                    <a:pt x="78" y="350"/>
                    <a:pt x="78" y="338"/>
                  </a:cubicBezTo>
                  <a:cubicBezTo>
                    <a:pt x="79" y="267"/>
                    <a:pt x="81" y="196"/>
                    <a:pt x="81" y="125"/>
                  </a:cubicBezTo>
                  <a:cubicBezTo>
                    <a:pt x="82" y="93"/>
                    <a:pt x="80" y="61"/>
                    <a:pt x="79" y="29"/>
                  </a:cubicBezTo>
                  <a:cubicBezTo>
                    <a:pt x="79" y="15"/>
                    <a:pt x="81" y="1"/>
                    <a:pt x="97" y="0"/>
                  </a:cubicBezTo>
                  <a:cubicBezTo>
                    <a:pt x="113" y="0"/>
                    <a:pt x="116" y="14"/>
                    <a:pt x="116" y="27"/>
                  </a:cubicBezTo>
                  <a:cubicBezTo>
                    <a:pt x="118" y="102"/>
                    <a:pt x="118" y="177"/>
                    <a:pt x="120" y="251"/>
                  </a:cubicBezTo>
                  <a:cubicBezTo>
                    <a:pt x="120" y="268"/>
                    <a:pt x="125" y="285"/>
                    <a:pt x="128" y="301"/>
                  </a:cubicBezTo>
                  <a:close/>
                  <a:moveTo>
                    <a:pt x="126" y="457"/>
                  </a:moveTo>
                  <a:cubicBezTo>
                    <a:pt x="187" y="468"/>
                    <a:pt x="245" y="478"/>
                    <a:pt x="305" y="489"/>
                  </a:cubicBezTo>
                  <a:cubicBezTo>
                    <a:pt x="305" y="468"/>
                    <a:pt x="306" y="450"/>
                    <a:pt x="305" y="431"/>
                  </a:cubicBezTo>
                  <a:cubicBezTo>
                    <a:pt x="304" y="411"/>
                    <a:pt x="303" y="390"/>
                    <a:pt x="298" y="371"/>
                  </a:cubicBezTo>
                  <a:cubicBezTo>
                    <a:pt x="292" y="350"/>
                    <a:pt x="292" y="347"/>
                    <a:pt x="314" y="343"/>
                  </a:cubicBezTo>
                  <a:cubicBezTo>
                    <a:pt x="335" y="339"/>
                    <a:pt x="357" y="337"/>
                    <a:pt x="378" y="335"/>
                  </a:cubicBezTo>
                  <a:cubicBezTo>
                    <a:pt x="378" y="269"/>
                    <a:pt x="378" y="204"/>
                    <a:pt x="378" y="140"/>
                  </a:cubicBezTo>
                  <a:cubicBezTo>
                    <a:pt x="332" y="140"/>
                    <a:pt x="288" y="140"/>
                    <a:pt x="243" y="140"/>
                  </a:cubicBezTo>
                  <a:cubicBezTo>
                    <a:pt x="243" y="146"/>
                    <a:pt x="243" y="150"/>
                    <a:pt x="243" y="153"/>
                  </a:cubicBezTo>
                  <a:cubicBezTo>
                    <a:pt x="240" y="170"/>
                    <a:pt x="244" y="180"/>
                    <a:pt x="264" y="180"/>
                  </a:cubicBezTo>
                  <a:cubicBezTo>
                    <a:pt x="269" y="180"/>
                    <a:pt x="275" y="185"/>
                    <a:pt x="276" y="185"/>
                  </a:cubicBezTo>
                  <a:cubicBezTo>
                    <a:pt x="274" y="209"/>
                    <a:pt x="271" y="229"/>
                    <a:pt x="270" y="248"/>
                  </a:cubicBezTo>
                  <a:cubicBezTo>
                    <a:pt x="269" y="298"/>
                    <a:pt x="271" y="348"/>
                    <a:pt x="270" y="397"/>
                  </a:cubicBezTo>
                  <a:cubicBezTo>
                    <a:pt x="270" y="421"/>
                    <a:pt x="250" y="441"/>
                    <a:pt x="227" y="442"/>
                  </a:cubicBezTo>
                  <a:cubicBezTo>
                    <a:pt x="207" y="444"/>
                    <a:pt x="188" y="429"/>
                    <a:pt x="182" y="407"/>
                  </a:cubicBezTo>
                  <a:cubicBezTo>
                    <a:pt x="180" y="397"/>
                    <a:pt x="180" y="387"/>
                    <a:pt x="179" y="377"/>
                  </a:cubicBezTo>
                  <a:cubicBezTo>
                    <a:pt x="179" y="365"/>
                    <a:pt x="179" y="353"/>
                    <a:pt x="179" y="339"/>
                  </a:cubicBezTo>
                  <a:cubicBezTo>
                    <a:pt x="163" y="339"/>
                    <a:pt x="148" y="339"/>
                    <a:pt x="133" y="339"/>
                  </a:cubicBezTo>
                  <a:cubicBezTo>
                    <a:pt x="112" y="380"/>
                    <a:pt x="126" y="421"/>
                    <a:pt x="126" y="457"/>
                  </a:cubicBezTo>
                  <a:close/>
                  <a:moveTo>
                    <a:pt x="317" y="442"/>
                  </a:moveTo>
                  <a:cubicBezTo>
                    <a:pt x="317" y="476"/>
                    <a:pt x="318" y="511"/>
                    <a:pt x="317" y="546"/>
                  </a:cubicBezTo>
                  <a:cubicBezTo>
                    <a:pt x="317" y="562"/>
                    <a:pt x="325" y="570"/>
                    <a:pt x="338" y="574"/>
                  </a:cubicBezTo>
                  <a:cubicBezTo>
                    <a:pt x="378" y="584"/>
                    <a:pt x="418" y="587"/>
                    <a:pt x="458" y="575"/>
                  </a:cubicBezTo>
                  <a:cubicBezTo>
                    <a:pt x="467" y="572"/>
                    <a:pt x="480" y="562"/>
                    <a:pt x="480" y="555"/>
                  </a:cubicBezTo>
                  <a:cubicBezTo>
                    <a:pt x="482" y="517"/>
                    <a:pt x="481" y="479"/>
                    <a:pt x="481" y="442"/>
                  </a:cubicBezTo>
                  <a:cubicBezTo>
                    <a:pt x="425" y="442"/>
                    <a:pt x="372" y="442"/>
                    <a:pt x="317" y="442"/>
                  </a:cubicBezTo>
                  <a:close/>
                  <a:moveTo>
                    <a:pt x="23" y="524"/>
                  </a:moveTo>
                  <a:cubicBezTo>
                    <a:pt x="23" y="526"/>
                    <a:pt x="23" y="527"/>
                    <a:pt x="24" y="529"/>
                  </a:cubicBezTo>
                  <a:cubicBezTo>
                    <a:pt x="77" y="541"/>
                    <a:pt x="131" y="554"/>
                    <a:pt x="184" y="566"/>
                  </a:cubicBezTo>
                  <a:cubicBezTo>
                    <a:pt x="188" y="567"/>
                    <a:pt x="192" y="566"/>
                    <a:pt x="196" y="564"/>
                  </a:cubicBezTo>
                  <a:cubicBezTo>
                    <a:pt x="230" y="548"/>
                    <a:pt x="264" y="532"/>
                    <a:pt x="298" y="515"/>
                  </a:cubicBezTo>
                  <a:cubicBezTo>
                    <a:pt x="301" y="513"/>
                    <a:pt x="303" y="508"/>
                    <a:pt x="306" y="505"/>
                  </a:cubicBezTo>
                  <a:cubicBezTo>
                    <a:pt x="303" y="503"/>
                    <a:pt x="300" y="500"/>
                    <a:pt x="297" y="499"/>
                  </a:cubicBezTo>
                  <a:cubicBezTo>
                    <a:pt x="248" y="490"/>
                    <a:pt x="199" y="480"/>
                    <a:pt x="150" y="472"/>
                  </a:cubicBezTo>
                  <a:cubicBezTo>
                    <a:pt x="134" y="469"/>
                    <a:pt x="125" y="474"/>
                    <a:pt x="126" y="493"/>
                  </a:cubicBezTo>
                  <a:cubicBezTo>
                    <a:pt x="126" y="508"/>
                    <a:pt x="112" y="517"/>
                    <a:pt x="100" y="510"/>
                  </a:cubicBezTo>
                  <a:cubicBezTo>
                    <a:pt x="94" y="506"/>
                    <a:pt x="91" y="500"/>
                    <a:pt x="86" y="494"/>
                  </a:cubicBezTo>
                  <a:cubicBezTo>
                    <a:pt x="64" y="504"/>
                    <a:pt x="44" y="514"/>
                    <a:pt x="23" y="524"/>
                  </a:cubicBezTo>
                  <a:close/>
                  <a:moveTo>
                    <a:pt x="479" y="367"/>
                  </a:moveTo>
                  <a:cubicBezTo>
                    <a:pt x="421" y="367"/>
                    <a:pt x="366" y="367"/>
                    <a:pt x="312" y="367"/>
                  </a:cubicBezTo>
                  <a:cubicBezTo>
                    <a:pt x="314" y="387"/>
                    <a:pt x="315" y="405"/>
                    <a:pt x="317" y="424"/>
                  </a:cubicBezTo>
                  <a:cubicBezTo>
                    <a:pt x="338" y="423"/>
                    <a:pt x="358" y="421"/>
                    <a:pt x="378" y="420"/>
                  </a:cubicBezTo>
                  <a:cubicBezTo>
                    <a:pt x="379" y="404"/>
                    <a:pt x="381" y="390"/>
                    <a:pt x="382" y="377"/>
                  </a:cubicBezTo>
                  <a:cubicBezTo>
                    <a:pt x="385" y="377"/>
                    <a:pt x="388" y="377"/>
                    <a:pt x="390" y="377"/>
                  </a:cubicBezTo>
                  <a:cubicBezTo>
                    <a:pt x="390" y="392"/>
                    <a:pt x="390" y="406"/>
                    <a:pt x="391" y="420"/>
                  </a:cubicBezTo>
                  <a:cubicBezTo>
                    <a:pt x="391" y="426"/>
                    <a:pt x="395" y="432"/>
                    <a:pt x="397" y="438"/>
                  </a:cubicBezTo>
                  <a:cubicBezTo>
                    <a:pt x="400" y="432"/>
                    <a:pt x="404" y="426"/>
                    <a:pt x="405" y="420"/>
                  </a:cubicBezTo>
                  <a:cubicBezTo>
                    <a:pt x="406" y="407"/>
                    <a:pt x="405" y="393"/>
                    <a:pt x="405" y="379"/>
                  </a:cubicBezTo>
                  <a:cubicBezTo>
                    <a:pt x="408" y="379"/>
                    <a:pt x="411" y="379"/>
                    <a:pt x="413" y="379"/>
                  </a:cubicBezTo>
                  <a:cubicBezTo>
                    <a:pt x="415" y="392"/>
                    <a:pt x="416" y="406"/>
                    <a:pt x="417" y="420"/>
                  </a:cubicBezTo>
                  <a:cubicBezTo>
                    <a:pt x="438" y="422"/>
                    <a:pt x="458" y="423"/>
                    <a:pt x="479" y="424"/>
                  </a:cubicBezTo>
                  <a:cubicBezTo>
                    <a:pt x="479" y="403"/>
                    <a:pt x="479" y="384"/>
                    <a:pt x="479" y="367"/>
                  </a:cubicBezTo>
                  <a:close/>
                  <a:moveTo>
                    <a:pt x="390" y="360"/>
                  </a:moveTo>
                  <a:cubicBezTo>
                    <a:pt x="392" y="362"/>
                    <a:pt x="395" y="363"/>
                    <a:pt x="397" y="365"/>
                  </a:cubicBezTo>
                  <a:cubicBezTo>
                    <a:pt x="400" y="360"/>
                    <a:pt x="405" y="356"/>
                    <a:pt x="405" y="351"/>
                  </a:cubicBezTo>
                  <a:cubicBezTo>
                    <a:pt x="405" y="277"/>
                    <a:pt x="406" y="202"/>
                    <a:pt x="405" y="127"/>
                  </a:cubicBezTo>
                  <a:cubicBezTo>
                    <a:pt x="405" y="122"/>
                    <a:pt x="396" y="113"/>
                    <a:pt x="391" y="113"/>
                  </a:cubicBezTo>
                  <a:cubicBezTo>
                    <a:pt x="338" y="112"/>
                    <a:pt x="285" y="112"/>
                    <a:pt x="231" y="113"/>
                  </a:cubicBezTo>
                  <a:cubicBezTo>
                    <a:pt x="227" y="113"/>
                    <a:pt x="219" y="121"/>
                    <a:pt x="219" y="126"/>
                  </a:cubicBezTo>
                  <a:cubicBezTo>
                    <a:pt x="217" y="150"/>
                    <a:pt x="218" y="174"/>
                    <a:pt x="218" y="198"/>
                  </a:cubicBezTo>
                  <a:cubicBezTo>
                    <a:pt x="222" y="198"/>
                    <a:pt x="227" y="199"/>
                    <a:pt x="227" y="198"/>
                  </a:cubicBezTo>
                  <a:cubicBezTo>
                    <a:pt x="230" y="175"/>
                    <a:pt x="233" y="151"/>
                    <a:pt x="236" y="128"/>
                  </a:cubicBezTo>
                  <a:cubicBezTo>
                    <a:pt x="287" y="128"/>
                    <a:pt x="338" y="128"/>
                    <a:pt x="390" y="128"/>
                  </a:cubicBezTo>
                  <a:cubicBezTo>
                    <a:pt x="390" y="206"/>
                    <a:pt x="390" y="283"/>
                    <a:pt x="390" y="360"/>
                  </a:cubicBezTo>
                  <a:close/>
                  <a:moveTo>
                    <a:pt x="188" y="348"/>
                  </a:moveTo>
                  <a:cubicBezTo>
                    <a:pt x="191" y="369"/>
                    <a:pt x="191" y="390"/>
                    <a:pt x="195" y="409"/>
                  </a:cubicBezTo>
                  <a:cubicBezTo>
                    <a:pt x="198" y="423"/>
                    <a:pt x="211" y="434"/>
                    <a:pt x="225" y="430"/>
                  </a:cubicBezTo>
                  <a:cubicBezTo>
                    <a:pt x="237" y="427"/>
                    <a:pt x="253" y="417"/>
                    <a:pt x="256" y="407"/>
                  </a:cubicBezTo>
                  <a:cubicBezTo>
                    <a:pt x="261" y="389"/>
                    <a:pt x="259" y="368"/>
                    <a:pt x="260" y="348"/>
                  </a:cubicBezTo>
                  <a:cubicBezTo>
                    <a:pt x="235" y="348"/>
                    <a:pt x="214" y="348"/>
                    <a:pt x="188" y="348"/>
                  </a:cubicBezTo>
                  <a:close/>
                  <a:moveTo>
                    <a:pt x="101" y="11"/>
                  </a:moveTo>
                  <a:cubicBezTo>
                    <a:pt x="99" y="11"/>
                    <a:pt x="96" y="11"/>
                    <a:pt x="93" y="12"/>
                  </a:cubicBezTo>
                  <a:cubicBezTo>
                    <a:pt x="92" y="19"/>
                    <a:pt x="90" y="26"/>
                    <a:pt x="90" y="33"/>
                  </a:cubicBezTo>
                  <a:cubicBezTo>
                    <a:pt x="91" y="110"/>
                    <a:pt x="93" y="187"/>
                    <a:pt x="94" y="264"/>
                  </a:cubicBezTo>
                  <a:cubicBezTo>
                    <a:pt x="94" y="270"/>
                    <a:pt x="99" y="275"/>
                    <a:pt x="102" y="281"/>
                  </a:cubicBezTo>
                  <a:cubicBezTo>
                    <a:pt x="104" y="275"/>
                    <a:pt x="109" y="270"/>
                    <a:pt x="109" y="264"/>
                  </a:cubicBezTo>
                  <a:cubicBezTo>
                    <a:pt x="108" y="186"/>
                    <a:pt x="107" y="109"/>
                    <a:pt x="106" y="31"/>
                  </a:cubicBezTo>
                  <a:cubicBezTo>
                    <a:pt x="105" y="24"/>
                    <a:pt x="103" y="18"/>
                    <a:pt x="101" y="11"/>
                  </a:cubicBezTo>
                  <a:close/>
                  <a:moveTo>
                    <a:pt x="258" y="247"/>
                  </a:moveTo>
                  <a:cubicBezTo>
                    <a:pt x="259" y="232"/>
                    <a:pt x="261" y="219"/>
                    <a:pt x="262" y="204"/>
                  </a:cubicBezTo>
                  <a:cubicBezTo>
                    <a:pt x="237" y="204"/>
                    <a:pt x="214" y="204"/>
                    <a:pt x="191" y="204"/>
                  </a:cubicBezTo>
                  <a:cubicBezTo>
                    <a:pt x="191" y="218"/>
                    <a:pt x="191" y="232"/>
                    <a:pt x="191" y="245"/>
                  </a:cubicBezTo>
                  <a:cubicBezTo>
                    <a:pt x="219" y="248"/>
                    <a:pt x="197" y="218"/>
                    <a:pt x="217" y="213"/>
                  </a:cubicBezTo>
                  <a:cubicBezTo>
                    <a:pt x="217" y="231"/>
                    <a:pt x="217" y="249"/>
                    <a:pt x="217" y="266"/>
                  </a:cubicBezTo>
                  <a:cubicBezTo>
                    <a:pt x="220" y="267"/>
                    <a:pt x="223" y="268"/>
                    <a:pt x="226" y="268"/>
                  </a:cubicBezTo>
                  <a:cubicBezTo>
                    <a:pt x="243" y="255"/>
                    <a:pt x="223" y="228"/>
                    <a:pt x="238" y="213"/>
                  </a:cubicBezTo>
                  <a:cubicBezTo>
                    <a:pt x="249" y="223"/>
                    <a:pt x="232" y="244"/>
                    <a:pt x="258" y="247"/>
                  </a:cubicBezTo>
                  <a:close/>
                  <a:moveTo>
                    <a:pt x="115" y="431"/>
                  </a:moveTo>
                  <a:cubicBezTo>
                    <a:pt x="114" y="431"/>
                    <a:pt x="112" y="431"/>
                    <a:pt x="111" y="431"/>
                  </a:cubicBezTo>
                  <a:cubicBezTo>
                    <a:pt x="111" y="411"/>
                    <a:pt x="111" y="391"/>
                    <a:pt x="110" y="372"/>
                  </a:cubicBezTo>
                  <a:cubicBezTo>
                    <a:pt x="110" y="368"/>
                    <a:pt x="105" y="364"/>
                    <a:pt x="103" y="361"/>
                  </a:cubicBezTo>
                  <a:cubicBezTo>
                    <a:pt x="101" y="364"/>
                    <a:pt x="97" y="368"/>
                    <a:pt x="97" y="371"/>
                  </a:cubicBezTo>
                  <a:cubicBezTo>
                    <a:pt x="98" y="410"/>
                    <a:pt x="100" y="449"/>
                    <a:pt x="102" y="488"/>
                  </a:cubicBezTo>
                  <a:cubicBezTo>
                    <a:pt x="102" y="492"/>
                    <a:pt x="107" y="496"/>
                    <a:pt x="109" y="500"/>
                  </a:cubicBezTo>
                  <a:cubicBezTo>
                    <a:pt x="111" y="495"/>
                    <a:pt x="115" y="491"/>
                    <a:pt x="115" y="487"/>
                  </a:cubicBezTo>
                  <a:cubicBezTo>
                    <a:pt x="115" y="468"/>
                    <a:pt x="115" y="450"/>
                    <a:pt x="115" y="431"/>
                  </a:cubicBezTo>
                  <a:close/>
                  <a:moveTo>
                    <a:pt x="261" y="273"/>
                  </a:moveTo>
                  <a:cubicBezTo>
                    <a:pt x="235" y="273"/>
                    <a:pt x="214" y="273"/>
                    <a:pt x="190" y="273"/>
                  </a:cubicBezTo>
                  <a:cubicBezTo>
                    <a:pt x="192" y="284"/>
                    <a:pt x="193" y="303"/>
                    <a:pt x="196" y="304"/>
                  </a:cubicBezTo>
                  <a:cubicBezTo>
                    <a:pt x="215" y="307"/>
                    <a:pt x="234" y="307"/>
                    <a:pt x="253" y="303"/>
                  </a:cubicBezTo>
                  <a:cubicBezTo>
                    <a:pt x="257" y="302"/>
                    <a:pt x="258" y="284"/>
                    <a:pt x="261" y="273"/>
                  </a:cubicBezTo>
                  <a:close/>
                  <a:moveTo>
                    <a:pt x="13" y="533"/>
                  </a:moveTo>
                  <a:cubicBezTo>
                    <a:pt x="12" y="536"/>
                    <a:pt x="11" y="538"/>
                    <a:pt x="11" y="540"/>
                  </a:cubicBezTo>
                  <a:cubicBezTo>
                    <a:pt x="70" y="555"/>
                    <a:pt x="128" y="569"/>
                    <a:pt x="187" y="583"/>
                  </a:cubicBezTo>
                  <a:cubicBezTo>
                    <a:pt x="188" y="580"/>
                    <a:pt x="189" y="577"/>
                    <a:pt x="189" y="574"/>
                  </a:cubicBezTo>
                  <a:cubicBezTo>
                    <a:pt x="131" y="561"/>
                    <a:pt x="72" y="547"/>
                    <a:pt x="13" y="533"/>
                  </a:cubicBezTo>
                  <a:close/>
                  <a:moveTo>
                    <a:pt x="187" y="317"/>
                  </a:moveTo>
                  <a:cubicBezTo>
                    <a:pt x="190" y="325"/>
                    <a:pt x="192" y="334"/>
                    <a:pt x="195" y="334"/>
                  </a:cubicBezTo>
                  <a:cubicBezTo>
                    <a:pt x="216" y="335"/>
                    <a:pt x="237" y="334"/>
                    <a:pt x="258" y="332"/>
                  </a:cubicBezTo>
                  <a:cubicBezTo>
                    <a:pt x="260" y="332"/>
                    <a:pt x="261" y="322"/>
                    <a:pt x="262" y="317"/>
                  </a:cubicBezTo>
                  <a:cubicBezTo>
                    <a:pt x="237" y="317"/>
                    <a:pt x="214" y="317"/>
                    <a:pt x="187" y="317"/>
                  </a:cubicBezTo>
                  <a:close/>
                  <a:moveTo>
                    <a:pt x="113" y="298"/>
                  </a:moveTo>
                  <a:cubicBezTo>
                    <a:pt x="114" y="297"/>
                    <a:pt x="115" y="295"/>
                    <a:pt x="117" y="293"/>
                  </a:cubicBezTo>
                  <a:cubicBezTo>
                    <a:pt x="107" y="294"/>
                    <a:pt x="89" y="294"/>
                    <a:pt x="89" y="296"/>
                  </a:cubicBezTo>
                  <a:cubicBezTo>
                    <a:pt x="88" y="313"/>
                    <a:pt x="89" y="331"/>
                    <a:pt x="93" y="348"/>
                  </a:cubicBezTo>
                  <a:cubicBezTo>
                    <a:pt x="93" y="350"/>
                    <a:pt x="111" y="348"/>
                    <a:pt x="119" y="348"/>
                  </a:cubicBezTo>
                  <a:cubicBezTo>
                    <a:pt x="111" y="337"/>
                    <a:pt x="103" y="330"/>
                    <a:pt x="102" y="323"/>
                  </a:cubicBezTo>
                  <a:cubicBezTo>
                    <a:pt x="102" y="315"/>
                    <a:pt x="109" y="307"/>
                    <a:pt x="113" y="298"/>
                  </a:cubicBezTo>
                  <a:close/>
                  <a:moveTo>
                    <a:pt x="306" y="526"/>
                  </a:moveTo>
                  <a:cubicBezTo>
                    <a:pt x="305" y="524"/>
                    <a:pt x="304" y="522"/>
                    <a:pt x="303" y="520"/>
                  </a:cubicBezTo>
                  <a:cubicBezTo>
                    <a:pt x="266" y="538"/>
                    <a:pt x="230" y="556"/>
                    <a:pt x="193" y="574"/>
                  </a:cubicBezTo>
                  <a:cubicBezTo>
                    <a:pt x="195" y="577"/>
                    <a:pt x="196" y="579"/>
                    <a:pt x="198" y="582"/>
                  </a:cubicBezTo>
                  <a:cubicBezTo>
                    <a:pt x="234" y="564"/>
                    <a:pt x="270" y="545"/>
                    <a:pt x="306" y="526"/>
                  </a:cubicBezTo>
                  <a:close/>
                  <a:moveTo>
                    <a:pt x="113" y="327"/>
                  </a:moveTo>
                  <a:cubicBezTo>
                    <a:pt x="135" y="327"/>
                    <a:pt x="155" y="327"/>
                    <a:pt x="182" y="327"/>
                  </a:cubicBezTo>
                  <a:cubicBezTo>
                    <a:pt x="176" y="319"/>
                    <a:pt x="173" y="313"/>
                    <a:pt x="170" y="312"/>
                  </a:cubicBezTo>
                  <a:cubicBezTo>
                    <a:pt x="146" y="307"/>
                    <a:pt x="116" y="314"/>
                    <a:pt x="113" y="327"/>
                  </a:cubicBezTo>
                  <a:close/>
                  <a:moveTo>
                    <a:pt x="377" y="364"/>
                  </a:moveTo>
                  <a:cubicBezTo>
                    <a:pt x="379" y="363"/>
                    <a:pt x="380" y="361"/>
                    <a:pt x="381" y="359"/>
                  </a:cubicBezTo>
                  <a:cubicBezTo>
                    <a:pt x="378" y="355"/>
                    <a:pt x="374" y="348"/>
                    <a:pt x="371" y="348"/>
                  </a:cubicBezTo>
                  <a:cubicBezTo>
                    <a:pt x="350" y="349"/>
                    <a:pt x="329" y="352"/>
                    <a:pt x="309" y="354"/>
                  </a:cubicBezTo>
                  <a:cubicBezTo>
                    <a:pt x="309" y="356"/>
                    <a:pt x="309" y="358"/>
                    <a:pt x="309" y="360"/>
                  </a:cubicBezTo>
                  <a:cubicBezTo>
                    <a:pt x="332" y="361"/>
                    <a:pt x="355" y="363"/>
                    <a:pt x="377" y="364"/>
                  </a:cubicBezTo>
                  <a:close/>
                  <a:moveTo>
                    <a:pt x="474" y="356"/>
                  </a:moveTo>
                  <a:cubicBezTo>
                    <a:pt x="474" y="355"/>
                    <a:pt x="473" y="353"/>
                    <a:pt x="473" y="352"/>
                  </a:cubicBezTo>
                  <a:cubicBezTo>
                    <a:pt x="458" y="350"/>
                    <a:pt x="442" y="348"/>
                    <a:pt x="426" y="348"/>
                  </a:cubicBezTo>
                  <a:cubicBezTo>
                    <a:pt x="423" y="348"/>
                    <a:pt x="419" y="353"/>
                    <a:pt x="416" y="355"/>
                  </a:cubicBezTo>
                  <a:cubicBezTo>
                    <a:pt x="419" y="358"/>
                    <a:pt x="422" y="363"/>
                    <a:pt x="425" y="362"/>
                  </a:cubicBezTo>
                  <a:cubicBezTo>
                    <a:pt x="441" y="361"/>
                    <a:pt x="458" y="359"/>
                    <a:pt x="474" y="356"/>
                  </a:cubicBezTo>
                  <a:close/>
                  <a:moveTo>
                    <a:pt x="328" y="430"/>
                  </a:moveTo>
                  <a:cubicBezTo>
                    <a:pt x="328" y="432"/>
                    <a:pt x="328" y="433"/>
                    <a:pt x="328" y="435"/>
                  </a:cubicBezTo>
                  <a:cubicBezTo>
                    <a:pt x="345" y="436"/>
                    <a:pt x="362" y="437"/>
                    <a:pt x="378" y="438"/>
                  </a:cubicBezTo>
                  <a:cubicBezTo>
                    <a:pt x="378" y="434"/>
                    <a:pt x="378" y="431"/>
                    <a:pt x="378" y="428"/>
                  </a:cubicBezTo>
                  <a:cubicBezTo>
                    <a:pt x="361" y="429"/>
                    <a:pt x="345" y="430"/>
                    <a:pt x="328" y="430"/>
                  </a:cubicBezTo>
                  <a:close/>
                  <a:moveTo>
                    <a:pt x="468" y="435"/>
                  </a:moveTo>
                  <a:cubicBezTo>
                    <a:pt x="468" y="433"/>
                    <a:pt x="468" y="432"/>
                    <a:pt x="469" y="431"/>
                  </a:cubicBezTo>
                  <a:cubicBezTo>
                    <a:pt x="451" y="430"/>
                    <a:pt x="434" y="429"/>
                    <a:pt x="417" y="428"/>
                  </a:cubicBezTo>
                  <a:cubicBezTo>
                    <a:pt x="417" y="431"/>
                    <a:pt x="417" y="434"/>
                    <a:pt x="416" y="438"/>
                  </a:cubicBezTo>
                  <a:cubicBezTo>
                    <a:pt x="434" y="437"/>
                    <a:pt x="451" y="436"/>
                    <a:pt x="468" y="43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6"/>
            <p:cNvSpPr>
              <a:spLocks/>
            </p:cNvSpPr>
            <p:nvPr/>
          </p:nvSpPr>
          <p:spPr bwMode="auto">
            <a:xfrm>
              <a:off x="1855788" y="3576638"/>
              <a:ext cx="134938" cy="165100"/>
            </a:xfrm>
            <a:custGeom>
              <a:avLst/>
              <a:gdLst>
                <a:gd name="T0" fmla="*/ 36 w 36"/>
                <a:gd name="T1" fmla="*/ 1 h 44"/>
                <a:gd name="T2" fmla="*/ 30 w 36"/>
                <a:gd name="T3" fmla="*/ 42 h 44"/>
                <a:gd name="T4" fmla="*/ 5 w 36"/>
                <a:gd name="T5" fmla="*/ 41 h 44"/>
                <a:gd name="T6" fmla="*/ 0 w 36"/>
                <a:gd name="T7" fmla="*/ 4 h 44"/>
                <a:gd name="T8" fmla="*/ 9 w 36"/>
                <a:gd name="T9" fmla="*/ 3 h 44"/>
                <a:gd name="T10" fmla="*/ 10 w 36"/>
                <a:gd name="T11" fmla="*/ 20 h 44"/>
                <a:gd name="T12" fmla="*/ 17 w 36"/>
                <a:gd name="T13" fmla="*/ 34 h 44"/>
                <a:gd name="T14" fmla="*/ 25 w 36"/>
                <a:gd name="T15" fmla="*/ 20 h 44"/>
                <a:gd name="T16" fmla="*/ 27 w 36"/>
                <a:gd name="T17" fmla="*/ 0 h 44"/>
                <a:gd name="T18" fmla="*/ 36 w 36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44">
                  <a:moveTo>
                    <a:pt x="36" y="1"/>
                  </a:moveTo>
                  <a:cubicBezTo>
                    <a:pt x="34" y="15"/>
                    <a:pt x="34" y="29"/>
                    <a:pt x="30" y="42"/>
                  </a:cubicBezTo>
                  <a:cubicBezTo>
                    <a:pt x="29" y="44"/>
                    <a:pt x="6" y="44"/>
                    <a:pt x="5" y="41"/>
                  </a:cubicBezTo>
                  <a:cubicBezTo>
                    <a:pt x="1" y="30"/>
                    <a:pt x="1" y="17"/>
                    <a:pt x="0" y="4"/>
                  </a:cubicBezTo>
                  <a:cubicBezTo>
                    <a:pt x="3" y="4"/>
                    <a:pt x="6" y="3"/>
                    <a:pt x="9" y="3"/>
                  </a:cubicBezTo>
                  <a:cubicBezTo>
                    <a:pt x="9" y="9"/>
                    <a:pt x="9" y="15"/>
                    <a:pt x="10" y="20"/>
                  </a:cubicBezTo>
                  <a:cubicBezTo>
                    <a:pt x="12" y="25"/>
                    <a:pt x="15" y="30"/>
                    <a:pt x="17" y="34"/>
                  </a:cubicBezTo>
                  <a:cubicBezTo>
                    <a:pt x="20" y="30"/>
                    <a:pt x="24" y="25"/>
                    <a:pt x="25" y="20"/>
                  </a:cubicBezTo>
                  <a:cubicBezTo>
                    <a:pt x="27" y="13"/>
                    <a:pt x="27" y="6"/>
                    <a:pt x="27" y="0"/>
                  </a:cubicBezTo>
                  <a:cubicBezTo>
                    <a:pt x="30" y="0"/>
                    <a:pt x="33" y="0"/>
                    <a:pt x="36" y="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7"/>
            <p:cNvSpPr>
              <a:spLocks/>
            </p:cNvSpPr>
            <p:nvPr/>
          </p:nvSpPr>
          <p:spPr bwMode="auto">
            <a:xfrm>
              <a:off x="1187450" y="2924175"/>
              <a:ext cx="150813" cy="87313"/>
            </a:xfrm>
            <a:custGeom>
              <a:avLst/>
              <a:gdLst>
                <a:gd name="T0" fmla="*/ 37 w 40"/>
                <a:gd name="T1" fmla="*/ 0 h 23"/>
                <a:gd name="T2" fmla="*/ 18 w 40"/>
                <a:gd name="T3" fmla="*/ 22 h 23"/>
                <a:gd name="T4" fmla="*/ 7 w 40"/>
                <a:gd name="T5" fmla="*/ 2 h 23"/>
                <a:gd name="T6" fmla="*/ 37 w 40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3">
                  <a:moveTo>
                    <a:pt x="37" y="0"/>
                  </a:moveTo>
                  <a:cubicBezTo>
                    <a:pt x="40" y="23"/>
                    <a:pt x="28" y="23"/>
                    <a:pt x="18" y="22"/>
                  </a:cubicBezTo>
                  <a:cubicBezTo>
                    <a:pt x="8" y="21"/>
                    <a:pt x="0" y="16"/>
                    <a:pt x="7" y="2"/>
                  </a:cubicBezTo>
                  <a:cubicBezTo>
                    <a:pt x="17" y="8"/>
                    <a:pt x="26" y="22"/>
                    <a:pt x="37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333425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 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32" name="Donut 31"/>
          <p:cNvSpPr/>
          <p:nvPr/>
        </p:nvSpPr>
        <p:spPr>
          <a:xfrm>
            <a:off x="2905183" y="1419622"/>
            <a:ext cx="3312368" cy="3312368"/>
          </a:xfrm>
          <a:prstGeom prst="donut">
            <a:avLst>
              <a:gd name="adj" fmla="val 2412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184068" y="1446533"/>
            <a:ext cx="792088" cy="792088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Oval 33"/>
          <p:cNvSpPr/>
          <p:nvPr/>
        </p:nvSpPr>
        <p:spPr>
          <a:xfrm>
            <a:off x="5706312" y="2678802"/>
            <a:ext cx="792088" cy="792088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Oval 34"/>
          <p:cNvSpPr/>
          <p:nvPr/>
        </p:nvSpPr>
        <p:spPr>
          <a:xfrm>
            <a:off x="5184068" y="3911072"/>
            <a:ext cx="792088" cy="792088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Oval 35"/>
          <p:cNvSpPr/>
          <p:nvPr/>
        </p:nvSpPr>
        <p:spPr>
          <a:xfrm>
            <a:off x="3185660" y="1446533"/>
            <a:ext cx="792088" cy="792088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Oval 36"/>
          <p:cNvSpPr/>
          <p:nvPr/>
        </p:nvSpPr>
        <p:spPr>
          <a:xfrm>
            <a:off x="2587580" y="2678802"/>
            <a:ext cx="792088" cy="792088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Oval 37"/>
          <p:cNvSpPr/>
          <p:nvPr/>
        </p:nvSpPr>
        <p:spPr>
          <a:xfrm>
            <a:off x="3185660" y="3911072"/>
            <a:ext cx="792088" cy="792088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5" name="Group 44"/>
          <p:cNvGrpSpPr/>
          <p:nvPr/>
        </p:nvGrpSpPr>
        <p:grpSpPr>
          <a:xfrm>
            <a:off x="6664715" y="2626829"/>
            <a:ext cx="2098319" cy="896034"/>
            <a:chOff x="3017859" y="4310610"/>
            <a:chExt cx="1870812" cy="896034"/>
          </a:xfrm>
        </p:grpSpPr>
        <p:sp>
          <p:nvSpPr>
            <p:cNvPr id="46" name="TextBox 45"/>
            <p:cNvSpPr txBox="1"/>
            <p:nvPr/>
          </p:nvSpPr>
          <p:spPr>
            <a:xfrm>
              <a:off x="3021856" y="4560313"/>
              <a:ext cx="18668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118258" y="1394560"/>
            <a:ext cx="2098319" cy="896034"/>
            <a:chOff x="3017859" y="4310610"/>
            <a:chExt cx="1870812" cy="896034"/>
          </a:xfrm>
        </p:grpSpPr>
        <p:sp>
          <p:nvSpPr>
            <p:cNvPr id="49" name="TextBox 48"/>
            <p:cNvSpPr txBox="1"/>
            <p:nvPr/>
          </p:nvSpPr>
          <p:spPr>
            <a:xfrm>
              <a:off x="3021856" y="4560313"/>
              <a:ext cx="18668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102356" y="3919576"/>
            <a:ext cx="2098319" cy="896034"/>
            <a:chOff x="3017859" y="4310610"/>
            <a:chExt cx="1870812" cy="896034"/>
          </a:xfrm>
        </p:grpSpPr>
        <p:sp>
          <p:nvSpPr>
            <p:cNvPr id="52" name="TextBox 51"/>
            <p:cNvSpPr txBox="1"/>
            <p:nvPr/>
          </p:nvSpPr>
          <p:spPr>
            <a:xfrm>
              <a:off x="3021856" y="4560313"/>
              <a:ext cx="18668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85449" y="2627433"/>
            <a:ext cx="2098319" cy="896034"/>
            <a:chOff x="3017859" y="4310610"/>
            <a:chExt cx="1870812" cy="896034"/>
          </a:xfrm>
        </p:grpSpPr>
        <p:sp>
          <p:nvSpPr>
            <p:cNvPr id="55" name="TextBox 54"/>
            <p:cNvSpPr txBox="1"/>
            <p:nvPr/>
          </p:nvSpPr>
          <p:spPr>
            <a:xfrm>
              <a:off x="3021856" y="4560313"/>
              <a:ext cx="18668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971600" y="1395164"/>
            <a:ext cx="2098319" cy="896034"/>
            <a:chOff x="3017859" y="4310610"/>
            <a:chExt cx="1870812" cy="896034"/>
          </a:xfrm>
        </p:grpSpPr>
        <p:sp>
          <p:nvSpPr>
            <p:cNvPr id="58" name="TextBox 57"/>
            <p:cNvSpPr txBox="1"/>
            <p:nvPr/>
          </p:nvSpPr>
          <p:spPr>
            <a:xfrm>
              <a:off x="3021856" y="4560313"/>
              <a:ext cx="18668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955698" y="3920180"/>
            <a:ext cx="2098319" cy="896034"/>
            <a:chOff x="3017859" y="4310610"/>
            <a:chExt cx="1870812" cy="896034"/>
          </a:xfrm>
        </p:grpSpPr>
        <p:sp>
          <p:nvSpPr>
            <p:cNvPr id="61" name="TextBox 60"/>
            <p:cNvSpPr txBox="1"/>
            <p:nvPr/>
          </p:nvSpPr>
          <p:spPr>
            <a:xfrm>
              <a:off x="3021856" y="4560313"/>
              <a:ext cx="18668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4" name="Grupo 63"/>
          <p:cNvGrpSpPr/>
          <p:nvPr/>
        </p:nvGrpSpPr>
        <p:grpSpPr>
          <a:xfrm>
            <a:off x="3788541" y="2290594"/>
            <a:ext cx="1695450" cy="1690687"/>
            <a:chOff x="3797300" y="2195513"/>
            <a:chExt cx="1695450" cy="1690687"/>
          </a:xfrm>
          <a:solidFill>
            <a:schemeClr val="tx1"/>
          </a:solidFill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3797300" y="2195513"/>
              <a:ext cx="950913" cy="342900"/>
            </a:xfrm>
            <a:custGeom>
              <a:avLst/>
              <a:gdLst>
                <a:gd name="T0" fmla="*/ 335 w 335"/>
                <a:gd name="T1" fmla="*/ 0 h 121"/>
                <a:gd name="T2" fmla="*/ 335 w 335"/>
                <a:gd name="T3" fmla="*/ 19 h 121"/>
                <a:gd name="T4" fmla="*/ 326 w 335"/>
                <a:gd name="T5" fmla="*/ 19 h 121"/>
                <a:gd name="T6" fmla="*/ 326 w 335"/>
                <a:gd name="T7" fmla="*/ 102 h 121"/>
                <a:gd name="T8" fmla="*/ 335 w 335"/>
                <a:gd name="T9" fmla="*/ 103 h 121"/>
                <a:gd name="T10" fmla="*/ 335 w 335"/>
                <a:gd name="T11" fmla="*/ 121 h 121"/>
                <a:gd name="T12" fmla="*/ 328 w 335"/>
                <a:gd name="T13" fmla="*/ 121 h 121"/>
                <a:gd name="T14" fmla="*/ 222 w 335"/>
                <a:gd name="T15" fmla="*/ 121 h 121"/>
                <a:gd name="T16" fmla="*/ 169 w 335"/>
                <a:gd name="T17" fmla="*/ 95 h 121"/>
                <a:gd name="T18" fmla="*/ 167 w 335"/>
                <a:gd name="T19" fmla="*/ 93 h 121"/>
                <a:gd name="T20" fmla="*/ 134 w 335"/>
                <a:gd name="T21" fmla="*/ 118 h 121"/>
                <a:gd name="T22" fmla="*/ 121 w 335"/>
                <a:gd name="T23" fmla="*/ 121 h 121"/>
                <a:gd name="T24" fmla="*/ 0 w 335"/>
                <a:gd name="T25" fmla="*/ 121 h 121"/>
                <a:gd name="T26" fmla="*/ 0 w 335"/>
                <a:gd name="T27" fmla="*/ 103 h 121"/>
                <a:gd name="T28" fmla="*/ 9 w 335"/>
                <a:gd name="T29" fmla="*/ 102 h 121"/>
                <a:gd name="T30" fmla="*/ 9 w 335"/>
                <a:gd name="T31" fmla="*/ 19 h 121"/>
                <a:gd name="T32" fmla="*/ 0 w 335"/>
                <a:gd name="T33" fmla="*/ 19 h 121"/>
                <a:gd name="T34" fmla="*/ 0 w 335"/>
                <a:gd name="T35" fmla="*/ 0 h 121"/>
                <a:gd name="T36" fmla="*/ 124 w 335"/>
                <a:gd name="T37" fmla="*/ 0 h 121"/>
                <a:gd name="T38" fmla="*/ 150 w 335"/>
                <a:gd name="T39" fmla="*/ 11 h 121"/>
                <a:gd name="T40" fmla="*/ 167 w 335"/>
                <a:gd name="T41" fmla="*/ 27 h 121"/>
                <a:gd name="T42" fmla="*/ 185 w 335"/>
                <a:gd name="T43" fmla="*/ 11 h 121"/>
                <a:gd name="T44" fmla="*/ 210 w 335"/>
                <a:gd name="T45" fmla="*/ 0 h 121"/>
                <a:gd name="T46" fmla="*/ 335 w 335"/>
                <a:gd name="T47" fmla="*/ 0 h 121"/>
                <a:gd name="T48" fmla="*/ 46 w 335"/>
                <a:gd name="T49" fmla="*/ 19 h 121"/>
                <a:gd name="T50" fmla="*/ 28 w 335"/>
                <a:gd name="T51" fmla="*/ 19 h 121"/>
                <a:gd name="T52" fmla="*/ 28 w 335"/>
                <a:gd name="T53" fmla="*/ 102 h 121"/>
                <a:gd name="T54" fmla="*/ 46 w 335"/>
                <a:gd name="T55" fmla="*/ 102 h 121"/>
                <a:gd name="T56" fmla="*/ 46 w 335"/>
                <a:gd name="T57" fmla="*/ 19 h 121"/>
                <a:gd name="T58" fmla="*/ 65 w 335"/>
                <a:gd name="T59" fmla="*/ 19 h 121"/>
                <a:gd name="T60" fmla="*/ 65 w 335"/>
                <a:gd name="T61" fmla="*/ 102 h 121"/>
                <a:gd name="T62" fmla="*/ 83 w 335"/>
                <a:gd name="T63" fmla="*/ 102 h 121"/>
                <a:gd name="T64" fmla="*/ 83 w 335"/>
                <a:gd name="T65" fmla="*/ 19 h 121"/>
                <a:gd name="T66" fmla="*/ 65 w 335"/>
                <a:gd name="T67" fmla="*/ 19 h 121"/>
                <a:gd name="T68" fmla="*/ 120 w 335"/>
                <a:gd name="T69" fmla="*/ 102 h 121"/>
                <a:gd name="T70" fmla="*/ 120 w 335"/>
                <a:gd name="T71" fmla="*/ 19 h 121"/>
                <a:gd name="T72" fmla="*/ 103 w 335"/>
                <a:gd name="T73" fmla="*/ 19 h 121"/>
                <a:gd name="T74" fmla="*/ 103 w 335"/>
                <a:gd name="T75" fmla="*/ 102 h 121"/>
                <a:gd name="T76" fmla="*/ 120 w 335"/>
                <a:gd name="T77" fmla="*/ 102 h 121"/>
                <a:gd name="T78" fmla="*/ 214 w 335"/>
                <a:gd name="T79" fmla="*/ 19 h 121"/>
                <a:gd name="T80" fmla="*/ 214 w 335"/>
                <a:gd name="T81" fmla="*/ 102 h 121"/>
                <a:gd name="T82" fmla="*/ 232 w 335"/>
                <a:gd name="T83" fmla="*/ 102 h 121"/>
                <a:gd name="T84" fmla="*/ 232 w 335"/>
                <a:gd name="T85" fmla="*/ 19 h 121"/>
                <a:gd name="T86" fmla="*/ 214 w 335"/>
                <a:gd name="T87" fmla="*/ 19 h 121"/>
                <a:gd name="T88" fmla="*/ 270 w 335"/>
                <a:gd name="T89" fmla="*/ 19 h 121"/>
                <a:gd name="T90" fmla="*/ 252 w 335"/>
                <a:gd name="T91" fmla="*/ 19 h 121"/>
                <a:gd name="T92" fmla="*/ 252 w 335"/>
                <a:gd name="T93" fmla="*/ 102 h 121"/>
                <a:gd name="T94" fmla="*/ 270 w 335"/>
                <a:gd name="T95" fmla="*/ 102 h 121"/>
                <a:gd name="T96" fmla="*/ 270 w 335"/>
                <a:gd name="T97" fmla="*/ 19 h 121"/>
                <a:gd name="T98" fmla="*/ 289 w 335"/>
                <a:gd name="T99" fmla="*/ 19 h 121"/>
                <a:gd name="T100" fmla="*/ 289 w 335"/>
                <a:gd name="T101" fmla="*/ 102 h 121"/>
                <a:gd name="T102" fmla="*/ 307 w 335"/>
                <a:gd name="T103" fmla="*/ 102 h 121"/>
                <a:gd name="T104" fmla="*/ 307 w 335"/>
                <a:gd name="T105" fmla="*/ 19 h 121"/>
                <a:gd name="T106" fmla="*/ 289 w 335"/>
                <a:gd name="T107" fmla="*/ 19 h 121"/>
                <a:gd name="T108" fmla="*/ 140 w 335"/>
                <a:gd name="T109" fmla="*/ 26 h 121"/>
                <a:gd name="T110" fmla="*/ 140 w 335"/>
                <a:gd name="T111" fmla="*/ 94 h 121"/>
                <a:gd name="T112" fmla="*/ 140 w 335"/>
                <a:gd name="T113" fmla="*/ 26 h 121"/>
                <a:gd name="T114" fmla="*/ 195 w 335"/>
                <a:gd name="T115" fmla="*/ 27 h 121"/>
                <a:gd name="T116" fmla="*/ 195 w 335"/>
                <a:gd name="T117" fmla="*/ 94 h 121"/>
                <a:gd name="T118" fmla="*/ 195 w 335"/>
                <a:gd name="T119" fmla="*/ 2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5" h="121">
                  <a:moveTo>
                    <a:pt x="335" y="0"/>
                  </a:moveTo>
                  <a:cubicBezTo>
                    <a:pt x="335" y="6"/>
                    <a:pt x="335" y="12"/>
                    <a:pt x="335" y="19"/>
                  </a:cubicBezTo>
                  <a:cubicBezTo>
                    <a:pt x="332" y="19"/>
                    <a:pt x="329" y="19"/>
                    <a:pt x="326" y="19"/>
                  </a:cubicBezTo>
                  <a:cubicBezTo>
                    <a:pt x="326" y="47"/>
                    <a:pt x="326" y="74"/>
                    <a:pt x="326" y="102"/>
                  </a:cubicBezTo>
                  <a:cubicBezTo>
                    <a:pt x="329" y="102"/>
                    <a:pt x="331" y="103"/>
                    <a:pt x="335" y="103"/>
                  </a:cubicBezTo>
                  <a:cubicBezTo>
                    <a:pt x="335" y="109"/>
                    <a:pt x="335" y="115"/>
                    <a:pt x="335" y="121"/>
                  </a:cubicBezTo>
                  <a:cubicBezTo>
                    <a:pt x="332" y="121"/>
                    <a:pt x="330" y="121"/>
                    <a:pt x="328" y="121"/>
                  </a:cubicBezTo>
                  <a:cubicBezTo>
                    <a:pt x="293" y="121"/>
                    <a:pt x="258" y="121"/>
                    <a:pt x="222" y="121"/>
                  </a:cubicBezTo>
                  <a:cubicBezTo>
                    <a:pt x="200" y="121"/>
                    <a:pt x="182" y="113"/>
                    <a:pt x="169" y="95"/>
                  </a:cubicBezTo>
                  <a:cubicBezTo>
                    <a:pt x="169" y="95"/>
                    <a:pt x="168" y="94"/>
                    <a:pt x="167" y="93"/>
                  </a:cubicBezTo>
                  <a:cubicBezTo>
                    <a:pt x="159" y="106"/>
                    <a:pt x="148" y="114"/>
                    <a:pt x="134" y="118"/>
                  </a:cubicBezTo>
                  <a:cubicBezTo>
                    <a:pt x="129" y="120"/>
                    <a:pt x="125" y="121"/>
                    <a:pt x="121" y="121"/>
                  </a:cubicBezTo>
                  <a:cubicBezTo>
                    <a:pt x="81" y="121"/>
                    <a:pt x="41" y="121"/>
                    <a:pt x="0" y="121"/>
                  </a:cubicBezTo>
                  <a:cubicBezTo>
                    <a:pt x="0" y="115"/>
                    <a:pt x="0" y="109"/>
                    <a:pt x="0" y="103"/>
                  </a:cubicBezTo>
                  <a:cubicBezTo>
                    <a:pt x="3" y="103"/>
                    <a:pt x="6" y="102"/>
                    <a:pt x="9" y="102"/>
                  </a:cubicBezTo>
                  <a:cubicBezTo>
                    <a:pt x="9" y="75"/>
                    <a:pt x="9" y="47"/>
                    <a:pt x="9" y="19"/>
                  </a:cubicBezTo>
                  <a:cubicBezTo>
                    <a:pt x="6" y="19"/>
                    <a:pt x="3" y="19"/>
                    <a:pt x="0" y="19"/>
                  </a:cubicBezTo>
                  <a:cubicBezTo>
                    <a:pt x="0" y="12"/>
                    <a:pt x="0" y="6"/>
                    <a:pt x="0" y="0"/>
                  </a:cubicBezTo>
                  <a:cubicBezTo>
                    <a:pt x="41" y="0"/>
                    <a:pt x="83" y="0"/>
                    <a:pt x="124" y="0"/>
                  </a:cubicBezTo>
                  <a:cubicBezTo>
                    <a:pt x="133" y="4"/>
                    <a:pt x="142" y="6"/>
                    <a:pt x="150" y="11"/>
                  </a:cubicBezTo>
                  <a:cubicBezTo>
                    <a:pt x="157" y="15"/>
                    <a:pt x="162" y="22"/>
                    <a:pt x="167" y="27"/>
                  </a:cubicBezTo>
                  <a:cubicBezTo>
                    <a:pt x="173" y="21"/>
                    <a:pt x="179" y="15"/>
                    <a:pt x="185" y="11"/>
                  </a:cubicBezTo>
                  <a:cubicBezTo>
                    <a:pt x="193" y="6"/>
                    <a:pt x="202" y="4"/>
                    <a:pt x="210" y="0"/>
                  </a:cubicBezTo>
                  <a:cubicBezTo>
                    <a:pt x="252" y="0"/>
                    <a:pt x="293" y="0"/>
                    <a:pt x="335" y="0"/>
                  </a:cubicBezTo>
                  <a:close/>
                  <a:moveTo>
                    <a:pt x="46" y="19"/>
                  </a:moveTo>
                  <a:cubicBezTo>
                    <a:pt x="40" y="19"/>
                    <a:pt x="34" y="19"/>
                    <a:pt x="28" y="19"/>
                  </a:cubicBezTo>
                  <a:cubicBezTo>
                    <a:pt x="28" y="47"/>
                    <a:pt x="28" y="75"/>
                    <a:pt x="28" y="102"/>
                  </a:cubicBezTo>
                  <a:cubicBezTo>
                    <a:pt x="34" y="102"/>
                    <a:pt x="40" y="102"/>
                    <a:pt x="46" y="102"/>
                  </a:cubicBezTo>
                  <a:cubicBezTo>
                    <a:pt x="46" y="74"/>
                    <a:pt x="46" y="47"/>
                    <a:pt x="46" y="19"/>
                  </a:cubicBezTo>
                  <a:close/>
                  <a:moveTo>
                    <a:pt x="65" y="19"/>
                  </a:moveTo>
                  <a:cubicBezTo>
                    <a:pt x="65" y="47"/>
                    <a:pt x="65" y="75"/>
                    <a:pt x="65" y="102"/>
                  </a:cubicBezTo>
                  <a:cubicBezTo>
                    <a:pt x="72" y="102"/>
                    <a:pt x="78" y="102"/>
                    <a:pt x="83" y="102"/>
                  </a:cubicBezTo>
                  <a:cubicBezTo>
                    <a:pt x="83" y="74"/>
                    <a:pt x="83" y="47"/>
                    <a:pt x="83" y="19"/>
                  </a:cubicBezTo>
                  <a:cubicBezTo>
                    <a:pt x="77" y="19"/>
                    <a:pt x="72" y="19"/>
                    <a:pt x="65" y="19"/>
                  </a:cubicBezTo>
                  <a:close/>
                  <a:moveTo>
                    <a:pt x="120" y="102"/>
                  </a:moveTo>
                  <a:cubicBezTo>
                    <a:pt x="120" y="74"/>
                    <a:pt x="120" y="47"/>
                    <a:pt x="120" y="19"/>
                  </a:cubicBezTo>
                  <a:cubicBezTo>
                    <a:pt x="114" y="19"/>
                    <a:pt x="109" y="19"/>
                    <a:pt x="103" y="19"/>
                  </a:cubicBezTo>
                  <a:cubicBezTo>
                    <a:pt x="103" y="47"/>
                    <a:pt x="103" y="74"/>
                    <a:pt x="103" y="102"/>
                  </a:cubicBezTo>
                  <a:cubicBezTo>
                    <a:pt x="109" y="102"/>
                    <a:pt x="114" y="102"/>
                    <a:pt x="120" y="102"/>
                  </a:cubicBezTo>
                  <a:close/>
                  <a:moveTo>
                    <a:pt x="214" y="19"/>
                  </a:moveTo>
                  <a:cubicBezTo>
                    <a:pt x="214" y="47"/>
                    <a:pt x="214" y="75"/>
                    <a:pt x="214" y="102"/>
                  </a:cubicBezTo>
                  <a:cubicBezTo>
                    <a:pt x="221" y="102"/>
                    <a:pt x="227" y="102"/>
                    <a:pt x="232" y="102"/>
                  </a:cubicBezTo>
                  <a:cubicBezTo>
                    <a:pt x="232" y="74"/>
                    <a:pt x="232" y="47"/>
                    <a:pt x="232" y="19"/>
                  </a:cubicBezTo>
                  <a:cubicBezTo>
                    <a:pt x="226" y="19"/>
                    <a:pt x="221" y="19"/>
                    <a:pt x="214" y="19"/>
                  </a:cubicBezTo>
                  <a:close/>
                  <a:moveTo>
                    <a:pt x="270" y="19"/>
                  </a:moveTo>
                  <a:cubicBezTo>
                    <a:pt x="263" y="19"/>
                    <a:pt x="257" y="19"/>
                    <a:pt x="252" y="19"/>
                  </a:cubicBezTo>
                  <a:cubicBezTo>
                    <a:pt x="252" y="47"/>
                    <a:pt x="252" y="75"/>
                    <a:pt x="252" y="102"/>
                  </a:cubicBezTo>
                  <a:cubicBezTo>
                    <a:pt x="258" y="102"/>
                    <a:pt x="264" y="102"/>
                    <a:pt x="270" y="102"/>
                  </a:cubicBezTo>
                  <a:cubicBezTo>
                    <a:pt x="270" y="74"/>
                    <a:pt x="270" y="47"/>
                    <a:pt x="270" y="19"/>
                  </a:cubicBezTo>
                  <a:close/>
                  <a:moveTo>
                    <a:pt x="289" y="19"/>
                  </a:moveTo>
                  <a:cubicBezTo>
                    <a:pt x="289" y="47"/>
                    <a:pt x="289" y="75"/>
                    <a:pt x="289" y="102"/>
                  </a:cubicBezTo>
                  <a:cubicBezTo>
                    <a:pt x="295" y="102"/>
                    <a:pt x="301" y="102"/>
                    <a:pt x="307" y="102"/>
                  </a:cubicBezTo>
                  <a:cubicBezTo>
                    <a:pt x="307" y="74"/>
                    <a:pt x="307" y="47"/>
                    <a:pt x="307" y="19"/>
                  </a:cubicBezTo>
                  <a:cubicBezTo>
                    <a:pt x="301" y="19"/>
                    <a:pt x="295" y="19"/>
                    <a:pt x="289" y="19"/>
                  </a:cubicBezTo>
                  <a:close/>
                  <a:moveTo>
                    <a:pt x="140" y="26"/>
                  </a:moveTo>
                  <a:cubicBezTo>
                    <a:pt x="140" y="49"/>
                    <a:pt x="140" y="72"/>
                    <a:pt x="140" y="94"/>
                  </a:cubicBezTo>
                  <a:cubicBezTo>
                    <a:pt x="162" y="81"/>
                    <a:pt x="166" y="46"/>
                    <a:pt x="140" y="26"/>
                  </a:cubicBezTo>
                  <a:close/>
                  <a:moveTo>
                    <a:pt x="195" y="27"/>
                  </a:moveTo>
                  <a:cubicBezTo>
                    <a:pt x="169" y="44"/>
                    <a:pt x="172" y="81"/>
                    <a:pt x="195" y="94"/>
                  </a:cubicBezTo>
                  <a:cubicBezTo>
                    <a:pt x="195" y="72"/>
                    <a:pt x="195" y="50"/>
                    <a:pt x="195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4629150" y="2587625"/>
              <a:ext cx="863600" cy="666750"/>
            </a:xfrm>
            <a:custGeom>
              <a:avLst/>
              <a:gdLst>
                <a:gd name="T0" fmla="*/ 17 w 305"/>
                <a:gd name="T1" fmla="*/ 143 h 235"/>
                <a:gd name="T2" fmla="*/ 43 w 305"/>
                <a:gd name="T3" fmla="*/ 72 h 235"/>
                <a:gd name="T4" fmla="*/ 75 w 305"/>
                <a:gd name="T5" fmla="*/ 2 h 235"/>
                <a:gd name="T6" fmla="*/ 149 w 305"/>
                <a:gd name="T7" fmla="*/ 30 h 235"/>
                <a:gd name="T8" fmla="*/ 210 w 305"/>
                <a:gd name="T9" fmla="*/ 5 h 235"/>
                <a:gd name="T10" fmla="*/ 269 w 305"/>
                <a:gd name="T11" fmla="*/ 35 h 235"/>
                <a:gd name="T12" fmla="*/ 278 w 305"/>
                <a:gd name="T13" fmla="*/ 81 h 235"/>
                <a:gd name="T14" fmla="*/ 293 w 305"/>
                <a:gd name="T15" fmla="*/ 140 h 235"/>
                <a:gd name="T16" fmla="*/ 264 w 305"/>
                <a:gd name="T17" fmla="*/ 162 h 235"/>
                <a:gd name="T18" fmla="*/ 226 w 305"/>
                <a:gd name="T19" fmla="*/ 233 h 235"/>
                <a:gd name="T20" fmla="*/ 141 w 305"/>
                <a:gd name="T21" fmla="*/ 210 h 235"/>
                <a:gd name="T22" fmla="*/ 38 w 305"/>
                <a:gd name="T23" fmla="*/ 195 h 235"/>
                <a:gd name="T24" fmla="*/ 44 w 305"/>
                <a:gd name="T25" fmla="*/ 164 h 235"/>
                <a:gd name="T26" fmla="*/ 174 w 305"/>
                <a:gd name="T27" fmla="*/ 73 h 235"/>
                <a:gd name="T28" fmla="*/ 137 w 305"/>
                <a:gd name="T29" fmla="*/ 72 h 235"/>
                <a:gd name="T30" fmla="*/ 91 w 305"/>
                <a:gd name="T31" fmla="*/ 116 h 235"/>
                <a:gd name="T32" fmla="*/ 120 w 305"/>
                <a:gd name="T33" fmla="*/ 149 h 235"/>
                <a:gd name="T34" fmla="*/ 169 w 305"/>
                <a:gd name="T35" fmla="*/ 163 h 235"/>
                <a:gd name="T36" fmla="*/ 217 w 305"/>
                <a:gd name="T37" fmla="*/ 117 h 235"/>
                <a:gd name="T38" fmla="*/ 226 w 305"/>
                <a:gd name="T39" fmla="*/ 214 h 235"/>
                <a:gd name="T40" fmla="*/ 246 w 305"/>
                <a:gd name="T41" fmla="*/ 171 h 235"/>
                <a:gd name="T42" fmla="*/ 171 w 305"/>
                <a:gd name="T43" fmla="*/ 191 h 235"/>
                <a:gd name="T44" fmla="*/ 58 w 305"/>
                <a:gd name="T45" fmla="*/ 182 h 235"/>
                <a:gd name="T46" fmla="*/ 81 w 305"/>
                <a:gd name="T47" fmla="*/ 214 h 235"/>
                <a:gd name="T48" fmla="*/ 123 w 305"/>
                <a:gd name="T49" fmla="*/ 181 h 235"/>
                <a:gd name="T50" fmla="*/ 61 w 305"/>
                <a:gd name="T51" fmla="*/ 66 h 235"/>
                <a:gd name="T52" fmla="*/ 117 w 305"/>
                <a:gd name="T53" fmla="*/ 54 h 235"/>
                <a:gd name="T54" fmla="*/ 109 w 305"/>
                <a:gd name="T55" fmla="*/ 29 h 235"/>
                <a:gd name="T56" fmla="*/ 57 w 305"/>
                <a:gd name="T57" fmla="*/ 39 h 235"/>
                <a:gd name="T58" fmla="*/ 170 w 305"/>
                <a:gd name="T59" fmla="*/ 44 h 235"/>
                <a:gd name="T60" fmla="*/ 218 w 305"/>
                <a:gd name="T61" fmla="*/ 58 h 235"/>
                <a:gd name="T62" fmla="*/ 250 w 305"/>
                <a:gd name="T63" fmla="*/ 36 h 235"/>
                <a:gd name="T64" fmla="*/ 224 w 305"/>
                <a:gd name="T65" fmla="*/ 21 h 235"/>
                <a:gd name="T66" fmla="*/ 256 w 305"/>
                <a:gd name="T67" fmla="*/ 146 h 235"/>
                <a:gd name="T68" fmla="*/ 279 w 305"/>
                <a:gd name="T69" fmla="*/ 105 h 235"/>
                <a:gd name="T70" fmla="*/ 240 w 305"/>
                <a:gd name="T71" fmla="*/ 115 h 235"/>
                <a:gd name="T72" fmla="*/ 256 w 305"/>
                <a:gd name="T73" fmla="*/ 146 h 235"/>
                <a:gd name="T74" fmla="*/ 67 w 305"/>
                <a:gd name="T75" fmla="*/ 119 h 235"/>
                <a:gd name="T76" fmla="*/ 51 w 305"/>
                <a:gd name="T77" fmla="*/ 89 h 235"/>
                <a:gd name="T78" fmla="*/ 31 w 305"/>
                <a:gd name="T79" fmla="*/ 132 h 235"/>
                <a:gd name="T80" fmla="*/ 69 w 305"/>
                <a:gd name="T81" fmla="*/ 152 h 235"/>
                <a:gd name="T82" fmla="*/ 80 w 305"/>
                <a:gd name="T83" fmla="*/ 133 h 235"/>
                <a:gd name="T84" fmla="*/ 238 w 305"/>
                <a:gd name="T85" fmla="*/ 152 h 235"/>
                <a:gd name="T86" fmla="*/ 203 w 305"/>
                <a:gd name="T87" fmla="*/ 160 h 235"/>
                <a:gd name="T88" fmla="*/ 203 w 305"/>
                <a:gd name="T89" fmla="*/ 74 h 235"/>
                <a:gd name="T90" fmla="*/ 238 w 305"/>
                <a:gd name="T91" fmla="*/ 82 h 235"/>
                <a:gd name="T92" fmla="*/ 104 w 305"/>
                <a:gd name="T93" fmla="*/ 74 h 235"/>
                <a:gd name="T94" fmla="*/ 81 w 305"/>
                <a:gd name="T95" fmla="*/ 10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5" h="235">
                  <a:moveTo>
                    <a:pt x="44" y="164"/>
                  </a:moveTo>
                  <a:cubicBezTo>
                    <a:pt x="34" y="157"/>
                    <a:pt x="25" y="151"/>
                    <a:pt x="17" y="143"/>
                  </a:cubicBezTo>
                  <a:cubicBezTo>
                    <a:pt x="0" y="128"/>
                    <a:pt x="1" y="106"/>
                    <a:pt x="17" y="91"/>
                  </a:cubicBezTo>
                  <a:cubicBezTo>
                    <a:pt x="25" y="83"/>
                    <a:pt x="35" y="78"/>
                    <a:pt x="43" y="72"/>
                  </a:cubicBezTo>
                  <a:cubicBezTo>
                    <a:pt x="41" y="61"/>
                    <a:pt x="39" y="50"/>
                    <a:pt x="39" y="38"/>
                  </a:cubicBezTo>
                  <a:cubicBezTo>
                    <a:pt x="38" y="17"/>
                    <a:pt x="53" y="2"/>
                    <a:pt x="75" y="2"/>
                  </a:cubicBezTo>
                  <a:cubicBezTo>
                    <a:pt x="90" y="1"/>
                    <a:pt x="105" y="6"/>
                    <a:pt x="118" y="12"/>
                  </a:cubicBezTo>
                  <a:cubicBezTo>
                    <a:pt x="129" y="18"/>
                    <a:pt x="139" y="24"/>
                    <a:pt x="149" y="30"/>
                  </a:cubicBezTo>
                  <a:cubicBezTo>
                    <a:pt x="153" y="32"/>
                    <a:pt x="155" y="32"/>
                    <a:pt x="158" y="30"/>
                  </a:cubicBezTo>
                  <a:cubicBezTo>
                    <a:pt x="174" y="19"/>
                    <a:pt x="191" y="10"/>
                    <a:pt x="210" y="5"/>
                  </a:cubicBezTo>
                  <a:cubicBezTo>
                    <a:pt x="224" y="1"/>
                    <a:pt x="237" y="0"/>
                    <a:pt x="251" y="6"/>
                  </a:cubicBezTo>
                  <a:cubicBezTo>
                    <a:pt x="262" y="12"/>
                    <a:pt x="269" y="22"/>
                    <a:pt x="269" y="35"/>
                  </a:cubicBezTo>
                  <a:cubicBezTo>
                    <a:pt x="268" y="47"/>
                    <a:pt x="266" y="60"/>
                    <a:pt x="265" y="73"/>
                  </a:cubicBezTo>
                  <a:cubicBezTo>
                    <a:pt x="268" y="75"/>
                    <a:pt x="273" y="77"/>
                    <a:pt x="278" y="81"/>
                  </a:cubicBezTo>
                  <a:cubicBezTo>
                    <a:pt x="286" y="86"/>
                    <a:pt x="293" y="92"/>
                    <a:pt x="298" y="101"/>
                  </a:cubicBezTo>
                  <a:cubicBezTo>
                    <a:pt x="305" y="114"/>
                    <a:pt x="304" y="130"/>
                    <a:pt x="293" y="140"/>
                  </a:cubicBezTo>
                  <a:cubicBezTo>
                    <a:pt x="286" y="147"/>
                    <a:pt x="278" y="153"/>
                    <a:pt x="270" y="159"/>
                  </a:cubicBezTo>
                  <a:cubicBezTo>
                    <a:pt x="268" y="160"/>
                    <a:pt x="265" y="161"/>
                    <a:pt x="264" y="162"/>
                  </a:cubicBezTo>
                  <a:cubicBezTo>
                    <a:pt x="266" y="174"/>
                    <a:pt x="268" y="184"/>
                    <a:pt x="269" y="195"/>
                  </a:cubicBezTo>
                  <a:cubicBezTo>
                    <a:pt x="270" y="221"/>
                    <a:pt x="250" y="235"/>
                    <a:pt x="226" y="233"/>
                  </a:cubicBezTo>
                  <a:cubicBezTo>
                    <a:pt x="204" y="231"/>
                    <a:pt x="184" y="222"/>
                    <a:pt x="166" y="209"/>
                  </a:cubicBezTo>
                  <a:cubicBezTo>
                    <a:pt x="157" y="203"/>
                    <a:pt x="150" y="203"/>
                    <a:pt x="141" y="210"/>
                  </a:cubicBezTo>
                  <a:cubicBezTo>
                    <a:pt x="123" y="222"/>
                    <a:pt x="104" y="230"/>
                    <a:pt x="82" y="232"/>
                  </a:cubicBezTo>
                  <a:cubicBezTo>
                    <a:pt x="57" y="235"/>
                    <a:pt x="38" y="221"/>
                    <a:pt x="38" y="195"/>
                  </a:cubicBezTo>
                  <a:cubicBezTo>
                    <a:pt x="39" y="189"/>
                    <a:pt x="39" y="184"/>
                    <a:pt x="40" y="179"/>
                  </a:cubicBezTo>
                  <a:cubicBezTo>
                    <a:pt x="41" y="173"/>
                    <a:pt x="43" y="168"/>
                    <a:pt x="44" y="164"/>
                  </a:cubicBezTo>
                  <a:close/>
                  <a:moveTo>
                    <a:pt x="217" y="117"/>
                  </a:moveTo>
                  <a:cubicBezTo>
                    <a:pt x="202" y="102"/>
                    <a:pt x="188" y="87"/>
                    <a:pt x="174" y="73"/>
                  </a:cubicBezTo>
                  <a:cubicBezTo>
                    <a:pt x="173" y="72"/>
                    <a:pt x="171" y="72"/>
                    <a:pt x="170" y="72"/>
                  </a:cubicBezTo>
                  <a:cubicBezTo>
                    <a:pt x="159" y="71"/>
                    <a:pt x="148" y="71"/>
                    <a:pt x="137" y="72"/>
                  </a:cubicBezTo>
                  <a:cubicBezTo>
                    <a:pt x="136" y="72"/>
                    <a:pt x="134" y="72"/>
                    <a:pt x="133" y="73"/>
                  </a:cubicBezTo>
                  <a:cubicBezTo>
                    <a:pt x="119" y="87"/>
                    <a:pt x="105" y="102"/>
                    <a:pt x="91" y="116"/>
                  </a:cubicBezTo>
                  <a:cubicBezTo>
                    <a:pt x="97" y="123"/>
                    <a:pt x="101" y="128"/>
                    <a:pt x="105" y="134"/>
                  </a:cubicBezTo>
                  <a:cubicBezTo>
                    <a:pt x="110" y="139"/>
                    <a:pt x="115" y="144"/>
                    <a:pt x="120" y="149"/>
                  </a:cubicBezTo>
                  <a:cubicBezTo>
                    <a:pt x="133" y="163"/>
                    <a:pt x="133" y="163"/>
                    <a:pt x="153" y="163"/>
                  </a:cubicBezTo>
                  <a:cubicBezTo>
                    <a:pt x="158" y="164"/>
                    <a:pt x="164" y="164"/>
                    <a:pt x="169" y="163"/>
                  </a:cubicBezTo>
                  <a:cubicBezTo>
                    <a:pt x="171" y="163"/>
                    <a:pt x="174" y="162"/>
                    <a:pt x="176" y="160"/>
                  </a:cubicBezTo>
                  <a:cubicBezTo>
                    <a:pt x="189" y="147"/>
                    <a:pt x="203" y="132"/>
                    <a:pt x="217" y="117"/>
                  </a:cubicBezTo>
                  <a:close/>
                  <a:moveTo>
                    <a:pt x="171" y="191"/>
                  </a:moveTo>
                  <a:cubicBezTo>
                    <a:pt x="187" y="201"/>
                    <a:pt x="205" y="211"/>
                    <a:pt x="226" y="214"/>
                  </a:cubicBezTo>
                  <a:cubicBezTo>
                    <a:pt x="239" y="216"/>
                    <a:pt x="248" y="211"/>
                    <a:pt x="250" y="201"/>
                  </a:cubicBezTo>
                  <a:cubicBezTo>
                    <a:pt x="252" y="190"/>
                    <a:pt x="249" y="179"/>
                    <a:pt x="246" y="171"/>
                  </a:cubicBezTo>
                  <a:cubicBezTo>
                    <a:pt x="228" y="174"/>
                    <a:pt x="211" y="177"/>
                    <a:pt x="195" y="180"/>
                  </a:cubicBezTo>
                  <a:cubicBezTo>
                    <a:pt x="186" y="181"/>
                    <a:pt x="176" y="181"/>
                    <a:pt x="171" y="191"/>
                  </a:cubicBezTo>
                  <a:close/>
                  <a:moveTo>
                    <a:pt x="62" y="169"/>
                  </a:moveTo>
                  <a:cubicBezTo>
                    <a:pt x="61" y="174"/>
                    <a:pt x="59" y="178"/>
                    <a:pt x="58" y="182"/>
                  </a:cubicBezTo>
                  <a:cubicBezTo>
                    <a:pt x="57" y="185"/>
                    <a:pt x="57" y="189"/>
                    <a:pt x="57" y="193"/>
                  </a:cubicBezTo>
                  <a:cubicBezTo>
                    <a:pt x="56" y="209"/>
                    <a:pt x="65" y="216"/>
                    <a:pt x="81" y="214"/>
                  </a:cubicBezTo>
                  <a:cubicBezTo>
                    <a:pt x="102" y="211"/>
                    <a:pt x="120" y="201"/>
                    <a:pt x="138" y="190"/>
                  </a:cubicBezTo>
                  <a:cubicBezTo>
                    <a:pt x="133" y="186"/>
                    <a:pt x="128" y="182"/>
                    <a:pt x="123" y="181"/>
                  </a:cubicBezTo>
                  <a:cubicBezTo>
                    <a:pt x="102" y="179"/>
                    <a:pt x="82" y="176"/>
                    <a:pt x="62" y="169"/>
                  </a:cubicBezTo>
                  <a:close/>
                  <a:moveTo>
                    <a:pt x="61" y="66"/>
                  </a:moveTo>
                  <a:cubicBezTo>
                    <a:pt x="64" y="65"/>
                    <a:pt x="66" y="64"/>
                    <a:pt x="67" y="64"/>
                  </a:cubicBezTo>
                  <a:cubicBezTo>
                    <a:pt x="84" y="60"/>
                    <a:pt x="100" y="56"/>
                    <a:pt x="117" y="54"/>
                  </a:cubicBezTo>
                  <a:cubicBezTo>
                    <a:pt x="126" y="53"/>
                    <a:pt x="132" y="50"/>
                    <a:pt x="138" y="44"/>
                  </a:cubicBezTo>
                  <a:cubicBezTo>
                    <a:pt x="128" y="39"/>
                    <a:pt x="119" y="33"/>
                    <a:pt x="109" y="29"/>
                  </a:cubicBezTo>
                  <a:cubicBezTo>
                    <a:pt x="98" y="24"/>
                    <a:pt x="87" y="20"/>
                    <a:pt x="75" y="20"/>
                  </a:cubicBezTo>
                  <a:cubicBezTo>
                    <a:pt x="63" y="20"/>
                    <a:pt x="57" y="27"/>
                    <a:pt x="57" y="39"/>
                  </a:cubicBezTo>
                  <a:cubicBezTo>
                    <a:pt x="58" y="47"/>
                    <a:pt x="59" y="56"/>
                    <a:pt x="61" y="66"/>
                  </a:cubicBezTo>
                  <a:close/>
                  <a:moveTo>
                    <a:pt x="170" y="44"/>
                  </a:moveTo>
                  <a:cubicBezTo>
                    <a:pt x="175" y="49"/>
                    <a:pt x="180" y="54"/>
                    <a:pt x="188" y="54"/>
                  </a:cubicBezTo>
                  <a:cubicBezTo>
                    <a:pt x="198" y="55"/>
                    <a:pt x="208" y="57"/>
                    <a:pt x="218" y="58"/>
                  </a:cubicBezTo>
                  <a:cubicBezTo>
                    <a:pt x="227" y="60"/>
                    <a:pt x="236" y="63"/>
                    <a:pt x="247" y="65"/>
                  </a:cubicBezTo>
                  <a:cubicBezTo>
                    <a:pt x="248" y="55"/>
                    <a:pt x="250" y="46"/>
                    <a:pt x="250" y="36"/>
                  </a:cubicBezTo>
                  <a:cubicBezTo>
                    <a:pt x="250" y="28"/>
                    <a:pt x="246" y="23"/>
                    <a:pt x="238" y="21"/>
                  </a:cubicBezTo>
                  <a:cubicBezTo>
                    <a:pt x="233" y="21"/>
                    <a:pt x="229" y="20"/>
                    <a:pt x="224" y="21"/>
                  </a:cubicBezTo>
                  <a:cubicBezTo>
                    <a:pt x="204" y="24"/>
                    <a:pt x="187" y="34"/>
                    <a:pt x="170" y="44"/>
                  </a:cubicBezTo>
                  <a:close/>
                  <a:moveTo>
                    <a:pt x="256" y="146"/>
                  </a:moveTo>
                  <a:cubicBezTo>
                    <a:pt x="264" y="141"/>
                    <a:pt x="271" y="136"/>
                    <a:pt x="278" y="130"/>
                  </a:cubicBezTo>
                  <a:cubicBezTo>
                    <a:pt x="286" y="123"/>
                    <a:pt x="286" y="113"/>
                    <a:pt x="279" y="105"/>
                  </a:cubicBezTo>
                  <a:cubicBezTo>
                    <a:pt x="272" y="98"/>
                    <a:pt x="264" y="93"/>
                    <a:pt x="256" y="90"/>
                  </a:cubicBezTo>
                  <a:cubicBezTo>
                    <a:pt x="250" y="98"/>
                    <a:pt x="245" y="107"/>
                    <a:pt x="240" y="115"/>
                  </a:cubicBezTo>
                  <a:cubicBezTo>
                    <a:pt x="239" y="116"/>
                    <a:pt x="239" y="118"/>
                    <a:pt x="240" y="119"/>
                  </a:cubicBezTo>
                  <a:cubicBezTo>
                    <a:pt x="245" y="128"/>
                    <a:pt x="250" y="136"/>
                    <a:pt x="256" y="146"/>
                  </a:cubicBezTo>
                  <a:close/>
                  <a:moveTo>
                    <a:pt x="51" y="146"/>
                  </a:moveTo>
                  <a:cubicBezTo>
                    <a:pt x="57" y="136"/>
                    <a:pt x="62" y="128"/>
                    <a:pt x="67" y="119"/>
                  </a:cubicBezTo>
                  <a:cubicBezTo>
                    <a:pt x="68" y="118"/>
                    <a:pt x="68" y="116"/>
                    <a:pt x="68" y="116"/>
                  </a:cubicBezTo>
                  <a:cubicBezTo>
                    <a:pt x="62" y="107"/>
                    <a:pt x="57" y="98"/>
                    <a:pt x="51" y="89"/>
                  </a:cubicBezTo>
                  <a:cubicBezTo>
                    <a:pt x="44" y="93"/>
                    <a:pt x="37" y="98"/>
                    <a:pt x="31" y="103"/>
                  </a:cubicBezTo>
                  <a:cubicBezTo>
                    <a:pt x="21" y="112"/>
                    <a:pt x="21" y="123"/>
                    <a:pt x="31" y="132"/>
                  </a:cubicBezTo>
                  <a:cubicBezTo>
                    <a:pt x="37" y="137"/>
                    <a:pt x="44" y="141"/>
                    <a:pt x="51" y="146"/>
                  </a:cubicBezTo>
                  <a:close/>
                  <a:moveTo>
                    <a:pt x="69" y="152"/>
                  </a:moveTo>
                  <a:cubicBezTo>
                    <a:pt x="81" y="155"/>
                    <a:pt x="92" y="158"/>
                    <a:pt x="104" y="160"/>
                  </a:cubicBezTo>
                  <a:cubicBezTo>
                    <a:pt x="96" y="151"/>
                    <a:pt x="88" y="142"/>
                    <a:pt x="80" y="133"/>
                  </a:cubicBezTo>
                  <a:cubicBezTo>
                    <a:pt x="77" y="140"/>
                    <a:pt x="73" y="146"/>
                    <a:pt x="69" y="152"/>
                  </a:cubicBezTo>
                  <a:close/>
                  <a:moveTo>
                    <a:pt x="238" y="152"/>
                  </a:moveTo>
                  <a:cubicBezTo>
                    <a:pt x="234" y="146"/>
                    <a:pt x="230" y="140"/>
                    <a:pt x="227" y="133"/>
                  </a:cubicBezTo>
                  <a:cubicBezTo>
                    <a:pt x="219" y="142"/>
                    <a:pt x="211" y="151"/>
                    <a:pt x="203" y="160"/>
                  </a:cubicBezTo>
                  <a:cubicBezTo>
                    <a:pt x="215" y="158"/>
                    <a:pt x="226" y="155"/>
                    <a:pt x="238" y="152"/>
                  </a:cubicBezTo>
                  <a:close/>
                  <a:moveTo>
                    <a:pt x="203" y="74"/>
                  </a:moveTo>
                  <a:cubicBezTo>
                    <a:pt x="212" y="84"/>
                    <a:pt x="219" y="92"/>
                    <a:pt x="227" y="101"/>
                  </a:cubicBezTo>
                  <a:cubicBezTo>
                    <a:pt x="231" y="95"/>
                    <a:pt x="234" y="89"/>
                    <a:pt x="238" y="82"/>
                  </a:cubicBezTo>
                  <a:cubicBezTo>
                    <a:pt x="226" y="79"/>
                    <a:pt x="215" y="77"/>
                    <a:pt x="203" y="74"/>
                  </a:cubicBezTo>
                  <a:close/>
                  <a:moveTo>
                    <a:pt x="104" y="74"/>
                  </a:moveTo>
                  <a:cubicBezTo>
                    <a:pt x="92" y="77"/>
                    <a:pt x="81" y="79"/>
                    <a:pt x="69" y="82"/>
                  </a:cubicBezTo>
                  <a:cubicBezTo>
                    <a:pt x="73" y="89"/>
                    <a:pt x="77" y="95"/>
                    <a:pt x="81" y="101"/>
                  </a:cubicBezTo>
                  <a:cubicBezTo>
                    <a:pt x="88" y="92"/>
                    <a:pt x="96" y="84"/>
                    <a:pt x="104" y="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3894138" y="3016250"/>
              <a:ext cx="771525" cy="869950"/>
            </a:xfrm>
            <a:custGeom>
              <a:avLst/>
              <a:gdLst>
                <a:gd name="T0" fmla="*/ 133 w 272"/>
                <a:gd name="T1" fmla="*/ 306 h 307"/>
                <a:gd name="T2" fmla="*/ 47 w 272"/>
                <a:gd name="T3" fmla="*/ 306 h 307"/>
                <a:gd name="T4" fmla="*/ 0 w 272"/>
                <a:gd name="T5" fmla="*/ 259 h 307"/>
                <a:gd name="T6" fmla="*/ 15 w 272"/>
                <a:gd name="T7" fmla="*/ 226 h 307"/>
                <a:gd name="T8" fmla="*/ 83 w 272"/>
                <a:gd name="T9" fmla="*/ 158 h 307"/>
                <a:gd name="T10" fmla="*/ 87 w 272"/>
                <a:gd name="T11" fmla="*/ 148 h 307"/>
                <a:gd name="T12" fmla="*/ 87 w 272"/>
                <a:gd name="T13" fmla="*/ 12 h 307"/>
                <a:gd name="T14" fmla="*/ 100 w 272"/>
                <a:gd name="T15" fmla="*/ 0 h 307"/>
                <a:gd name="T16" fmla="*/ 167 w 272"/>
                <a:gd name="T17" fmla="*/ 0 h 307"/>
                <a:gd name="T18" fmla="*/ 180 w 272"/>
                <a:gd name="T19" fmla="*/ 12 h 307"/>
                <a:gd name="T20" fmla="*/ 180 w 272"/>
                <a:gd name="T21" fmla="*/ 148 h 307"/>
                <a:gd name="T22" fmla="*/ 184 w 272"/>
                <a:gd name="T23" fmla="*/ 158 h 307"/>
                <a:gd name="T24" fmla="*/ 252 w 272"/>
                <a:gd name="T25" fmla="*/ 225 h 307"/>
                <a:gd name="T26" fmla="*/ 257 w 272"/>
                <a:gd name="T27" fmla="*/ 289 h 307"/>
                <a:gd name="T28" fmla="*/ 220 w 272"/>
                <a:gd name="T29" fmla="*/ 306 h 307"/>
                <a:gd name="T30" fmla="*/ 133 w 272"/>
                <a:gd name="T31" fmla="*/ 306 h 307"/>
                <a:gd name="T32" fmla="*/ 219 w 272"/>
                <a:gd name="T33" fmla="*/ 219 h 307"/>
                <a:gd name="T34" fmla="*/ 214 w 272"/>
                <a:gd name="T35" fmla="*/ 215 h 307"/>
                <a:gd name="T36" fmla="*/ 167 w 272"/>
                <a:gd name="T37" fmla="*/ 167 h 307"/>
                <a:gd name="T38" fmla="*/ 161 w 272"/>
                <a:gd name="T39" fmla="*/ 154 h 307"/>
                <a:gd name="T40" fmla="*/ 161 w 272"/>
                <a:gd name="T41" fmla="*/ 25 h 307"/>
                <a:gd name="T42" fmla="*/ 161 w 272"/>
                <a:gd name="T43" fmla="*/ 18 h 307"/>
                <a:gd name="T44" fmla="*/ 105 w 272"/>
                <a:gd name="T45" fmla="*/ 18 h 307"/>
                <a:gd name="T46" fmla="*/ 105 w 272"/>
                <a:gd name="T47" fmla="*/ 25 h 307"/>
                <a:gd name="T48" fmla="*/ 105 w 272"/>
                <a:gd name="T49" fmla="*/ 155 h 307"/>
                <a:gd name="T50" fmla="*/ 100 w 272"/>
                <a:gd name="T51" fmla="*/ 166 h 307"/>
                <a:gd name="T52" fmla="*/ 73 w 272"/>
                <a:gd name="T53" fmla="*/ 194 h 307"/>
                <a:gd name="T54" fmla="*/ 48 w 272"/>
                <a:gd name="T55" fmla="*/ 219 h 307"/>
                <a:gd name="T56" fmla="*/ 52 w 272"/>
                <a:gd name="T57" fmla="*/ 222 h 307"/>
                <a:gd name="T58" fmla="*/ 79 w 272"/>
                <a:gd name="T59" fmla="*/ 223 h 307"/>
                <a:gd name="T60" fmla="*/ 120 w 272"/>
                <a:gd name="T61" fmla="*/ 223 h 307"/>
                <a:gd name="T62" fmla="*/ 126 w 272"/>
                <a:gd name="T63" fmla="*/ 228 h 307"/>
                <a:gd name="T64" fmla="*/ 141 w 272"/>
                <a:gd name="T65" fmla="*/ 229 h 307"/>
                <a:gd name="T66" fmla="*/ 149 w 272"/>
                <a:gd name="T67" fmla="*/ 220 h 307"/>
                <a:gd name="T68" fmla="*/ 183 w 272"/>
                <a:gd name="T69" fmla="*/ 218 h 307"/>
                <a:gd name="T70" fmla="*/ 194 w 272"/>
                <a:gd name="T71" fmla="*/ 228 h 307"/>
                <a:gd name="T72" fmla="*/ 209 w 272"/>
                <a:gd name="T73" fmla="*/ 228 h 307"/>
                <a:gd name="T74" fmla="*/ 219 w 272"/>
                <a:gd name="T75" fmla="*/ 219 h 307"/>
                <a:gd name="T76" fmla="*/ 34 w 272"/>
                <a:gd name="T77" fmla="*/ 232 h 307"/>
                <a:gd name="T78" fmla="*/ 26 w 272"/>
                <a:gd name="T79" fmla="*/ 241 h 307"/>
                <a:gd name="T80" fmla="*/ 21 w 272"/>
                <a:gd name="T81" fmla="*/ 270 h 307"/>
                <a:gd name="T82" fmla="*/ 45 w 272"/>
                <a:gd name="T83" fmla="*/ 288 h 307"/>
                <a:gd name="T84" fmla="*/ 222 w 272"/>
                <a:gd name="T85" fmla="*/ 288 h 307"/>
                <a:gd name="T86" fmla="*/ 246 w 272"/>
                <a:gd name="T87" fmla="*/ 269 h 307"/>
                <a:gd name="T88" fmla="*/ 235 w 272"/>
                <a:gd name="T89" fmla="*/ 235 h 307"/>
                <a:gd name="T90" fmla="*/ 228 w 272"/>
                <a:gd name="T91" fmla="*/ 236 h 307"/>
                <a:gd name="T92" fmla="*/ 225 w 272"/>
                <a:gd name="T93" fmla="*/ 239 h 307"/>
                <a:gd name="T94" fmla="*/ 179 w 272"/>
                <a:gd name="T95" fmla="*/ 240 h 307"/>
                <a:gd name="T96" fmla="*/ 156 w 272"/>
                <a:gd name="T97" fmla="*/ 240 h 307"/>
                <a:gd name="T98" fmla="*/ 154 w 272"/>
                <a:gd name="T99" fmla="*/ 242 h 307"/>
                <a:gd name="T100" fmla="*/ 124 w 272"/>
                <a:gd name="T101" fmla="*/ 249 h 307"/>
                <a:gd name="T102" fmla="*/ 108 w 272"/>
                <a:gd name="T103" fmla="*/ 237 h 307"/>
                <a:gd name="T104" fmla="*/ 90 w 272"/>
                <a:gd name="T105" fmla="*/ 237 h 307"/>
                <a:gd name="T106" fmla="*/ 87 w 272"/>
                <a:gd name="T107" fmla="*/ 240 h 307"/>
                <a:gd name="T108" fmla="*/ 43 w 272"/>
                <a:gd name="T109" fmla="*/ 240 h 307"/>
                <a:gd name="T110" fmla="*/ 34 w 272"/>
                <a:gd name="T111" fmla="*/ 232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72" h="307">
                  <a:moveTo>
                    <a:pt x="133" y="306"/>
                  </a:moveTo>
                  <a:cubicBezTo>
                    <a:pt x="104" y="306"/>
                    <a:pt x="75" y="307"/>
                    <a:pt x="47" y="306"/>
                  </a:cubicBezTo>
                  <a:cubicBezTo>
                    <a:pt x="17" y="306"/>
                    <a:pt x="0" y="283"/>
                    <a:pt x="0" y="259"/>
                  </a:cubicBezTo>
                  <a:cubicBezTo>
                    <a:pt x="0" y="246"/>
                    <a:pt x="5" y="235"/>
                    <a:pt x="15" y="226"/>
                  </a:cubicBezTo>
                  <a:cubicBezTo>
                    <a:pt x="37" y="203"/>
                    <a:pt x="60" y="180"/>
                    <a:pt x="83" y="158"/>
                  </a:cubicBezTo>
                  <a:cubicBezTo>
                    <a:pt x="86" y="155"/>
                    <a:pt x="87" y="152"/>
                    <a:pt x="87" y="148"/>
                  </a:cubicBezTo>
                  <a:cubicBezTo>
                    <a:pt x="87" y="103"/>
                    <a:pt x="87" y="58"/>
                    <a:pt x="87" y="12"/>
                  </a:cubicBezTo>
                  <a:cubicBezTo>
                    <a:pt x="87" y="3"/>
                    <a:pt x="90" y="0"/>
                    <a:pt x="100" y="0"/>
                  </a:cubicBezTo>
                  <a:cubicBezTo>
                    <a:pt x="122" y="0"/>
                    <a:pt x="145" y="0"/>
                    <a:pt x="167" y="0"/>
                  </a:cubicBezTo>
                  <a:cubicBezTo>
                    <a:pt x="177" y="0"/>
                    <a:pt x="180" y="3"/>
                    <a:pt x="180" y="12"/>
                  </a:cubicBezTo>
                  <a:cubicBezTo>
                    <a:pt x="180" y="57"/>
                    <a:pt x="180" y="102"/>
                    <a:pt x="180" y="148"/>
                  </a:cubicBezTo>
                  <a:cubicBezTo>
                    <a:pt x="180" y="152"/>
                    <a:pt x="181" y="155"/>
                    <a:pt x="184" y="158"/>
                  </a:cubicBezTo>
                  <a:cubicBezTo>
                    <a:pt x="207" y="180"/>
                    <a:pt x="229" y="203"/>
                    <a:pt x="252" y="225"/>
                  </a:cubicBezTo>
                  <a:cubicBezTo>
                    <a:pt x="270" y="244"/>
                    <a:pt x="272" y="268"/>
                    <a:pt x="257" y="289"/>
                  </a:cubicBezTo>
                  <a:cubicBezTo>
                    <a:pt x="248" y="301"/>
                    <a:pt x="235" y="306"/>
                    <a:pt x="220" y="306"/>
                  </a:cubicBezTo>
                  <a:cubicBezTo>
                    <a:pt x="191" y="306"/>
                    <a:pt x="162" y="306"/>
                    <a:pt x="133" y="306"/>
                  </a:cubicBezTo>
                  <a:close/>
                  <a:moveTo>
                    <a:pt x="219" y="219"/>
                  </a:moveTo>
                  <a:cubicBezTo>
                    <a:pt x="217" y="217"/>
                    <a:pt x="216" y="216"/>
                    <a:pt x="214" y="215"/>
                  </a:cubicBezTo>
                  <a:cubicBezTo>
                    <a:pt x="199" y="199"/>
                    <a:pt x="183" y="183"/>
                    <a:pt x="167" y="167"/>
                  </a:cubicBezTo>
                  <a:cubicBezTo>
                    <a:pt x="163" y="163"/>
                    <a:pt x="161" y="159"/>
                    <a:pt x="161" y="154"/>
                  </a:cubicBezTo>
                  <a:cubicBezTo>
                    <a:pt x="161" y="111"/>
                    <a:pt x="161" y="68"/>
                    <a:pt x="161" y="25"/>
                  </a:cubicBezTo>
                  <a:cubicBezTo>
                    <a:pt x="161" y="23"/>
                    <a:pt x="161" y="21"/>
                    <a:pt x="161" y="18"/>
                  </a:cubicBezTo>
                  <a:cubicBezTo>
                    <a:pt x="142" y="18"/>
                    <a:pt x="124" y="18"/>
                    <a:pt x="105" y="18"/>
                  </a:cubicBezTo>
                  <a:cubicBezTo>
                    <a:pt x="105" y="21"/>
                    <a:pt x="105" y="23"/>
                    <a:pt x="105" y="25"/>
                  </a:cubicBezTo>
                  <a:cubicBezTo>
                    <a:pt x="105" y="68"/>
                    <a:pt x="106" y="111"/>
                    <a:pt x="105" y="155"/>
                  </a:cubicBezTo>
                  <a:cubicBezTo>
                    <a:pt x="105" y="159"/>
                    <a:pt x="103" y="163"/>
                    <a:pt x="100" y="166"/>
                  </a:cubicBezTo>
                  <a:cubicBezTo>
                    <a:pt x="92" y="176"/>
                    <a:pt x="82" y="185"/>
                    <a:pt x="73" y="194"/>
                  </a:cubicBezTo>
                  <a:cubicBezTo>
                    <a:pt x="65" y="202"/>
                    <a:pt x="56" y="210"/>
                    <a:pt x="48" y="219"/>
                  </a:cubicBezTo>
                  <a:cubicBezTo>
                    <a:pt x="50" y="220"/>
                    <a:pt x="51" y="221"/>
                    <a:pt x="52" y="222"/>
                  </a:cubicBezTo>
                  <a:cubicBezTo>
                    <a:pt x="62" y="234"/>
                    <a:pt x="65" y="237"/>
                    <a:pt x="79" y="223"/>
                  </a:cubicBezTo>
                  <a:cubicBezTo>
                    <a:pt x="91" y="210"/>
                    <a:pt x="108" y="210"/>
                    <a:pt x="120" y="223"/>
                  </a:cubicBezTo>
                  <a:cubicBezTo>
                    <a:pt x="122" y="225"/>
                    <a:pt x="124" y="227"/>
                    <a:pt x="126" y="228"/>
                  </a:cubicBezTo>
                  <a:cubicBezTo>
                    <a:pt x="131" y="233"/>
                    <a:pt x="135" y="233"/>
                    <a:pt x="141" y="229"/>
                  </a:cubicBezTo>
                  <a:cubicBezTo>
                    <a:pt x="144" y="226"/>
                    <a:pt x="146" y="223"/>
                    <a:pt x="149" y="220"/>
                  </a:cubicBezTo>
                  <a:cubicBezTo>
                    <a:pt x="159" y="212"/>
                    <a:pt x="173" y="211"/>
                    <a:pt x="183" y="218"/>
                  </a:cubicBezTo>
                  <a:cubicBezTo>
                    <a:pt x="187" y="221"/>
                    <a:pt x="190" y="224"/>
                    <a:pt x="194" y="228"/>
                  </a:cubicBezTo>
                  <a:cubicBezTo>
                    <a:pt x="200" y="233"/>
                    <a:pt x="203" y="234"/>
                    <a:pt x="209" y="228"/>
                  </a:cubicBezTo>
                  <a:cubicBezTo>
                    <a:pt x="212" y="225"/>
                    <a:pt x="215" y="222"/>
                    <a:pt x="219" y="219"/>
                  </a:cubicBezTo>
                  <a:close/>
                  <a:moveTo>
                    <a:pt x="34" y="232"/>
                  </a:moveTo>
                  <a:cubicBezTo>
                    <a:pt x="31" y="236"/>
                    <a:pt x="29" y="238"/>
                    <a:pt x="26" y="241"/>
                  </a:cubicBezTo>
                  <a:cubicBezTo>
                    <a:pt x="18" y="250"/>
                    <a:pt x="17" y="260"/>
                    <a:pt x="21" y="270"/>
                  </a:cubicBezTo>
                  <a:cubicBezTo>
                    <a:pt x="25" y="281"/>
                    <a:pt x="34" y="288"/>
                    <a:pt x="45" y="288"/>
                  </a:cubicBezTo>
                  <a:cubicBezTo>
                    <a:pt x="104" y="288"/>
                    <a:pt x="163" y="288"/>
                    <a:pt x="222" y="288"/>
                  </a:cubicBezTo>
                  <a:cubicBezTo>
                    <a:pt x="233" y="288"/>
                    <a:pt x="243" y="280"/>
                    <a:pt x="246" y="269"/>
                  </a:cubicBezTo>
                  <a:cubicBezTo>
                    <a:pt x="251" y="255"/>
                    <a:pt x="246" y="245"/>
                    <a:pt x="235" y="235"/>
                  </a:cubicBezTo>
                  <a:cubicBezTo>
                    <a:pt x="232" y="233"/>
                    <a:pt x="231" y="233"/>
                    <a:pt x="228" y="236"/>
                  </a:cubicBezTo>
                  <a:cubicBezTo>
                    <a:pt x="227" y="237"/>
                    <a:pt x="226" y="238"/>
                    <a:pt x="225" y="239"/>
                  </a:cubicBezTo>
                  <a:cubicBezTo>
                    <a:pt x="210" y="255"/>
                    <a:pt x="194" y="255"/>
                    <a:pt x="179" y="240"/>
                  </a:cubicBezTo>
                  <a:cubicBezTo>
                    <a:pt x="168" y="229"/>
                    <a:pt x="166" y="229"/>
                    <a:pt x="156" y="240"/>
                  </a:cubicBezTo>
                  <a:cubicBezTo>
                    <a:pt x="155" y="240"/>
                    <a:pt x="155" y="241"/>
                    <a:pt x="154" y="242"/>
                  </a:cubicBezTo>
                  <a:cubicBezTo>
                    <a:pt x="146" y="250"/>
                    <a:pt x="135" y="254"/>
                    <a:pt x="124" y="249"/>
                  </a:cubicBezTo>
                  <a:cubicBezTo>
                    <a:pt x="118" y="246"/>
                    <a:pt x="113" y="242"/>
                    <a:pt x="108" y="237"/>
                  </a:cubicBezTo>
                  <a:cubicBezTo>
                    <a:pt x="100" y="230"/>
                    <a:pt x="98" y="230"/>
                    <a:pt x="90" y="237"/>
                  </a:cubicBezTo>
                  <a:cubicBezTo>
                    <a:pt x="89" y="238"/>
                    <a:pt x="88" y="239"/>
                    <a:pt x="87" y="240"/>
                  </a:cubicBezTo>
                  <a:cubicBezTo>
                    <a:pt x="73" y="254"/>
                    <a:pt x="57" y="254"/>
                    <a:pt x="43" y="240"/>
                  </a:cubicBezTo>
                  <a:cubicBezTo>
                    <a:pt x="40" y="238"/>
                    <a:pt x="38" y="235"/>
                    <a:pt x="34" y="2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4770438" y="3305175"/>
              <a:ext cx="558800" cy="581025"/>
            </a:xfrm>
            <a:custGeom>
              <a:avLst/>
              <a:gdLst>
                <a:gd name="T0" fmla="*/ 99 w 197"/>
                <a:gd name="T1" fmla="*/ 0 h 205"/>
                <a:gd name="T2" fmla="*/ 184 w 197"/>
                <a:gd name="T3" fmla="*/ 0 h 205"/>
                <a:gd name="T4" fmla="*/ 197 w 197"/>
                <a:gd name="T5" fmla="*/ 12 h 205"/>
                <a:gd name="T6" fmla="*/ 197 w 197"/>
                <a:gd name="T7" fmla="*/ 157 h 205"/>
                <a:gd name="T8" fmla="*/ 150 w 197"/>
                <a:gd name="T9" fmla="*/ 204 h 205"/>
                <a:gd name="T10" fmla="*/ 67 w 197"/>
                <a:gd name="T11" fmla="*/ 204 h 205"/>
                <a:gd name="T12" fmla="*/ 20 w 197"/>
                <a:gd name="T13" fmla="*/ 156 h 205"/>
                <a:gd name="T14" fmla="*/ 20 w 197"/>
                <a:gd name="T15" fmla="*/ 45 h 205"/>
                <a:gd name="T16" fmla="*/ 17 w 197"/>
                <a:gd name="T17" fmla="*/ 36 h 205"/>
                <a:gd name="T18" fmla="*/ 4 w 197"/>
                <a:gd name="T19" fmla="*/ 17 h 205"/>
                <a:gd name="T20" fmla="*/ 3 w 197"/>
                <a:gd name="T21" fmla="*/ 5 h 205"/>
                <a:gd name="T22" fmla="*/ 13 w 197"/>
                <a:gd name="T23" fmla="*/ 0 h 205"/>
                <a:gd name="T24" fmla="*/ 99 w 197"/>
                <a:gd name="T25" fmla="*/ 0 h 205"/>
                <a:gd name="T26" fmla="*/ 28 w 197"/>
                <a:gd name="T27" fmla="*/ 19 h 205"/>
                <a:gd name="T28" fmla="*/ 32 w 197"/>
                <a:gd name="T29" fmla="*/ 25 h 205"/>
                <a:gd name="T30" fmla="*/ 39 w 197"/>
                <a:gd name="T31" fmla="*/ 45 h 205"/>
                <a:gd name="T32" fmla="*/ 38 w 197"/>
                <a:gd name="T33" fmla="*/ 155 h 205"/>
                <a:gd name="T34" fmla="*/ 69 w 197"/>
                <a:gd name="T35" fmla="*/ 186 h 205"/>
                <a:gd name="T36" fmla="*/ 147 w 197"/>
                <a:gd name="T37" fmla="*/ 186 h 205"/>
                <a:gd name="T38" fmla="*/ 178 w 197"/>
                <a:gd name="T39" fmla="*/ 155 h 205"/>
                <a:gd name="T40" fmla="*/ 178 w 197"/>
                <a:gd name="T41" fmla="*/ 25 h 205"/>
                <a:gd name="T42" fmla="*/ 178 w 197"/>
                <a:gd name="T43" fmla="*/ 19 h 205"/>
                <a:gd name="T44" fmla="*/ 28 w 197"/>
                <a:gd name="T45" fmla="*/ 19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7" h="205">
                  <a:moveTo>
                    <a:pt x="99" y="0"/>
                  </a:moveTo>
                  <a:cubicBezTo>
                    <a:pt x="127" y="0"/>
                    <a:pt x="156" y="0"/>
                    <a:pt x="184" y="0"/>
                  </a:cubicBezTo>
                  <a:cubicBezTo>
                    <a:pt x="193" y="0"/>
                    <a:pt x="197" y="3"/>
                    <a:pt x="197" y="12"/>
                  </a:cubicBezTo>
                  <a:cubicBezTo>
                    <a:pt x="197" y="60"/>
                    <a:pt x="197" y="108"/>
                    <a:pt x="197" y="157"/>
                  </a:cubicBezTo>
                  <a:cubicBezTo>
                    <a:pt x="197" y="184"/>
                    <a:pt x="177" y="204"/>
                    <a:pt x="150" y="204"/>
                  </a:cubicBezTo>
                  <a:cubicBezTo>
                    <a:pt x="123" y="205"/>
                    <a:pt x="95" y="205"/>
                    <a:pt x="67" y="204"/>
                  </a:cubicBezTo>
                  <a:cubicBezTo>
                    <a:pt x="40" y="204"/>
                    <a:pt x="20" y="184"/>
                    <a:pt x="20" y="156"/>
                  </a:cubicBezTo>
                  <a:cubicBezTo>
                    <a:pt x="20" y="119"/>
                    <a:pt x="20" y="82"/>
                    <a:pt x="20" y="45"/>
                  </a:cubicBezTo>
                  <a:cubicBezTo>
                    <a:pt x="20" y="42"/>
                    <a:pt x="19" y="39"/>
                    <a:pt x="17" y="36"/>
                  </a:cubicBezTo>
                  <a:cubicBezTo>
                    <a:pt x="13" y="29"/>
                    <a:pt x="9" y="23"/>
                    <a:pt x="4" y="17"/>
                  </a:cubicBezTo>
                  <a:cubicBezTo>
                    <a:pt x="2" y="13"/>
                    <a:pt x="0" y="9"/>
                    <a:pt x="3" y="5"/>
                  </a:cubicBezTo>
                  <a:cubicBezTo>
                    <a:pt x="5" y="0"/>
                    <a:pt x="9" y="0"/>
                    <a:pt x="13" y="0"/>
                  </a:cubicBezTo>
                  <a:cubicBezTo>
                    <a:pt x="42" y="0"/>
                    <a:pt x="70" y="0"/>
                    <a:pt x="99" y="0"/>
                  </a:cubicBezTo>
                  <a:close/>
                  <a:moveTo>
                    <a:pt x="28" y="19"/>
                  </a:moveTo>
                  <a:cubicBezTo>
                    <a:pt x="30" y="21"/>
                    <a:pt x="31" y="23"/>
                    <a:pt x="32" y="25"/>
                  </a:cubicBezTo>
                  <a:cubicBezTo>
                    <a:pt x="37" y="31"/>
                    <a:pt x="39" y="37"/>
                    <a:pt x="39" y="45"/>
                  </a:cubicBezTo>
                  <a:cubicBezTo>
                    <a:pt x="38" y="82"/>
                    <a:pt x="38" y="119"/>
                    <a:pt x="38" y="155"/>
                  </a:cubicBezTo>
                  <a:cubicBezTo>
                    <a:pt x="38" y="174"/>
                    <a:pt x="50" y="186"/>
                    <a:pt x="69" y="186"/>
                  </a:cubicBezTo>
                  <a:cubicBezTo>
                    <a:pt x="95" y="186"/>
                    <a:pt x="121" y="186"/>
                    <a:pt x="147" y="186"/>
                  </a:cubicBezTo>
                  <a:cubicBezTo>
                    <a:pt x="167" y="186"/>
                    <a:pt x="178" y="174"/>
                    <a:pt x="178" y="155"/>
                  </a:cubicBezTo>
                  <a:cubicBezTo>
                    <a:pt x="178" y="112"/>
                    <a:pt x="178" y="68"/>
                    <a:pt x="178" y="25"/>
                  </a:cubicBezTo>
                  <a:cubicBezTo>
                    <a:pt x="178" y="23"/>
                    <a:pt x="178" y="21"/>
                    <a:pt x="178" y="19"/>
                  </a:cubicBezTo>
                  <a:cubicBezTo>
                    <a:pt x="128" y="19"/>
                    <a:pt x="78" y="19"/>
                    <a:pt x="28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3927475" y="2671763"/>
              <a:ext cx="158750" cy="519112"/>
            </a:xfrm>
            <a:custGeom>
              <a:avLst/>
              <a:gdLst>
                <a:gd name="T0" fmla="*/ 0 w 56"/>
                <a:gd name="T1" fmla="*/ 130 h 183"/>
                <a:gd name="T2" fmla="*/ 19 w 56"/>
                <a:gd name="T3" fmla="*/ 130 h 183"/>
                <a:gd name="T4" fmla="*/ 19 w 56"/>
                <a:gd name="T5" fmla="*/ 145 h 183"/>
                <a:gd name="T6" fmla="*/ 28 w 56"/>
                <a:gd name="T7" fmla="*/ 158 h 183"/>
                <a:gd name="T8" fmla="*/ 38 w 56"/>
                <a:gd name="T9" fmla="*/ 145 h 183"/>
                <a:gd name="T10" fmla="*/ 38 w 56"/>
                <a:gd name="T11" fmla="*/ 7 h 183"/>
                <a:gd name="T12" fmla="*/ 38 w 56"/>
                <a:gd name="T13" fmla="*/ 0 h 183"/>
                <a:gd name="T14" fmla="*/ 56 w 56"/>
                <a:gd name="T15" fmla="*/ 0 h 183"/>
                <a:gd name="T16" fmla="*/ 56 w 56"/>
                <a:gd name="T17" fmla="*/ 5 h 183"/>
                <a:gd name="T18" fmla="*/ 56 w 56"/>
                <a:gd name="T19" fmla="*/ 148 h 183"/>
                <a:gd name="T20" fmla="*/ 15 w 56"/>
                <a:gd name="T21" fmla="*/ 173 h 183"/>
                <a:gd name="T22" fmla="*/ 1 w 56"/>
                <a:gd name="T23" fmla="*/ 151 h 183"/>
                <a:gd name="T24" fmla="*/ 0 w 56"/>
                <a:gd name="T25" fmla="*/ 13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183">
                  <a:moveTo>
                    <a:pt x="0" y="130"/>
                  </a:moveTo>
                  <a:cubicBezTo>
                    <a:pt x="7" y="130"/>
                    <a:pt x="13" y="130"/>
                    <a:pt x="19" y="130"/>
                  </a:cubicBezTo>
                  <a:cubicBezTo>
                    <a:pt x="19" y="135"/>
                    <a:pt x="19" y="140"/>
                    <a:pt x="19" y="145"/>
                  </a:cubicBezTo>
                  <a:cubicBezTo>
                    <a:pt x="19" y="153"/>
                    <a:pt x="22" y="158"/>
                    <a:pt x="28" y="158"/>
                  </a:cubicBezTo>
                  <a:cubicBezTo>
                    <a:pt x="34" y="158"/>
                    <a:pt x="38" y="153"/>
                    <a:pt x="38" y="145"/>
                  </a:cubicBezTo>
                  <a:cubicBezTo>
                    <a:pt x="38" y="99"/>
                    <a:pt x="38" y="53"/>
                    <a:pt x="38" y="7"/>
                  </a:cubicBezTo>
                  <a:cubicBezTo>
                    <a:pt x="38" y="5"/>
                    <a:pt x="38" y="3"/>
                    <a:pt x="38" y="0"/>
                  </a:cubicBezTo>
                  <a:cubicBezTo>
                    <a:pt x="44" y="0"/>
                    <a:pt x="50" y="0"/>
                    <a:pt x="56" y="0"/>
                  </a:cubicBezTo>
                  <a:cubicBezTo>
                    <a:pt x="56" y="2"/>
                    <a:pt x="56" y="3"/>
                    <a:pt x="56" y="5"/>
                  </a:cubicBezTo>
                  <a:cubicBezTo>
                    <a:pt x="56" y="52"/>
                    <a:pt x="56" y="100"/>
                    <a:pt x="56" y="148"/>
                  </a:cubicBezTo>
                  <a:cubicBezTo>
                    <a:pt x="56" y="170"/>
                    <a:pt x="34" y="183"/>
                    <a:pt x="15" y="173"/>
                  </a:cubicBezTo>
                  <a:cubicBezTo>
                    <a:pt x="6" y="168"/>
                    <a:pt x="1" y="161"/>
                    <a:pt x="1" y="151"/>
                  </a:cubicBezTo>
                  <a:cubicBezTo>
                    <a:pt x="0" y="144"/>
                    <a:pt x="0" y="137"/>
                    <a:pt x="0" y="1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457700" y="2724150"/>
              <a:ext cx="52388" cy="393700"/>
            </a:xfrm>
            <a:custGeom>
              <a:avLst/>
              <a:gdLst>
                <a:gd name="T0" fmla="*/ 18 w 18"/>
                <a:gd name="T1" fmla="*/ 139 h 139"/>
                <a:gd name="T2" fmla="*/ 0 w 18"/>
                <a:gd name="T3" fmla="*/ 139 h 139"/>
                <a:gd name="T4" fmla="*/ 0 w 18"/>
                <a:gd name="T5" fmla="*/ 0 h 139"/>
                <a:gd name="T6" fmla="*/ 18 w 18"/>
                <a:gd name="T7" fmla="*/ 0 h 139"/>
                <a:gd name="T8" fmla="*/ 18 w 18"/>
                <a:gd name="T9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39">
                  <a:moveTo>
                    <a:pt x="18" y="139"/>
                  </a:moveTo>
                  <a:cubicBezTo>
                    <a:pt x="12" y="139"/>
                    <a:pt x="6" y="139"/>
                    <a:pt x="0" y="139"/>
                  </a:cubicBezTo>
                  <a:cubicBezTo>
                    <a:pt x="0" y="93"/>
                    <a:pt x="0" y="47"/>
                    <a:pt x="0" y="0"/>
                  </a:cubicBezTo>
                  <a:cubicBezTo>
                    <a:pt x="6" y="0"/>
                    <a:pt x="12" y="0"/>
                    <a:pt x="18" y="0"/>
                  </a:cubicBezTo>
                  <a:cubicBezTo>
                    <a:pt x="18" y="47"/>
                    <a:pt x="18" y="93"/>
                    <a:pt x="18" y="1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457700" y="3175000"/>
              <a:ext cx="165100" cy="134937"/>
            </a:xfrm>
            <a:custGeom>
              <a:avLst/>
              <a:gdLst>
                <a:gd name="T0" fmla="*/ 0 w 58"/>
                <a:gd name="T1" fmla="*/ 0 h 48"/>
                <a:gd name="T2" fmla="*/ 18 w 58"/>
                <a:gd name="T3" fmla="*/ 0 h 48"/>
                <a:gd name="T4" fmla="*/ 18 w 58"/>
                <a:gd name="T5" fmla="*/ 16 h 48"/>
                <a:gd name="T6" fmla="*/ 28 w 58"/>
                <a:gd name="T7" fmla="*/ 27 h 48"/>
                <a:gd name="T8" fmla="*/ 37 w 58"/>
                <a:gd name="T9" fmla="*/ 16 h 48"/>
                <a:gd name="T10" fmla="*/ 37 w 58"/>
                <a:gd name="T11" fmla="*/ 0 h 48"/>
                <a:gd name="T12" fmla="*/ 55 w 58"/>
                <a:gd name="T13" fmla="*/ 0 h 48"/>
                <a:gd name="T14" fmla="*/ 48 w 58"/>
                <a:gd name="T15" fmla="*/ 36 h 48"/>
                <a:gd name="T16" fmla="*/ 18 w 58"/>
                <a:gd name="T17" fmla="*/ 44 h 48"/>
                <a:gd name="T18" fmla="*/ 0 w 58"/>
                <a:gd name="T19" fmla="*/ 17 h 48"/>
                <a:gd name="T20" fmla="*/ 0 w 58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48">
                  <a:moveTo>
                    <a:pt x="0" y="0"/>
                  </a:moveTo>
                  <a:cubicBezTo>
                    <a:pt x="6" y="0"/>
                    <a:pt x="12" y="0"/>
                    <a:pt x="18" y="0"/>
                  </a:cubicBezTo>
                  <a:cubicBezTo>
                    <a:pt x="18" y="5"/>
                    <a:pt x="18" y="10"/>
                    <a:pt x="18" y="16"/>
                  </a:cubicBezTo>
                  <a:cubicBezTo>
                    <a:pt x="18" y="23"/>
                    <a:pt x="22" y="27"/>
                    <a:pt x="28" y="27"/>
                  </a:cubicBezTo>
                  <a:cubicBezTo>
                    <a:pt x="33" y="27"/>
                    <a:pt x="37" y="22"/>
                    <a:pt x="37" y="16"/>
                  </a:cubicBezTo>
                  <a:cubicBezTo>
                    <a:pt x="37" y="11"/>
                    <a:pt x="37" y="5"/>
                    <a:pt x="37" y="0"/>
                  </a:cubicBezTo>
                  <a:cubicBezTo>
                    <a:pt x="43" y="0"/>
                    <a:pt x="49" y="0"/>
                    <a:pt x="55" y="0"/>
                  </a:cubicBezTo>
                  <a:cubicBezTo>
                    <a:pt x="55" y="12"/>
                    <a:pt x="58" y="25"/>
                    <a:pt x="48" y="36"/>
                  </a:cubicBezTo>
                  <a:cubicBezTo>
                    <a:pt x="40" y="45"/>
                    <a:pt x="29" y="48"/>
                    <a:pt x="18" y="44"/>
                  </a:cubicBezTo>
                  <a:cubicBezTo>
                    <a:pt x="7" y="40"/>
                    <a:pt x="0" y="30"/>
                    <a:pt x="0" y="17"/>
                  </a:cubicBezTo>
                  <a:cubicBezTo>
                    <a:pt x="0" y="12"/>
                    <a:pt x="0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4244975" y="2566988"/>
              <a:ext cx="52388" cy="157162"/>
            </a:xfrm>
            <a:custGeom>
              <a:avLst/>
              <a:gdLst>
                <a:gd name="T0" fmla="*/ 18 w 18"/>
                <a:gd name="T1" fmla="*/ 55 h 55"/>
                <a:gd name="T2" fmla="*/ 0 w 18"/>
                <a:gd name="T3" fmla="*/ 55 h 55"/>
                <a:gd name="T4" fmla="*/ 0 w 18"/>
                <a:gd name="T5" fmla="*/ 0 h 55"/>
                <a:gd name="T6" fmla="*/ 18 w 18"/>
                <a:gd name="T7" fmla="*/ 0 h 55"/>
                <a:gd name="T8" fmla="*/ 18 w 18"/>
                <a:gd name="T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5">
                  <a:moveTo>
                    <a:pt x="18" y="55"/>
                  </a:moveTo>
                  <a:cubicBezTo>
                    <a:pt x="12" y="55"/>
                    <a:pt x="6" y="55"/>
                    <a:pt x="0" y="55"/>
                  </a:cubicBezTo>
                  <a:cubicBezTo>
                    <a:pt x="0" y="37"/>
                    <a:pt x="0" y="18"/>
                    <a:pt x="0" y="0"/>
                  </a:cubicBezTo>
                  <a:cubicBezTo>
                    <a:pt x="6" y="0"/>
                    <a:pt x="12" y="0"/>
                    <a:pt x="18" y="0"/>
                  </a:cubicBezTo>
                  <a:cubicBezTo>
                    <a:pt x="18" y="18"/>
                    <a:pt x="18" y="36"/>
                    <a:pt x="18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4140200" y="2592388"/>
              <a:ext cx="52388" cy="157162"/>
            </a:xfrm>
            <a:custGeom>
              <a:avLst/>
              <a:gdLst>
                <a:gd name="T0" fmla="*/ 0 w 18"/>
                <a:gd name="T1" fmla="*/ 55 h 55"/>
                <a:gd name="T2" fmla="*/ 0 w 18"/>
                <a:gd name="T3" fmla="*/ 0 h 55"/>
                <a:gd name="T4" fmla="*/ 18 w 18"/>
                <a:gd name="T5" fmla="*/ 0 h 55"/>
                <a:gd name="T6" fmla="*/ 18 w 18"/>
                <a:gd name="T7" fmla="*/ 55 h 55"/>
                <a:gd name="T8" fmla="*/ 0 w 18"/>
                <a:gd name="T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5">
                  <a:moveTo>
                    <a:pt x="0" y="55"/>
                  </a:moveTo>
                  <a:cubicBezTo>
                    <a:pt x="0" y="37"/>
                    <a:pt x="0" y="19"/>
                    <a:pt x="0" y="0"/>
                  </a:cubicBezTo>
                  <a:cubicBezTo>
                    <a:pt x="6" y="0"/>
                    <a:pt x="12" y="0"/>
                    <a:pt x="18" y="0"/>
                  </a:cubicBezTo>
                  <a:cubicBezTo>
                    <a:pt x="18" y="18"/>
                    <a:pt x="18" y="36"/>
                    <a:pt x="18" y="55"/>
                  </a:cubicBezTo>
                  <a:cubicBezTo>
                    <a:pt x="12" y="55"/>
                    <a:pt x="7" y="55"/>
                    <a:pt x="0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352925" y="2592388"/>
              <a:ext cx="50800" cy="157162"/>
            </a:xfrm>
            <a:custGeom>
              <a:avLst/>
              <a:gdLst>
                <a:gd name="T0" fmla="*/ 0 w 18"/>
                <a:gd name="T1" fmla="*/ 0 h 55"/>
                <a:gd name="T2" fmla="*/ 18 w 18"/>
                <a:gd name="T3" fmla="*/ 0 h 55"/>
                <a:gd name="T4" fmla="*/ 18 w 18"/>
                <a:gd name="T5" fmla="*/ 55 h 55"/>
                <a:gd name="T6" fmla="*/ 0 w 18"/>
                <a:gd name="T7" fmla="*/ 55 h 55"/>
                <a:gd name="T8" fmla="*/ 0 w 18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5">
                  <a:moveTo>
                    <a:pt x="0" y="0"/>
                  </a:moveTo>
                  <a:cubicBezTo>
                    <a:pt x="6" y="0"/>
                    <a:pt x="11" y="0"/>
                    <a:pt x="18" y="0"/>
                  </a:cubicBezTo>
                  <a:cubicBezTo>
                    <a:pt x="18" y="18"/>
                    <a:pt x="18" y="37"/>
                    <a:pt x="18" y="55"/>
                  </a:cubicBezTo>
                  <a:cubicBezTo>
                    <a:pt x="12" y="55"/>
                    <a:pt x="6" y="55"/>
                    <a:pt x="0" y="55"/>
                  </a:cubicBezTo>
                  <a:cubicBezTo>
                    <a:pt x="0" y="37"/>
                    <a:pt x="0" y="1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4140200" y="2803525"/>
              <a:ext cx="52388" cy="50800"/>
            </a:xfrm>
            <a:custGeom>
              <a:avLst/>
              <a:gdLst>
                <a:gd name="T0" fmla="*/ 0 w 18"/>
                <a:gd name="T1" fmla="*/ 0 h 18"/>
                <a:gd name="T2" fmla="*/ 18 w 18"/>
                <a:gd name="T3" fmla="*/ 0 h 18"/>
                <a:gd name="T4" fmla="*/ 18 w 18"/>
                <a:gd name="T5" fmla="*/ 18 h 18"/>
                <a:gd name="T6" fmla="*/ 0 w 18"/>
                <a:gd name="T7" fmla="*/ 18 h 18"/>
                <a:gd name="T8" fmla="*/ 0 w 1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0"/>
                  </a:moveTo>
                  <a:cubicBezTo>
                    <a:pt x="6" y="0"/>
                    <a:pt x="12" y="0"/>
                    <a:pt x="18" y="0"/>
                  </a:cubicBezTo>
                  <a:cubicBezTo>
                    <a:pt x="18" y="6"/>
                    <a:pt x="18" y="12"/>
                    <a:pt x="18" y="18"/>
                  </a:cubicBezTo>
                  <a:cubicBezTo>
                    <a:pt x="12" y="18"/>
                    <a:pt x="7" y="18"/>
                    <a:pt x="0" y="18"/>
                  </a:cubicBezTo>
                  <a:cubicBezTo>
                    <a:pt x="0" y="13"/>
                    <a:pt x="0" y="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4244975" y="2882900"/>
              <a:ext cx="52388" cy="50800"/>
            </a:xfrm>
            <a:custGeom>
              <a:avLst/>
              <a:gdLst>
                <a:gd name="T0" fmla="*/ 18 w 18"/>
                <a:gd name="T1" fmla="*/ 0 h 18"/>
                <a:gd name="T2" fmla="*/ 18 w 18"/>
                <a:gd name="T3" fmla="*/ 18 h 18"/>
                <a:gd name="T4" fmla="*/ 0 w 18"/>
                <a:gd name="T5" fmla="*/ 18 h 18"/>
                <a:gd name="T6" fmla="*/ 0 w 18"/>
                <a:gd name="T7" fmla="*/ 0 h 18"/>
                <a:gd name="T8" fmla="*/ 18 w 1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18" y="0"/>
                  </a:moveTo>
                  <a:cubicBezTo>
                    <a:pt x="18" y="6"/>
                    <a:pt x="18" y="12"/>
                    <a:pt x="18" y="18"/>
                  </a:cubicBezTo>
                  <a:cubicBezTo>
                    <a:pt x="13" y="18"/>
                    <a:pt x="7" y="18"/>
                    <a:pt x="0" y="18"/>
                  </a:cubicBezTo>
                  <a:cubicBezTo>
                    <a:pt x="0" y="12"/>
                    <a:pt x="0" y="6"/>
                    <a:pt x="0" y="0"/>
                  </a:cubicBezTo>
                  <a:cubicBezTo>
                    <a:pt x="6" y="0"/>
                    <a:pt x="12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4140200" y="2909888"/>
              <a:ext cx="52388" cy="52387"/>
            </a:xfrm>
            <a:custGeom>
              <a:avLst/>
              <a:gdLst>
                <a:gd name="T0" fmla="*/ 0 w 18"/>
                <a:gd name="T1" fmla="*/ 0 h 18"/>
                <a:gd name="T2" fmla="*/ 18 w 18"/>
                <a:gd name="T3" fmla="*/ 0 h 18"/>
                <a:gd name="T4" fmla="*/ 18 w 18"/>
                <a:gd name="T5" fmla="*/ 18 h 18"/>
                <a:gd name="T6" fmla="*/ 0 w 18"/>
                <a:gd name="T7" fmla="*/ 18 h 18"/>
                <a:gd name="T8" fmla="*/ 0 w 1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0"/>
                  </a:moveTo>
                  <a:cubicBezTo>
                    <a:pt x="6" y="0"/>
                    <a:pt x="12" y="0"/>
                    <a:pt x="18" y="0"/>
                  </a:cubicBezTo>
                  <a:cubicBezTo>
                    <a:pt x="18" y="5"/>
                    <a:pt x="18" y="11"/>
                    <a:pt x="18" y="18"/>
                  </a:cubicBezTo>
                  <a:cubicBezTo>
                    <a:pt x="12" y="18"/>
                    <a:pt x="6" y="18"/>
                    <a:pt x="0" y="18"/>
                  </a:cubicBezTo>
                  <a:cubicBezTo>
                    <a:pt x="0" y="12"/>
                    <a:pt x="0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4352925" y="2805113"/>
              <a:ext cx="50800" cy="49212"/>
            </a:xfrm>
            <a:custGeom>
              <a:avLst/>
              <a:gdLst>
                <a:gd name="T0" fmla="*/ 18 w 18"/>
                <a:gd name="T1" fmla="*/ 0 h 17"/>
                <a:gd name="T2" fmla="*/ 18 w 18"/>
                <a:gd name="T3" fmla="*/ 17 h 17"/>
                <a:gd name="T4" fmla="*/ 0 w 18"/>
                <a:gd name="T5" fmla="*/ 17 h 17"/>
                <a:gd name="T6" fmla="*/ 0 w 18"/>
                <a:gd name="T7" fmla="*/ 0 h 17"/>
                <a:gd name="T8" fmla="*/ 18 w 1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7">
                  <a:moveTo>
                    <a:pt x="18" y="0"/>
                  </a:moveTo>
                  <a:cubicBezTo>
                    <a:pt x="18" y="6"/>
                    <a:pt x="18" y="11"/>
                    <a:pt x="18" y="17"/>
                  </a:cubicBezTo>
                  <a:cubicBezTo>
                    <a:pt x="12" y="17"/>
                    <a:pt x="6" y="17"/>
                    <a:pt x="0" y="17"/>
                  </a:cubicBezTo>
                  <a:cubicBezTo>
                    <a:pt x="0" y="12"/>
                    <a:pt x="0" y="6"/>
                    <a:pt x="0" y="0"/>
                  </a:cubicBezTo>
                  <a:cubicBezTo>
                    <a:pt x="6" y="0"/>
                    <a:pt x="12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4352925" y="2909888"/>
              <a:ext cx="50800" cy="52387"/>
            </a:xfrm>
            <a:custGeom>
              <a:avLst/>
              <a:gdLst>
                <a:gd name="T0" fmla="*/ 18 w 18"/>
                <a:gd name="T1" fmla="*/ 0 h 18"/>
                <a:gd name="T2" fmla="*/ 18 w 18"/>
                <a:gd name="T3" fmla="*/ 18 h 18"/>
                <a:gd name="T4" fmla="*/ 0 w 18"/>
                <a:gd name="T5" fmla="*/ 18 h 18"/>
                <a:gd name="T6" fmla="*/ 0 w 18"/>
                <a:gd name="T7" fmla="*/ 0 h 18"/>
                <a:gd name="T8" fmla="*/ 18 w 1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18" y="0"/>
                  </a:moveTo>
                  <a:cubicBezTo>
                    <a:pt x="18" y="6"/>
                    <a:pt x="18" y="11"/>
                    <a:pt x="18" y="18"/>
                  </a:cubicBezTo>
                  <a:cubicBezTo>
                    <a:pt x="12" y="18"/>
                    <a:pt x="6" y="18"/>
                    <a:pt x="0" y="18"/>
                  </a:cubicBezTo>
                  <a:cubicBezTo>
                    <a:pt x="0" y="12"/>
                    <a:pt x="0" y="6"/>
                    <a:pt x="0" y="0"/>
                  </a:cubicBezTo>
                  <a:cubicBezTo>
                    <a:pt x="5" y="0"/>
                    <a:pt x="11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3930650" y="2935288"/>
              <a:ext cx="50800" cy="52387"/>
            </a:xfrm>
            <a:custGeom>
              <a:avLst/>
              <a:gdLst>
                <a:gd name="T0" fmla="*/ 0 w 18"/>
                <a:gd name="T1" fmla="*/ 0 h 18"/>
                <a:gd name="T2" fmla="*/ 18 w 18"/>
                <a:gd name="T3" fmla="*/ 0 h 18"/>
                <a:gd name="T4" fmla="*/ 18 w 18"/>
                <a:gd name="T5" fmla="*/ 18 h 18"/>
                <a:gd name="T6" fmla="*/ 0 w 18"/>
                <a:gd name="T7" fmla="*/ 18 h 18"/>
                <a:gd name="T8" fmla="*/ 0 w 1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0"/>
                  </a:moveTo>
                  <a:cubicBezTo>
                    <a:pt x="6" y="0"/>
                    <a:pt x="11" y="0"/>
                    <a:pt x="18" y="0"/>
                  </a:cubicBezTo>
                  <a:cubicBezTo>
                    <a:pt x="18" y="6"/>
                    <a:pt x="18" y="12"/>
                    <a:pt x="18" y="18"/>
                  </a:cubicBezTo>
                  <a:cubicBezTo>
                    <a:pt x="12" y="18"/>
                    <a:pt x="6" y="18"/>
                    <a:pt x="0" y="18"/>
                  </a:cubicBezTo>
                  <a:cubicBezTo>
                    <a:pt x="0" y="12"/>
                    <a:pt x="0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4248150" y="2776538"/>
              <a:ext cx="49213" cy="52387"/>
            </a:xfrm>
            <a:custGeom>
              <a:avLst/>
              <a:gdLst>
                <a:gd name="T0" fmla="*/ 0 w 17"/>
                <a:gd name="T1" fmla="*/ 0 h 18"/>
                <a:gd name="T2" fmla="*/ 17 w 17"/>
                <a:gd name="T3" fmla="*/ 0 h 18"/>
                <a:gd name="T4" fmla="*/ 17 w 17"/>
                <a:gd name="T5" fmla="*/ 18 h 18"/>
                <a:gd name="T6" fmla="*/ 0 w 17"/>
                <a:gd name="T7" fmla="*/ 18 h 18"/>
                <a:gd name="T8" fmla="*/ 0 w 17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0" y="0"/>
                  </a:moveTo>
                  <a:cubicBezTo>
                    <a:pt x="6" y="0"/>
                    <a:pt x="11" y="0"/>
                    <a:pt x="17" y="0"/>
                  </a:cubicBezTo>
                  <a:cubicBezTo>
                    <a:pt x="17" y="6"/>
                    <a:pt x="17" y="12"/>
                    <a:pt x="17" y="18"/>
                  </a:cubicBezTo>
                  <a:cubicBezTo>
                    <a:pt x="11" y="18"/>
                    <a:pt x="6" y="18"/>
                    <a:pt x="0" y="18"/>
                  </a:cubicBezTo>
                  <a:cubicBezTo>
                    <a:pt x="0" y="12"/>
                    <a:pt x="0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4562475" y="3067050"/>
              <a:ext cx="52388" cy="50800"/>
            </a:xfrm>
            <a:custGeom>
              <a:avLst/>
              <a:gdLst>
                <a:gd name="T0" fmla="*/ 0 w 18"/>
                <a:gd name="T1" fmla="*/ 0 h 18"/>
                <a:gd name="T2" fmla="*/ 18 w 18"/>
                <a:gd name="T3" fmla="*/ 0 h 18"/>
                <a:gd name="T4" fmla="*/ 18 w 18"/>
                <a:gd name="T5" fmla="*/ 18 h 18"/>
                <a:gd name="T6" fmla="*/ 0 w 18"/>
                <a:gd name="T7" fmla="*/ 18 h 18"/>
                <a:gd name="T8" fmla="*/ 0 w 1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0"/>
                  </a:moveTo>
                  <a:cubicBezTo>
                    <a:pt x="6" y="0"/>
                    <a:pt x="12" y="0"/>
                    <a:pt x="18" y="0"/>
                  </a:cubicBezTo>
                  <a:cubicBezTo>
                    <a:pt x="18" y="6"/>
                    <a:pt x="18" y="12"/>
                    <a:pt x="18" y="18"/>
                  </a:cubicBezTo>
                  <a:cubicBezTo>
                    <a:pt x="12" y="18"/>
                    <a:pt x="7" y="18"/>
                    <a:pt x="0" y="18"/>
                  </a:cubicBezTo>
                  <a:cubicBezTo>
                    <a:pt x="0" y="13"/>
                    <a:pt x="0" y="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3"/>
            <p:cNvSpPr>
              <a:spLocks noEditPoints="1"/>
            </p:cNvSpPr>
            <p:nvPr/>
          </p:nvSpPr>
          <p:spPr bwMode="auto">
            <a:xfrm>
              <a:off x="4986338" y="2840038"/>
              <a:ext cx="158750" cy="158750"/>
            </a:xfrm>
            <a:custGeom>
              <a:avLst/>
              <a:gdLst>
                <a:gd name="T0" fmla="*/ 27 w 56"/>
                <a:gd name="T1" fmla="*/ 56 h 56"/>
                <a:gd name="T2" fmla="*/ 0 w 56"/>
                <a:gd name="T3" fmla="*/ 28 h 56"/>
                <a:gd name="T4" fmla="*/ 28 w 56"/>
                <a:gd name="T5" fmla="*/ 0 h 56"/>
                <a:gd name="T6" fmla="*/ 56 w 56"/>
                <a:gd name="T7" fmla="*/ 28 h 56"/>
                <a:gd name="T8" fmla="*/ 27 w 56"/>
                <a:gd name="T9" fmla="*/ 56 h 56"/>
                <a:gd name="T10" fmla="*/ 28 w 56"/>
                <a:gd name="T11" fmla="*/ 37 h 56"/>
                <a:gd name="T12" fmla="*/ 37 w 56"/>
                <a:gd name="T13" fmla="*/ 28 h 56"/>
                <a:gd name="T14" fmla="*/ 28 w 56"/>
                <a:gd name="T15" fmla="*/ 19 h 56"/>
                <a:gd name="T16" fmla="*/ 18 w 56"/>
                <a:gd name="T17" fmla="*/ 28 h 56"/>
                <a:gd name="T18" fmla="*/ 28 w 56"/>
                <a:gd name="T19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7" y="56"/>
                  </a:moveTo>
                  <a:cubicBezTo>
                    <a:pt x="12" y="56"/>
                    <a:pt x="0" y="44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43" y="0"/>
                    <a:pt x="56" y="13"/>
                    <a:pt x="56" y="28"/>
                  </a:cubicBezTo>
                  <a:cubicBezTo>
                    <a:pt x="56" y="44"/>
                    <a:pt x="43" y="56"/>
                    <a:pt x="27" y="56"/>
                  </a:cubicBezTo>
                  <a:close/>
                  <a:moveTo>
                    <a:pt x="28" y="37"/>
                  </a:moveTo>
                  <a:cubicBezTo>
                    <a:pt x="33" y="37"/>
                    <a:pt x="37" y="33"/>
                    <a:pt x="37" y="28"/>
                  </a:cubicBezTo>
                  <a:cubicBezTo>
                    <a:pt x="37" y="23"/>
                    <a:pt x="33" y="19"/>
                    <a:pt x="28" y="19"/>
                  </a:cubicBezTo>
                  <a:cubicBezTo>
                    <a:pt x="23" y="19"/>
                    <a:pt x="18" y="23"/>
                    <a:pt x="18" y="28"/>
                  </a:cubicBezTo>
                  <a:cubicBezTo>
                    <a:pt x="18" y="33"/>
                    <a:pt x="22" y="37"/>
                    <a:pt x="28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4"/>
            <p:cNvSpPr>
              <a:spLocks/>
            </p:cNvSpPr>
            <p:nvPr/>
          </p:nvSpPr>
          <p:spPr bwMode="auto">
            <a:xfrm>
              <a:off x="4932363" y="3517900"/>
              <a:ext cx="104775" cy="47625"/>
            </a:xfrm>
            <a:custGeom>
              <a:avLst/>
              <a:gdLst>
                <a:gd name="T0" fmla="*/ 37 w 37"/>
                <a:gd name="T1" fmla="*/ 0 h 17"/>
                <a:gd name="T2" fmla="*/ 37 w 37"/>
                <a:gd name="T3" fmla="*/ 17 h 17"/>
                <a:gd name="T4" fmla="*/ 0 w 37"/>
                <a:gd name="T5" fmla="*/ 17 h 17"/>
                <a:gd name="T6" fmla="*/ 0 w 37"/>
                <a:gd name="T7" fmla="*/ 0 h 17"/>
                <a:gd name="T8" fmla="*/ 37 w 3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7">
                  <a:moveTo>
                    <a:pt x="37" y="0"/>
                  </a:moveTo>
                  <a:cubicBezTo>
                    <a:pt x="37" y="6"/>
                    <a:pt x="37" y="11"/>
                    <a:pt x="37" y="17"/>
                  </a:cubicBezTo>
                  <a:cubicBezTo>
                    <a:pt x="25" y="17"/>
                    <a:pt x="13" y="17"/>
                    <a:pt x="0" y="17"/>
                  </a:cubicBezTo>
                  <a:cubicBezTo>
                    <a:pt x="0" y="12"/>
                    <a:pt x="0" y="6"/>
                    <a:pt x="0" y="0"/>
                  </a:cubicBezTo>
                  <a:cubicBezTo>
                    <a:pt x="12" y="0"/>
                    <a:pt x="24" y="0"/>
                    <a:pt x="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4932363" y="3727450"/>
              <a:ext cx="104775" cy="50800"/>
            </a:xfrm>
            <a:custGeom>
              <a:avLst/>
              <a:gdLst>
                <a:gd name="T0" fmla="*/ 37 w 37"/>
                <a:gd name="T1" fmla="*/ 18 h 18"/>
                <a:gd name="T2" fmla="*/ 0 w 37"/>
                <a:gd name="T3" fmla="*/ 18 h 18"/>
                <a:gd name="T4" fmla="*/ 0 w 37"/>
                <a:gd name="T5" fmla="*/ 0 h 18"/>
                <a:gd name="T6" fmla="*/ 37 w 37"/>
                <a:gd name="T7" fmla="*/ 0 h 18"/>
                <a:gd name="T8" fmla="*/ 37 w 37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8">
                  <a:moveTo>
                    <a:pt x="37" y="18"/>
                  </a:moveTo>
                  <a:cubicBezTo>
                    <a:pt x="25" y="18"/>
                    <a:pt x="13" y="18"/>
                    <a:pt x="0" y="18"/>
                  </a:cubicBezTo>
                  <a:cubicBezTo>
                    <a:pt x="0" y="12"/>
                    <a:pt x="0" y="6"/>
                    <a:pt x="0" y="0"/>
                  </a:cubicBezTo>
                  <a:cubicBezTo>
                    <a:pt x="13" y="0"/>
                    <a:pt x="25" y="0"/>
                    <a:pt x="37" y="0"/>
                  </a:cubicBezTo>
                  <a:cubicBezTo>
                    <a:pt x="37" y="6"/>
                    <a:pt x="37" y="12"/>
                    <a:pt x="3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4933950" y="3622675"/>
              <a:ext cx="103188" cy="50800"/>
            </a:xfrm>
            <a:custGeom>
              <a:avLst/>
              <a:gdLst>
                <a:gd name="T0" fmla="*/ 0 w 36"/>
                <a:gd name="T1" fmla="*/ 0 h 18"/>
                <a:gd name="T2" fmla="*/ 36 w 36"/>
                <a:gd name="T3" fmla="*/ 0 h 18"/>
                <a:gd name="T4" fmla="*/ 36 w 36"/>
                <a:gd name="T5" fmla="*/ 18 h 18"/>
                <a:gd name="T6" fmla="*/ 0 w 36"/>
                <a:gd name="T7" fmla="*/ 18 h 18"/>
                <a:gd name="T8" fmla="*/ 0 w 36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8">
                  <a:moveTo>
                    <a:pt x="0" y="0"/>
                  </a:moveTo>
                  <a:cubicBezTo>
                    <a:pt x="12" y="0"/>
                    <a:pt x="24" y="0"/>
                    <a:pt x="36" y="0"/>
                  </a:cubicBezTo>
                  <a:cubicBezTo>
                    <a:pt x="36" y="6"/>
                    <a:pt x="36" y="11"/>
                    <a:pt x="36" y="18"/>
                  </a:cubicBezTo>
                  <a:cubicBezTo>
                    <a:pt x="24" y="18"/>
                    <a:pt x="12" y="18"/>
                    <a:pt x="0" y="18"/>
                  </a:cubicBezTo>
                  <a:cubicBezTo>
                    <a:pt x="0" y="12"/>
                    <a:pt x="0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27"/>
            <p:cNvSpPr>
              <a:spLocks/>
            </p:cNvSpPr>
            <p:nvPr/>
          </p:nvSpPr>
          <p:spPr bwMode="auto">
            <a:xfrm>
              <a:off x="4932363" y="3409950"/>
              <a:ext cx="104775" cy="50800"/>
            </a:xfrm>
            <a:custGeom>
              <a:avLst/>
              <a:gdLst>
                <a:gd name="T0" fmla="*/ 0 w 37"/>
                <a:gd name="T1" fmla="*/ 18 h 18"/>
                <a:gd name="T2" fmla="*/ 0 w 37"/>
                <a:gd name="T3" fmla="*/ 0 h 18"/>
                <a:gd name="T4" fmla="*/ 37 w 37"/>
                <a:gd name="T5" fmla="*/ 0 h 18"/>
                <a:gd name="T6" fmla="*/ 37 w 37"/>
                <a:gd name="T7" fmla="*/ 18 h 18"/>
                <a:gd name="T8" fmla="*/ 0 w 37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8">
                  <a:moveTo>
                    <a:pt x="0" y="18"/>
                  </a:moveTo>
                  <a:cubicBezTo>
                    <a:pt x="0" y="12"/>
                    <a:pt x="0" y="6"/>
                    <a:pt x="0" y="0"/>
                  </a:cubicBezTo>
                  <a:cubicBezTo>
                    <a:pt x="13" y="0"/>
                    <a:pt x="24" y="0"/>
                    <a:pt x="37" y="0"/>
                  </a:cubicBezTo>
                  <a:cubicBezTo>
                    <a:pt x="37" y="6"/>
                    <a:pt x="37" y="12"/>
                    <a:pt x="37" y="18"/>
                  </a:cubicBezTo>
                  <a:cubicBezTo>
                    <a:pt x="25" y="18"/>
                    <a:pt x="13" y="18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72" name="Grupo 71"/>
          <p:cNvGrpSpPr/>
          <p:nvPr/>
        </p:nvGrpSpPr>
        <p:grpSpPr>
          <a:xfrm>
            <a:off x="5379819" y="1549190"/>
            <a:ext cx="400585" cy="482777"/>
            <a:chOff x="8736013" y="120650"/>
            <a:chExt cx="796925" cy="960438"/>
          </a:xfrm>
        </p:grpSpPr>
        <p:sp>
          <p:nvSpPr>
            <p:cNvPr id="68" name="Freeform 31"/>
            <p:cNvSpPr>
              <a:spLocks noEditPoints="1"/>
            </p:cNvSpPr>
            <p:nvPr/>
          </p:nvSpPr>
          <p:spPr bwMode="auto">
            <a:xfrm>
              <a:off x="8736013" y="120650"/>
              <a:ext cx="796925" cy="960438"/>
            </a:xfrm>
            <a:custGeom>
              <a:avLst/>
              <a:gdLst>
                <a:gd name="T0" fmla="*/ 151 w 209"/>
                <a:gd name="T1" fmla="*/ 0 h 253"/>
                <a:gd name="T2" fmla="*/ 151 w 209"/>
                <a:gd name="T3" fmla="*/ 26 h 253"/>
                <a:gd name="T4" fmla="*/ 145 w 209"/>
                <a:gd name="T5" fmla="*/ 32 h 253"/>
                <a:gd name="T6" fmla="*/ 143 w 209"/>
                <a:gd name="T7" fmla="*/ 31 h 253"/>
                <a:gd name="T8" fmla="*/ 143 w 209"/>
                <a:gd name="T9" fmla="*/ 70 h 253"/>
                <a:gd name="T10" fmla="*/ 149 w 209"/>
                <a:gd name="T11" fmla="*/ 77 h 253"/>
                <a:gd name="T12" fmla="*/ 183 w 209"/>
                <a:gd name="T13" fmla="*/ 110 h 253"/>
                <a:gd name="T14" fmla="*/ 182 w 209"/>
                <a:gd name="T15" fmla="*/ 214 h 253"/>
                <a:gd name="T16" fmla="*/ 177 w 209"/>
                <a:gd name="T17" fmla="*/ 221 h 253"/>
                <a:gd name="T18" fmla="*/ 117 w 209"/>
                <a:gd name="T19" fmla="*/ 252 h 253"/>
                <a:gd name="T20" fmla="*/ 75 w 209"/>
                <a:gd name="T21" fmla="*/ 250 h 253"/>
                <a:gd name="T22" fmla="*/ 51 w 209"/>
                <a:gd name="T23" fmla="*/ 240 h 253"/>
                <a:gd name="T24" fmla="*/ 19 w 209"/>
                <a:gd name="T25" fmla="*/ 204 h 253"/>
                <a:gd name="T26" fmla="*/ 27 w 209"/>
                <a:gd name="T27" fmla="*/ 106 h 253"/>
                <a:gd name="T28" fmla="*/ 60 w 209"/>
                <a:gd name="T29" fmla="*/ 76 h 253"/>
                <a:gd name="T30" fmla="*/ 65 w 209"/>
                <a:gd name="T31" fmla="*/ 66 h 253"/>
                <a:gd name="T32" fmla="*/ 65 w 209"/>
                <a:gd name="T33" fmla="*/ 31 h 253"/>
                <a:gd name="T34" fmla="*/ 58 w 209"/>
                <a:gd name="T35" fmla="*/ 30 h 253"/>
                <a:gd name="T36" fmla="*/ 58 w 209"/>
                <a:gd name="T37" fmla="*/ 0 h 253"/>
                <a:gd name="T38" fmla="*/ 151 w 209"/>
                <a:gd name="T39" fmla="*/ 0 h 253"/>
                <a:gd name="T40" fmla="*/ 75 w 209"/>
                <a:gd name="T41" fmla="*/ 31 h 253"/>
                <a:gd name="T42" fmla="*/ 75 w 209"/>
                <a:gd name="T43" fmla="*/ 69 h 253"/>
                <a:gd name="T44" fmla="*/ 68 w 209"/>
                <a:gd name="T45" fmla="*/ 83 h 253"/>
                <a:gd name="T46" fmla="*/ 25 w 209"/>
                <a:gd name="T47" fmla="*/ 128 h 253"/>
                <a:gd name="T48" fmla="*/ 23 w 209"/>
                <a:gd name="T49" fmla="*/ 191 h 253"/>
                <a:gd name="T50" fmla="*/ 57 w 209"/>
                <a:gd name="T51" fmla="*/ 232 h 253"/>
                <a:gd name="T52" fmla="*/ 78 w 209"/>
                <a:gd name="T53" fmla="*/ 241 h 253"/>
                <a:gd name="T54" fmla="*/ 113 w 209"/>
                <a:gd name="T55" fmla="*/ 242 h 253"/>
                <a:gd name="T56" fmla="*/ 173 w 209"/>
                <a:gd name="T57" fmla="*/ 210 h 253"/>
                <a:gd name="T58" fmla="*/ 178 w 209"/>
                <a:gd name="T59" fmla="*/ 203 h 253"/>
                <a:gd name="T60" fmla="*/ 178 w 209"/>
                <a:gd name="T61" fmla="*/ 119 h 253"/>
                <a:gd name="T62" fmla="*/ 142 w 209"/>
                <a:gd name="T63" fmla="*/ 84 h 253"/>
                <a:gd name="T64" fmla="*/ 133 w 209"/>
                <a:gd name="T65" fmla="*/ 68 h 253"/>
                <a:gd name="T66" fmla="*/ 133 w 209"/>
                <a:gd name="T67" fmla="*/ 31 h 253"/>
                <a:gd name="T68" fmla="*/ 75 w 209"/>
                <a:gd name="T69" fmla="*/ 31 h 253"/>
                <a:gd name="T70" fmla="*/ 67 w 209"/>
                <a:gd name="T71" fmla="*/ 20 h 253"/>
                <a:gd name="T72" fmla="*/ 141 w 209"/>
                <a:gd name="T73" fmla="*/ 20 h 253"/>
                <a:gd name="T74" fmla="*/ 141 w 209"/>
                <a:gd name="T75" fmla="*/ 9 h 253"/>
                <a:gd name="T76" fmla="*/ 67 w 209"/>
                <a:gd name="T77" fmla="*/ 9 h 253"/>
                <a:gd name="T78" fmla="*/ 67 w 209"/>
                <a:gd name="T79" fmla="*/ 2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9" h="253">
                  <a:moveTo>
                    <a:pt x="151" y="0"/>
                  </a:moveTo>
                  <a:cubicBezTo>
                    <a:pt x="151" y="9"/>
                    <a:pt x="152" y="17"/>
                    <a:pt x="151" y="26"/>
                  </a:cubicBezTo>
                  <a:cubicBezTo>
                    <a:pt x="151" y="28"/>
                    <a:pt x="147" y="30"/>
                    <a:pt x="145" y="32"/>
                  </a:cubicBezTo>
                  <a:cubicBezTo>
                    <a:pt x="145" y="32"/>
                    <a:pt x="144" y="32"/>
                    <a:pt x="143" y="31"/>
                  </a:cubicBezTo>
                  <a:cubicBezTo>
                    <a:pt x="143" y="44"/>
                    <a:pt x="143" y="57"/>
                    <a:pt x="143" y="70"/>
                  </a:cubicBezTo>
                  <a:cubicBezTo>
                    <a:pt x="144" y="72"/>
                    <a:pt x="147" y="74"/>
                    <a:pt x="149" y="77"/>
                  </a:cubicBezTo>
                  <a:cubicBezTo>
                    <a:pt x="161" y="88"/>
                    <a:pt x="174" y="98"/>
                    <a:pt x="183" y="110"/>
                  </a:cubicBezTo>
                  <a:cubicBezTo>
                    <a:pt x="209" y="145"/>
                    <a:pt x="208" y="179"/>
                    <a:pt x="182" y="214"/>
                  </a:cubicBezTo>
                  <a:cubicBezTo>
                    <a:pt x="180" y="216"/>
                    <a:pt x="179" y="218"/>
                    <a:pt x="177" y="221"/>
                  </a:cubicBezTo>
                  <a:cubicBezTo>
                    <a:pt x="161" y="240"/>
                    <a:pt x="143" y="253"/>
                    <a:pt x="117" y="252"/>
                  </a:cubicBezTo>
                  <a:cubicBezTo>
                    <a:pt x="103" y="251"/>
                    <a:pt x="89" y="252"/>
                    <a:pt x="75" y="250"/>
                  </a:cubicBezTo>
                  <a:cubicBezTo>
                    <a:pt x="67" y="249"/>
                    <a:pt x="58" y="245"/>
                    <a:pt x="51" y="240"/>
                  </a:cubicBezTo>
                  <a:cubicBezTo>
                    <a:pt x="38" y="231"/>
                    <a:pt x="27" y="218"/>
                    <a:pt x="19" y="204"/>
                  </a:cubicBezTo>
                  <a:cubicBezTo>
                    <a:pt x="0" y="171"/>
                    <a:pt x="2" y="137"/>
                    <a:pt x="27" y="106"/>
                  </a:cubicBezTo>
                  <a:cubicBezTo>
                    <a:pt x="36" y="94"/>
                    <a:pt x="49" y="85"/>
                    <a:pt x="60" y="76"/>
                  </a:cubicBezTo>
                  <a:cubicBezTo>
                    <a:pt x="63" y="73"/>
                    <a:pt x="65" y="71"/>
                    <a:pt x="65" y="66"/>
                  </a:cubicBezTo>
                  <a:cubicBezTo>
                    <a:pt x="65" y="54"/>
                    <a:pt x="65" y="43"/>
                    <a:pt x="65" y="31"/>
                  </a:cubicBezTo>
                  <a:cubicBezTo>
                    <a:pt x="62" y="31"/>
                    <a:pt x="60" y="30"/>
                    <a:pt x="58" y="30"/>
                  </a:cubicBezTo>
                  <a:cubicBezTo>
                    <a:pt x="58" y="20"/>
                    <a:pt x="58" y="10"/>
                    <a:pt x="58" y="0"/>
                  </a:cubicBezTo>
                  <a:cubicBezTo>
                    <a:pt x="88" y="0"/>
                    <a:pt x="119" y="0"/>
                    <a:pt x="151" y="0"/>
                  </a:cubicBezTo>
                  <a:close/>
                  <a:moveTo>
                    <a:pt x="75" y="31"/>
                  </a:moveTo>
                  <a:cubicBezTo>
                    <a:pt x="75" y="44"/>
                    <a:pt x="75" y="57"/>
                    <a:pt x="75" y="69"/>
                  </a:cubicBezTo>
                  <a:cubicBezTo>
                    <a:pt x="76" y="76"/>
                    <a:pt x="73" y="79"/>
                    <a:pt x="68" y="83"/>
                  </a:cubicBezTo>
                  <a:cubicBezTo>
                    <a:pt x="49" y="93"/>
                    <a:pt x="35" y="108"/>
                    <a:pt x="25" y="128"/>
                  </a:cubicBezTo>
                  <a:cubicBezTo>
                    <a:pt x="14" y="149"/>
                    <a:pt x="13" y="170"/>
                    <a:pt x="23" y="191"/>
                  </a:cubicBezTo>
                  <a:cubicBezTo>
                    <a:pt x="31" y="208"/>
                    <a:pt x="42" y="222"/>
                    <a:pt x="57" y="232"/>
                  </a:cubicBezTo>
                  <a:cubicBezTo>
                    <a:pt x="63" y="236"/>
                    <a:pt x="71" y="240"/>
                    <a:pt x="78" y="241"/>
                  </a:cubicBezTo>
                  <a:cubicBezTo>
                    <a:pt x="90" y="242"/>
                    <a:pt x="101" y="241"/>
                    <a:pt x="113" y="242"/>
                  </a:cubicBezTo>
                  <a:cubicBezTo>
                    <a:pt x="140" y="244"/>
                    <a:pt x="158" y="230"/>
                    <a:pt x="173" y="210"/>
                  </a:cubicBezTo>
                  <a:cubicBezTo>
                    <a:pt x="174" y="208"/>
                    <a:pt x="176" y="205"/>
                    <a:pt x="178" y="203"/>
                  </a:cubicBezTo>
                  <a:cubicBezTo>
                    <a:pt x="196" y="175"/>
                    <a:pt x="197" y="147"/>
                    <a:pt x="178" y="119"/>
                  </a:cubicBezTo>
                  <a:cubicBezTo>
                    <a:pt x="168" y="105"/>
                    <a:pt x="156" y="93"/>
                    <a:pt x="142" y="84"/>
                  </a:cubicBezTo>
                  <a:cubicBezTo>
                    <a:pt x="135" y="80"/>
                    <a:pt x="133" y="75"/>
                    <a:pt x="133" y="68"/>
                  </a:cubicBezTo>
                  <a:cubicBezTo>
                    <a:pt x="134" y="56"/>
                    <a:pt x="133" y="43"/>
                    <a:pt x="133" y="31"/>
                  </a:cubicBezTo>
                  <a:cubicBezTo>
                    <a:pt x="114" y="31"/>
                    <a:pt x="95" y="31"/>
                    <a:pt x="75" y="31"/>
                  </a:cubicBezTo>
                  <a:close/>
                  <a:moveTo>
                    <a:pt x="67" y="20"/>
                  </a:moveTo>
                  <a:cubicBezTo>
                    <a:pt x="92" y="20"/>
                    <a:pt x="116" y="20"/>
                    <a:pt x="141" y="20"/>
                  </a:cubicBezTo>
                  <a:cubicBezTo>
                    <a:pt x="141" y="16"/>
                    <a:pt x="141" y="13"/>
                    <a:pt x="141" y="9"/>
                  </a:cubicBezTo>
                  <a:cubicBezTo>
                    <a:pt x="116" y="9"/>
                    <a:pt x="92" y="9"/>
                    <a:pt x="67" y="9"/>
                  </a:cubicBezTo>
                  <a:cubicBezTo>
                    <a:pt x="67" y="13"/>
                    <a:pt x="67" y="16"/>
                    <a:pt x="67" y="2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32"/>
            <p:cNvSpPr>
              <a:spLocks/>
            </p:cNvSpPr>
            <p:nvPr/>
          </p:nvSpPr>
          <p:spPr bwMode="auto">
            <a:xfrm>
              <a:off x="8820150" y="636588"/>
              <a:ext cx="612775" cy="376238"/>
            </a:xfrm>
            <a:custGeom>
              <a:avLst/>
              <a:gdLst>
                <a:gd name="T0" fmla="*/ 161 w 161"/>
                <a:gd name="T1" fmla="*/ 36 h 99"/>
                <a:gd name="T2" fmla="*/ 126 w 161"/>
                <a:gd name="T3" fmla="*/ 88 h 99"/>
                <a:gd name="T4" fmla="*/ 105 w 161"/>
                <a:gd name="T5" fmla="*/ 98 h 99"/>
                <a:gd name="T6" fmla="*/ 59 w 161"/>
                <a:gd name="T7" fmla="*/ 98 h 99"/>
                <a:gd name="T8" fmla="*/ 38 w 161"/>
                <a:gd name="T9" fmla="*/ 89 h 99"/>
                <a:gd name="T10" fmla="*/ 3 w 161"/>
                <a:gd name="T11" fmla="*/ 33 h 99"/>
                <a:gd name="T12" fmla="*/ 22 w 161"/>
                <a:gd name="T13" fmla="*/ 8 h 99"/>
                <a:gd name="T14" fmla="*/ 56 w 161"/>
                <a:gd name="T15" fmla="*/ 11 h 99"/>
                <a:gd name="T16" fmla="*/ 84 w 161"/>
                <a:gd name="T17" fmla="*/ 23 h 99"/>
                <a:gd name="T18" fmla="*/ 94 w 161"/>
                <a:gd name="T19" fmla="*/ 26 h 99"/>
                <a:gd name="T20" fmla="*/ 91 w 161"/>
                <a:gd name="T21" fmla="*/ 14 h 99"/>
                <a:gd name="T22" fmla="*/ 94 w 161"/>
                <a:gd name="T23" fmla="*/ 2 h 99"/>
                <a:gd name="T24" fmla="*/ 106 w 161"/>
                <a:gd name="T25" fmla="*/ 2 h 99"/>
                <a:gd name="T26" fmla="*/ 108 w 161"/>
                <a:gd name="T27" fmla="*/ 15 h 99"/>
                <a:gd name="T28" fmla="*/ 116 w 161"/>
                <a:gd name="T29" fmla="*/ 35 h 99"/>
                <a:gd name="T30" fmla="*/ 147 w 161"/>
                <a:gd name="T31" fmla="*/ 38 h 99"/>
                <a:gd name="T32" fmla="*/ 161 w 161"/>
                <a:gd name="T33" fmla="*/ 3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1" h="99">
                  <a:moveTo>
                    <a:pt x="161" y="36"/>
                  </a:moveTo>
                  <a:cubicBezTo>
                    <a:pt x="155" y="58"/>
                    <a:pt x="143" y="75"/>
                    <a:pt x="126" y="88"/>
                  </a:cubicBezTo>
                  <a:cubicBezTo>
                    <a:pt x="120" y="93"/>
                    <a:pt x="112" y="97"/>
                    <a:pt x="105" y="98"/>
                  </a:cubicBezTo>
                  <a:cubicBezTo>
                    <a:pt x="89" y="99"/>
                    <a:pt x="74" y="99"/>
                    <a:pt x="59" y="98"/>
                  </a:cubicBezTo>
                  <a:cubicBezTo>
                    <a:pt x="52" y="97"/>
                    <a:pt x="44" y="94"/>
                    <a:pt x="38" y="89"/>
                  </a:cubicBezTo>
                  <a:cubicBezTo>
                    <a:pt x="19" y="75"/>
                    <a:pt x="7" y="57"/>
                    <a:pt x="3" y="33"/>
                  </a:cubicBezTo>
                  <a:cubicBezTo>
                    <a:pt x="0" y="16"/>
                    <a:pt x="5" y="9"/>
                    <a:pt x="22" y="8"/>
                  </a:cubicBezTo>
                  <a:cubicBezTo>
                    <a:pt x="33" y="7"/>
                    <a:pt x="45" y="9"/>
                    <a:pt x="56" y="11"/>
                  </a:cubicBezTo>
                  <a:cubicBezTo>
                    <a:pt x="66" y="14"/>
                    <a:pt x="75" y="19"/>
                    <a:pt x="84" y="23"/>
                  </a:cubicBezTo>
                  <a:cubicBezTo>
                    <a:pt x="87" y="24"/>
                    <a:pt x="89" y="24"/>
                    <a:pt x="94" y="26"/>
                  </a:cubicBezTo>
                  <a:cubicBezTo>
                    <a:pt x="93" y="21"/>
                    <a:pt x="93" y="17"/>
                    <a:pt x="91" y="14"/>
                  </a:cubicBezTo>
                  <a:cubicBezTo>
                    <a:pt x="89" y="9"/>
                    <a:pt x="90" y="4"/>
                    <a:pt x="94" y="2"/>
                  </a:cubicBezTo>
                  <a:cubicBezTo>
                    <a:pt x="98" y="0"/>
                    <a:pt x="104" y="0"/>
                    <a:pt x="106" y="2"/>
                  </a:cubicBezTo>
                  <a:cubicBezTo>
                    <a:pt x="109" y="5"/>
                    <a:pt x="109" y="11"/>
                    <a:pt x="108" y="15"/>
                  </a:cubicBezTo>
                  <a:cubicBezTo>
                    <a:pt x="103" y="27"/>
                    <a:pt x="104" y="31"/>
                    <a:pt x="116" y="35"/>
                  </a:cubicBezTo>
                  <a:cubicBezTo>
                    <a:pt x="126" y="37"/>
                    <a:pt x="136" y="37"/>
                    <a:pt x="147" y="38"/>
                  </a:cubicBezTo>
                  <a:cubicBezTo>
                    <a:pt x="151" y="38"/>
                    <a:pt x="155" y="37"/>
                    <a:pt x="161" y="3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33"/>
            <p:cNvSpPr>
              <a:spLocks/>
            </p:cNvSpPr>
            <p:nvPr/>
          </p:nvSpPr>
          <p:spPr bwMode="auto">
            <a:xfrm>
              <a:off x="9070975" y="541338"/>
              <a:ext cx="69850" cy="68263"/>
            </a:xfrm>
            <a:custGeom>
              <a:avLst/>
              <a:gdLst>
                <a:gd name="T0" fmla="*/ 18 w 18"/>
                <a:gd name="T1" fmla="*/ 9 h 18"/>
                <a:gd name="T2" fmla="*/ 9 w 18"/>
                <a:gd name="T3" fmla="*/ 18 h 18"/>
                <a:gd name="T4" fmla="*/ 1 w 18"/>
                <a:gd name="T5" fmla="*/ 8 h 18"/>
                <a:gd name="T6" fmla="*/ 10 w 18"/>
                <a:gd name="T7" fmla="*/ 0 h 18"/>
                <a:gd name="T8" fmla="*/ 18 w 18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18" y="9"/>
                  </a:moveTo>
                  <a:cubicBezTo>
                    <a:pt x="18" y="15"/>
                    <a:pt x="15" y="18"/>
                    <a:pt x="9" y="18"/>
                  </a:cubicBezTo>
                  <a:cubicBezTo>
                    <a:pt x="3" y="18"/>
                    <a:pt x="0" y="14"/>
                    <a:pt x="1" y="8"/>
                  </a:cubicBezTo>
                  <a:cubicBezTo>
                    <a:pt x="1" y="3"/>
                    <a:pt x="4" y="0"/>
                    <a:pt x="10" y="0"/>
                  </a:cubicBezTo>
                  <a:cubicBezTo>
                    <a:pt x="15" y="1"/>
                    <a:pt x="18" y="4"/>
                    <a:pt x="18" y="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34"/>
            <p:cNvSpPr>
              <a:spLocks/>
            </p:cNvSpPr>
            <p:nvPr/>
          </p:nvSpPr>
          <p:spPr bwMode="auto">
            <a:xfrm>
              <a:off x="9144000" y="423863"/>
              <a:ext cx="46038" cy="57150"/>
            </a:xfrm>
            <a:custGeom>
              <a:avLst/>
              <a:gdLst>
                <a:gd name="T0" fmla="*/ 6 w 12"/>
                <a:gd name="T1" fmla="*/ 0 h 15"/>
                <a:gd name="T2" fmla="*/ 12 w 12"/>
                <a:gd name="T3" fmla="*/ 9 h 15"/>
                <a:gd name="T4" fmla="*/ 7 w 12"/>
                <a:gd name="T5" fmla="*/ 15 h 15"/>
                <a:gd name="T6" fmla="*/ 1 w 12"/>
                <a:gd name="T7" fmla="*/ 10 h 15"/>
                <a:gd name="T8" fmla="*/ 6 w 12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5">
                  <a:moveTo>
                    <a:pt x="6" y="0"/>
                  </a:moveTo>
                  <a:cubicBezTo>
                    <a:pt x="9" y="4"/>
                    <a:pt x="12" y="7"/>
                    <a:pt x="12" y="9"/>
                  </a:cubicBezTo>
                  <a:cubicBezTo>
                    <a:pt x="12" y="11"/>
                    <a:pt x="9" y="13"/>
                    <a:pt x="7" y="15"/>
                  </a:cubicBezTo>
                  <a:cubicBezTo>
                    <a:pt x="5" y="13"/>
                    <a:pt x="1" y="12"/>
                    <a:pt x="1" y="10"/>
                  </a:cubicBezTo>
                  <a:cubicBezTo>
                    <a:pt x="0" y="7"/>
                    <a:pt x="3" y="5"/>
                    <a:pt x="6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73" name="Grupo 72"/>
          <p:cNvGrpSpPr/>
          <p:nvPr/>
        </p:nvGrpSpPr>
        <p:grpSpPr>
          <a:xfrm>
            <a:off x="5420922" y="4065727"/>
            <a:ext cx="400585" cy="482777"/>
            <a:chOff x="8736013" y="120650"/>
            <a:chExt cx="796925" cy="960438"/>
          </a:xfrm>
        </p:grpSpPr>
        <p:sp>
          <p:nvSpPr>
            <p:cNvPr id="74" name="Freeform 31"/>
            <p:cNvSpPr>
              <a:spLocks noEditPoints="1"/>
            </p:cNvSpPr>
            <p:nvPr/>
          </p:nvSpPr>
          <p:spPr bwMode="auto">
            <a:xfrm>
              <a:off x="8736013" y="120650"/>
              <a:ext cx="796925" cy="960438"/>
            </a:xfrm>
            <a:custGeom>
              <a:avLst/>
              <a:gdLst>
                <a:gd name="T0" fmla="*/ 151 w 209"/>
                <a:gd name="T1" fmla="*/ 0 h 253"/>
                <a:gd name="T2" fmla="*/ 151 w 209"/>
                <a:gd name="T3" fmla="*/ 26 h 253"/>
                <a:gd name="T4" fmla="*/ 145 w 209"/>
                <a:gd name="T5" fmla="*/ 32 h 253"/>
                <a:gd name="T6" fmla="*/ 143 w 209"/>
                <a:gd name="T7" fmla="*/ 31 h 253"/>
                <a:gd name="T8" fmla="*/ 143 w 209"/>
                <a:gd name="T9" fmla="*/ 70 h 253"/>
                <a:gd name="T10" fmla="*/ 149 w 209"/>
                <a:gd name="T11" fmla="*/ 77 h 253"/>
                <a:gd name="T12" fmla="*/ 183 w 209"/>
                <a:gd name="T13" fmla="*/ 110 h 253"/>
                <a:gd name="T14" fmla="*/ 182 w 209"/>
                <a:gd name="T15" fmla="*/ 214 h 253"/>
                <a:gd name="T16" fmla="*/ 177 w 209"/>
                <a:gd name="T17" fmla="*/ 221 h 253"/>
                <a:gd name="T18" fmla="*/ 117 w 209"/>
                <a:gd name="T19" fmla="*/ 252 h 253"/>
                <a:gd name="T20" fmla="*/ 75 w 209"/>
                <a:gd name="T21" fmla="*/ 250 h 253"/>
                <a:gd name="T22" fmla="*/ 51 w 209"/>
                <a:gd name="T23" fmla="*/ 240 h 253"/>
                <a:gd name="T24" fmla="*/ 19 w 209"/>
                <a:gd name="T25" fmla="*/ 204 h 253"/>
                <a:gd name="T26" fmla="*/ 27 w 209"/>
                <a:gd name="T27" fmla="*/ 106 h 253"/>
                <a:gd name="T28" fmla="*/ 60 w 209"/>
                <a:gd name="T29" fmla="*/ 76 h 253"/>
                <a:gd name="T30" fmla="*/ 65 w 209"/>
                <a:gd name="T31" fmla="*/ 66 h 253"/>
                <a:gd name="T32" fmla="*/ 65 w 209"/>
                <a:gd name="T33" fmla="*/ 31 h 253"/>
                <a:gd name="T34" fmla="*/ 58 w 209"/>
                <a:gd name="T35" fmla="*/ 30 h 253"/>
                <a:gd name="T36" fmla="*/ 58 w 209"/>
                <a:gd name="T37" fmla="*/ 0 h 253"/>
                <a:gd name="T38" fmla="*/ 151 w 209"/>
                <a:gd name="T39" fmla="*/ 0 h 253"/>
                <a:gd name="T40" fmla="*/ 75 w 209"/>
                <a:gd name="T41" fmla="*/ 31 h 253"/>
                <a:gd name="T42" fmla="*/ 75 w 209"/>
                <a:gd name="T43" fmla="*/ 69 h 253"/>
                <a:gd name="T44" fmla="*/ 68 w 209"/>
                <a:gd name="T45" fmla="*/ 83 h 253"/>
                <a:gd name="T46" fmla="*/ 25 w 209"/>
                <a:gd name="T47" fmla="*/ 128 h 253"/>
                <a:gd name="T48" fmla="*/ 23 w 209"/>
                <a:gd name="T49" fmla="*/ 191 h 253"/>
                <a:gd name="T50" fmla="*/ 57 w 209"/>
                <a:gd name="T51" fmla="*/ 232 h 253"/>
                <a:gd name="T52" fmla="*/ 78 w 209"/>
                <a:gd name="T53" fmla="*/ 241 h 253"/>
                <a:gd name="T54" fmla="*/ 113 w 209"/>
                <a:gd name="T55" fmla="*/ 242 h 253"/>
                <a:gd name="T56" fmla="*/ 173 w 209"/>
                <a:gd name="T57" fmla="*/ 210 h 253"/>
                <a:gd name="T58" fmla="*/ 178 w 209"/>
                <a:gd name="T59" fmla="*/ 203 h 253"/>
                <a:gd name="T60" fmla="*/ 178 w 209"/>
                <a:gd name="T61" fmla="*/ 119 h 253"/>
                <a:gd name="T62" fmla="*/ 142 w 209"/>
                <a:gd name="T63" fmla="*/ 84 h 253"/>
                <a:gd name="T64" fmla="*/ 133 w 209"/>
                <a:gd name="T65" fmla="*/ 68 h 253"/>
                <a:gd name="T66" fmla="*/ 133 w 209"/>
                <a:gd name="T67" fmla="*/ 31 h 253"/>
                <a:gd name="T68" fmla="*/ 75 w 209"/>
                <a:gd name="T69" fmla="*/ 31 h 253"/>
                <a:gd name="T70" fmla="*/ 67 w 209"/>
                <a:gd name="T71" fmla="*/ 20 h 253"/>
                <a:gd name="T72" fmla="*/ 141 w 209"/>
                <a:gd name="T73" fmla="*/ 20 h 253"/>
                <a:gd name="T74" fmla="*/ 141 w 209"/>
                <a:gd name="T75" fmla="*/ 9 h 253"/>
                <a:gd name="T76" fmla="*/ 67 w 209"/>
                <a:gd name="T77" fmla="*/ 9 h 253"/>
                <a:gd name="T78" fmla="*/ 67 w 209"/>
                <a:gd name="T79" fmla="*/ 2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9" h="253">
                  <a:moveTo>
                    <a:pt x="151" y="0"/>
                  </a:moveTo>
                  <a:cubicBezTo>
                    <a:pt x="151" y="9"/>
                    <a:pt x="152" y="17"/>
                    <a:pt x="151" y="26"/>
                  </a:cubicBezTo>
                  <a:cubicBezTo>
                    <a:pt x="151" y="28"/>
                    <a:pt x="147" y="30"/>
                    <a:pt x="145" y="32"/>
                  </a:cubicBezTo>
                  <a:cubicBezTo>
                    <a:pt x="145" y="32"/>
                    <a:pt x="144" y="32"/>
                    <a:pt x="143" y="31"/>
                  </a:cubicBezTo>
                  <a:cubicBezTo>
                    <a:pt x="143" y="44"/>
                    <a:pt x="143" y="57"/>
                    <a:pt x="143" y="70"/>
                  </a:cubicBezTo>
                  <a:cubicBezTo>
                    <a:pt x="144" y="72"/>
                    <a:pt x="147" y="74"/>
                    <a:pt x="149" y="77"/>
                  </a:cubicBezTo>
                  <a:cubicBezTo>
                    <a:pt x="161" y="88"/>
                    <a:pt x="174" y="98"/>
                    <a:pt x="183" y="110"/>
                  </a:cubicBezTo>
                  <a:cubicBezTo>
                    <a:pt x="209" y="145"/>
                    <a:pt x="208" y="179"/>
                    <a:pt x="182" y="214"/>
                  </a:cubicBezTo>
                  <a:cubicBezTo>
                    <a:pt x="180" y="216"/>
                    <a:pt x="179" y="218"/>
                    <a:pt x="177" y="221"/>
                  </a:cubicBezTo>
                  <a:cubicBezTo>
                    <a:pt x="161" y="240"/>
                    <a:pt x="143" y="253"/>
                    <a:pt x="117" y="252"/>
                  </a:cubicBezTo>
                  <a:cubicBezTo>
                    <a:pt x="103" y="251"/>
                    <a:pt x="89" y="252"/>
                    <a:pt x="75" y="250"/>
                  </a:cubicBezTo>
                  <a:cubicBezTo>
                    <a:pt x="67" y="249"/>
                    <a:pt x="58" y="245"/>
                    <a:pt x="51" y="240"/>
                  </a:cubicBezTo>
                  <a:cubicBezTo>
                    <a:pt x="38" y="231"/>
                    <a:pt x="27" y="218"/>
                    <a:pt x="19" y="204"/>
                  </a:cubicBezTo>
                  <a:cubicBezTo>
                    <a:pt x="0" y="171"/>
                    <a:pt x="2" y="137"/>
                    <a:pt x="27" y="106"/>
                  </a:cubicBezTo>
                  <a:cubicBezTo>
                    <a:pt x="36" y="94"/>
                    <a:pt x="49" y="85"/>
                    <a:pt x="60" y="76"/>
                  </a:cubicBezTo>
                  <a:cubicBezTo>
                    <a:pt x="63" y="73"/>
                    <a:pt x="65" y="71"/>
                    <a:pt x="65" y="66"/>
                  </a:cubicBezTo>
                  <a:cubicBezTo>
                    <a:pt x="65" y="54"/>
                    <a:pt x="65" y="43"/>
                    <a:pt x="65" y="31"/>
                  </a:cubicBezTo>
                  <a:cubicBezTo>
                    <a:pt x="62" y="31"/>
                    <a:pt x="60" y="30"/>
                    <a:pt x="58" y="30"/>
                  </a:cubicBezTo>
                  <a:cubicBezTo>
                    <a:pt x="58" y="20"/>
                    <a:pt x="58" y="10"/>
                    <a:pt x="58" y="0"/>
                  </a:cubicBezTo>
                  <a:cubicBezTo>
                    <a:pt x="88" y="0"/>
                    <a:pt x="119" y="0"/>
                    <a:pt x="151" y="0"/>
                  </a:cubicBezTo>
                  <a:close/>
                  <a:moveTo>
                    <a:pt x="75" y="31"/>
                  </a:moveTo>
                  <a:cubicBezTo>
                    <a:pt x="75" y="44"/>
                    <a:pt x="75" y="57"/>
                    <a:pt x="75" y="69"/>
                  </a:cubicBezTo>
                  <a:cubicBezTo>
                    <a:pt x="76" y="76"/>
                    <a:pt x="73" y="79"/>
                    <a:pt x="68" y="83"/>
                  </a:cubicBezTo>
                  <a:cubicBezTo>
                    <a:pt x="49" y="93"/>
                    <a:pt x="35" y="108"/>
                    <a:pt x="25" y="128"/>
                  </a:cubicBezTo>
                  <a:cubicBezTo>
                    <a:pt x="14" y="149"/>
                    <a:pt x="13" y="170"/>
                    <a:pt x="23" y="191"/>
                  </a:cubicBezTo>
                  <a:cubicBezTo>
                    <a:pt x="31" y="208"/>
                    <a:pt x="42" y="222"/>
                    <a:pt x="57" y="232"/>
                  </a:cubicBezTo>
                  <a:cubicBezTo>
                    <a:pt x="63" y="236"/>
                    <a:pt x="71" y="240"/>
                    <a:pt x="78" y="241"/>
                  </a:cubicBezTo>
                  <a:cubicBezTo>
                    <a:pt x="90" y="242"/>
                    <a:pt x="101" y="241"/>
                    <a:pt x="113" y="242"/>
                  </a:cubicBezTo>
                  <a:cubicBezTo>
                    <a:pt x="140" y="244"/>
                    <a:pt x="158" y="230"/>
                    <a:pt x="173" y="210"/>
                  </a:cubicBezTo>
                  <a:cubicBezTo>
                    <a:pt x="174" y="208"/>
                    <a:pt x="176" y="205"/>
                    <a:pt x="178" y="203"/>
                  </a:cubicBezTo>
                  <a:cubicBezTo>
                    <a:pt x="196" y="175"/>
                    <a:pt x="197" y="147"/>
                    <a:pt x="178" y="119"/>
                  </a:cubicBezTo>
                  <a:cubicBezTo>
                    <a:pt x="168" y="105"/>
                    <a:pt x="156" y="93"/>
                    <a:pt x="142" y="84"/>
                  </a:cubicBezTo>
                  <a:cubicBezTo>
                    <a:pt x="135" y="80"/>
                    <a:pt x="133" y="75"/>
                    <a:pt x="133" y="68"/>
                  </a:cubicBezTo>
                  <a:cubicBezTo>
                    <a:pt x="134" y="56"/>
                    <a:pt x="133" y="43"/>
                    <a:pt x="133" y="31"/>
                  </a:cubicBezTo>
                  <a:cubicBezTo>
                    <a:pt x="114" y="31"/>
                    <a:pt x="95" y="31"/>
                    <a:pt x="75" y="31"/>
                  </a:cubicBezTo>
                  <a:close/>
                  <a:moveTo>
                    <a:pt x="67" y="20"/>
                  </a:moveTo>
                  <a:cubicBezTo>
                    <a:pt x="92" y="20"/>
                    <a:pt x="116" y="20"/>
                    <a:pt x="141" y="20"/>
                  </a:cubicBezTo>
                  <a:cubicBezTo>
                    <a:pt x="141" y="16"/>
                    <a:pt x="141" y="13"/>
                    <a:pt x="141" y="9"/>
                  </a:cubicBezTo>
                  <a:cubicBezTo>
                    <a:pt x="116" y="9"/>
                    <a:pt x="92" y="9"/>
                    <a:pt x="67" y="9"/>
                  </a:cubicBezTo>
                  <a:cubicBezTo>
                    <a:pt x="67" y="13"/>
                    <a:pt x="67" y="16"/>
                    <a:pt x="67" y="2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32"/>
            <p:cNvSpPr>
              <a:spLocks/>
            </p:cNvSpPr>
            <p:nvPr/>
          </p:nvSpPr>
          <p:spPr bwMode="auto">
            <a:xfrm>
              <a:off x="8820150" y="636588"/>
              <a:ext cx="612775" cy="376238"/>
            </a:xfrm>
            <a:custGeom>
              <a:avLst/>
              <a:gdLst>
                <a:gd name="T0" fmla="*/ 161 w 161"/>
                <a:gd name="T1" fmla="*/ 36 h 99"/>
                <a:gd name="T2" fmla="*/ 126 w 161"/>
                <a:gd name="T3" fmla="*/ 88 h 99"/>
                <a:gd name="T4" fmla="*/ 105 w 161"/>
                <a:gd name="T5" fmla="*/ 98 h 99"/>
                <a:gd name="T6" fmla="*/ 59 w 161"/>
                <a:gd name="T7" fmla="*/ 98 h 99"/>
                <a:gd name="T8" fmla="*/ 38 w 161"/>
                <a:gd name="T9" fmla="*/ 89 h 99"/>
                <a:gd name="T10" fmla="*/ 3 w 161"/>
                <a:gd name="T11" fmla="*/ 33 h 99"/>
                <a:gd name="T12" fmla="*/ 22 w 161"/>
                <a:gd name="T13" fmla="*/ 8 h 99"/>
                <a:gd name="T14" fmla="*/ 56 w 161"/>
                <a:gd name="T15" fmla="*/ 11 h 99"/>
                <a:gd name="T16" fmla="*/ 84 w 161"/>
                <a:gd name="T17" fmla="*/ 23 h 99"/>
                <a:gd name="T18" fmla="*/ 94 w 161"/>
                <a:gd name="T19" fmla="*/ 26 h 99"/>
                <a:gd name="T20" fmla="*/ 91 w 161"/>
                <a:gd name="T21" fmla="*/ 14 h 99"/>
                <a:gd name="T22" fmla="*/ 94 w 161"/>
                <a:gd name="T23" fmla="*/ 2 h 99"/>
                <a:gd name="T24" fmla="*/ 106 w 161"/>
                <a:gd name="T25" fmla="*/ 2 h 99"/>
                <a:gd name="T26" fmla="*/ 108 w 161"/>
                <a:gd name="T27" fmla="*/ 15 h 99"/>
                <a:gd name="T28" fmla="*/ 116 w 161"/>
                <a:gd name="T29" fmla="*/ 35 h 99"/>
                <a:gd name="T30" fmla="*/ 147 w 161"/>
                <a:gd name="T31" fmla="*/ 38 h 99"/>
                <a:gd name="T32" fmla="*/ 161 w 161"/>
                <a:gd name="T33" fmla="*/ 3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1" h="99">
                  <a:moveTo>
                    <a:pt x="161" y="36"/>
                  </a:moveTo>
                  <a:cubicBezTo>
                    <a:pt x="155" y="58"/>
                    <a:pt x="143" y="75"/>
                    <a:pt x="126" y="88"/>
                  </a:cubicBezTo>
                  <a:cubicBezTo>
                    <a:pt x="120" y="93"/>
                    <a:pt x="112" y="97"/>
                    <a:pt x="105" y="98"/>
                  </a:cubicBezTo>
                  <a:cubicBezTo>
                    <a:pt x="89" y="99"/>
                    <a:pt x="74" y="99"/>
                    <a:pt x="59" y="98"/>
                  </a:cubicBezTo>
                  <a:cubicBezTo>
                    <a:pt x="52" y="97"/>
                    <a:pt x="44" y="94"/>
                    <a:pt x="38" y="89"/>
                  </a:cubicBezTo>
                  <a:cubicBezTo>
                    <a:pt x="19" y="75"/>
                    <a:pt x="7" y="57"/>
                    <a:pt x="3" y="33"/>
                  </a:cubicBezTo>
                  <a:cubicBezTo>
                    <a:pt x="0" y="16"/>
                    <a:pt x="5" y="9"/>
                    <a:pt x="22" y="8"/>
                  </a:cubicBezTo>
                  <a:cubicBezTo>
                    <a:pt x="33" y="7"/>
                    <a:pt x="45" y="9"/>
                    <a:pt x="56" y="11"/>
                  </a:cubicBezTo>
                  <a:cubicBezTo>
                    <a:pt x="66" y="14"/>
                    <a:pt x="75" y="19"/>
                    <a:pt x="84" y="23"/>
                  </a:cubicBezTo>
                  <a:cubicBezTo>
                    <a:pt x="87" y="24"/>
                    <a:pt x="89" y="24"/>
                    <a:pt x="94" y="26"/>
                  </a:cubicBezTo>
                  <a:cubicBezTo>
                    <a:pt x="93" y="21"/>
                    <a:pt x="93" y="17"/>
                    <a:pt x="91" y="14"/>
                  </a:cubicBezTo>
                  <a:cubicBezTo>
                    <a:pt x="89" y="9"/>
                    <a:pt x="90" y="4"/>
                    <a:pt x="94" y="2"/>
                  </a:cubicBezTo>
                  <a:cubicBezTo>
                    <a:pt x="98" y="0"/>
                    <a:pt x="104" y="0"/>
                    <a:pt x="106" y="2"/>
                  </a:cubicBezTo>
                  <a:cubicBezTo>
                    <a:pt x="109" y="5"/>
                    <a:pt x="109" y="11"/>
                    <a:pt x="108" y="15"/>
                  </a:cubicBezTo>
                  <a:cubicBezTo>
                    <a:pt x="103" y="27"/>
                    <a:pt x="104" y="31"/>
                    <a:pt x="116" y="35"/>
                  </a:cubicBezTo>
                  <a:cubicBezTo>
                    <a:pt x="126" y="37"/>
                    <a:pt x="136" y="37"/>
                    <a:pt x="147" y="38"/>
                  </a:cubicBezTo>
                  <a:cubicBezTo>
                    <a:pt x="151" y="38"/>
                    <a:pt x="155" y="37"/>
                    <a:pt x="161" y="3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33"/>
            <p:cNvSpPr>
              <a:spLocks/>
            </p:cNvSpPr>
            <p:nvPr/>
          </p:nvSpPr>
          <p:spPr bwMode="auto">
            <a:xfrm>
              <a:off x="9070975" y="541338"/>
              <a:ext cx="69850" cy="68263"/>
            </a:xfrm>
            <a:custGeom>
              <a:avLst/>
              <a:gdLst>
                <a:gd name="T0" fmla="*/ 18 w 18"/>
                <a:gd name="T1" fmla="*/ 9 h 18"/>
                <a:gd name="T2" fmla="*/ 9 w 18"/>
                <a:gd name="T3" fmla="*/ 18 h 18"/>
                <a:gd name="T4" fmla="*/ 1 w 18"/>
                <a:gd name="T5" fmla="*/ 8 h 18"/>
                <a:gd name="T6" fmla="*/ 10 w 18"/>
                <a:gd name="T7" fmla="*/ 0 h 18"/>
                <a:gd name="T8" fmla="*/ 18 w 18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18" y="9"/>
                  </a:moveTo>
                  <a:cubicBezTo>
                    <a:pt x="18" y="15"/>
                    <a:pt x="15" y="18"/>
                    <a:pt x="9" y="18"/>
                  </a:cubicBezTo>
                  <a:cubicBezTo>
                    <a:pt x="3" y="18"/>
                    <a:pt x="0" y="14"/>
                    <a:pt x="1" y="8"/>
                  </a:cubicBezTo>
                  <a:cubicBezTo>
                    <a:pt x="1" y="3"/>
                    <a:pt x="4" y="0"/>
                    <a:pt x="10" y="0"/>
                  </a:cubicBezTo>
                  <a:cubicBezTo>
                    <a:pt x="15" y="1"/>
                    <a:pt x="18" y="4"/>
                    <a:pt x="18" y="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34"/>
            <p:cNvSpPr>
              <a:spLocks/>
            </p:cNvSpPr>
            <p:nvPr/>
          </p:nvSpPr>
          <p:spPr bwMode="auto">
            <a:xfrm>
              <a:off x="9144000" y="423863"/>
              <a:ext cx="46038" cy="57150"/>
            </a:xfrm>
            <a:custGeom>
              <a:avLst/>
              <a:gdLst>
                <a:gd name="T0" fmla="*/ 6 w 12"/>
                <a:gd name="T1" fmla="*/ 0 h 15"/>
                <a:gd name="T2" fmla="*/ 12 w 12"/>
                <a:gd name="T3" fmla="*/ 9 h 15"/>
                <a:gd name="T4" fmla="*/ 7 w 12"/>
                <a:gd name="T5" fmla="*/ 15 h 15"/>
                <a:gd name="T6" fmla="*/ 1 w 12"/>
                <a:gd name="T7" fmla="*/ 10 h 15"/>
                <a:gd name="T8" fmla="*/ 6 w 12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5">
                  <a:moveTo>
                    <a:pt x="6" y="0"/>
                  </a:moveTo>
                  <a:cubicBezTo>
                    <a:pt x="9" y="4"/>
                    <a:pt x="12" y="7"/>
                    <a:pt x="12" y="9"/>
                  </a:cubicBezTo>
                  <a:cubicBezTo>
                    <a:pt x="12" y="11"/>
                    <a:pt x="9" y="13"/>
                    <a:pt x="7" y="15"/>
                  </a:cubicBezTo>
                  <a:cubicBezTo>
                    <a:pt x="5" y="13"/>
                    <a:pt x="1" y="12"/>
                    <a:pt x="1" y="10"/>
                  </a:cubicBezTo>
                  <a:cubicBezTo>
                    <a:pt x="0" y="7"/>
                    <a:pt x="3" y="5"/>
                    <a:pt x="6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78" name="Grupo 77"/>
          <p:cNvGrpSpPr/>
          <p:nvPr/>
        </p:nvGrpSpPr>
        <p:grpSpPr>
          <a:xfrm>
            <a:off x="5935638" y="2833458"/>
            <a:ext cx="400585" cy="482777"/>
            <a:chOff x="8736013" y="120650"/>
            <a:chExt cx="796925" cy="960438"/>
          </a:xfrm>
        </p:grpSpPr>
        <p:sp>
          <p:nvSpPr>
            <p:cNvPr id="79" name="Freeform 31"/>
            <p:cNvSpPr>
              <a:spLocks noEditPoints="1"/>
            </p:cNvSpPr>
            <p:nvPr/>
          </p:nvSpPr>
          <p:spPr bwMode="auto">
            <a:xfrm>
              <a:off x="8736013" y="120650"/>
              <a:ext cx="796925" cy="960438"/>
            </a:xfrm>
            <a:custGeom>
              <a:avLst/>
              <a:gdLst>
                <a:gd name="T0" fmla="*/ 151 w 209"/>
                <a:gd name="T1" fmla="*/ 0 h 253"/>
                <a:gd name="T2" fmla="*/ 151 w 209"/>
                <a:gd name="T3" fmla="*/ 26 h 253"/>
                <a:gd name="T4" fmla="*/ 145 w 209"/>
                <a:gd name="T5" fmla="*/ 32 h 253"/>
                <a:gd name="T6" fmla="*/ 143 w 209"/>
                <a:gd name="T7" fmla="*/ 31 h 253"/>
                <a:gd name="T8" fmla="*/ 143 w 209"/>
                <a:gd name="T9" fmla="*/ 70 h 253"/>
                <a:gd name="T10" fmla="*/ 149 w 209"/>
                <a:gd name="T11" fmla="*/ 77 h 253"/>
                <a:gd name="T12" fmla="*/ 183 w 209"/>
                <a:gd name="T13" fmla="*/ 110 h 253"/>
                <a:gd name="T14" fmla="*/ 182 w 209"/>
                <a:gd name="T15" fmla="*/ 214 h 253"/>
                <a:gd name="T16" fmla="*/ 177 w 209"/>
                <a:gd name="T17" fmla="*/ 221 h 253"/>
                <a:gd name="T18" fmla="*/ 117 w 209"/>
                <a:gd name="T19" fmla="*/ 252 h 253"/>
                <a:gd name="T20" fmla="*/ 75 w 209"/>
                <a:gd name="T21" fmla="*/ 250 h 253"/>
                <a:gd name="T22" fmla="*/ 51 w 209"/>
                <a:gd name="T23" fmla="*/ 240 h 253"/>
                <a:gd name="T24" fmla="*/ 19 w 209"/>
                <a:gd name="T25" fmla="*/ 204 h 253"/>
                <a:gd name="T26" fmla="*/ 27 w 209"/>
                <a:gd name="T27" fmla="*/ 106 h 253"/>
                <a:gd name="T28" fmla="*/ 60 w 209"/>
                <a:gd name="T29" fmla="*/ 76 h 253"/>
                <a:gd name="T30" fmla="*/ 65 w 209"/>
                <a:gd name="T31" fmla="*/ 66 h 253"/>
                <a:gd name="T32" fmla="*/ 65 w 209"/>
                <a:gd name="T33" fmla="*/ 31 h 253"/>
                <a:gd name="T34" fmla="*/ 58 w 209"/>
                <a:gd name="T35" fmla="*/ 30 h 253"/>
                <a:gd name="T36" fmla="*/ 58 w 209"/>
                <a:gd name="T37" fmla="*/ 0 h 253"/>
                <a:gd name="T38" fmla="*/ 151 w 209"/>
                <a:gd name="T39" fmla="*/ 0 h 253"/>
                <a:gd name="T40" fmla="*/ 75 w 209"/>
                <a:gd name="T41" fmla="*/ 31 h 253"/>
                <a:gd name="T42" fmla="*/ 75 w 209"/>
                <a:gd name="T43" fmla="*/ 69 h 253"/>
                <a:gd name="T44" fmla="*/ 68 w 209"/>
                <a:gd name="T45" fmla="*/ 83 h 253"/>
                <a:gd name="T46" fmla="*/ 25 w 209"/>
                <a:gd name="T47" fmla="*/ 128 h 253"/>
                <a:gd name="T48" fmla="*/ 23 w 209"/>
                <a:gd name="T49" fmla="*/ 191 h 253"/>
                <a:gd name="T50" fmla="*/ 57 w 209"/>
                <a:gd name="T51" fmla="*/ 232 h 253"/>
                <a:gd name="T52" fmla="*/ 78 w 209"/>
                <a:gd name="T53" fmla="*/ 241 h 253"/>
                <a:gd name="T54" fmla="*/ 113 w 209"/>
                <a:gd name="T55" fmla="*/ 242 h 253"/>
                <a:gd name="T56" fmla="*/ 173 w 209"/>
                <a:gd name="T57" fmla="*/ 210 h 253"/>
                <a:gd name="T58" fmla="*/ 178 w 209"/>
                <a:gd name="T59" fmla="*/ 203 h 253"/>
                <a:gd name="T60" fmla="*/ 178 w 209"/>
                <a:gd name="T61" fmla="*/ 119 h 253"/>
                <a:gd name="T62" fmla="*/ 142 w 209"/>
                <a:gd name="T63" fmla="*/ 84 h 253"/>
                <a:gd name="T64" fmla="*/ 133 w 209"/>
                <a:gd name="T65" fmla="*/ 68 h 253"/>
                <a:gd name="T66" fmla="*/ 133 w 209"/>
                <a:gd name="T67" fmla="*/ 31 h 253"/>
                <a:gd name="T68" fmla="*/ 75 w 209"/>
                <a:gd name="T69" fmla="*/ 31 h 253"/>
                <a:gd name="T70" fmla="*/ 67 w 209"/>
                <a:gd name="T71" fmla="*/ 20 h 253"/>
                <a:gd name="T72" fmla="*/ 141 w 209"/>
                <a:gd name="T73" fmla="*/ 20 h 253"/>
                <a:gd name="T74" fmla="*/ 141 w 209"/>
                <a:gd name="T75" fmla="*/ 9 h 253"/>
                <a:gd name="T76" fmla="*/ 67 w 209"/>
                <a:gd name="T77" fmla="*/ 9 h 253"/>
                <a:gd name="T78" fmla="*/ 67 w 209"/>
                <a:gd name="T79" fmla="*/ 2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9" h="253">
                  <a:moveTo>
                    <a:pt x="151" y="0"/>
                  </a:moveTo>
                  <a:cubicBezTo>
                    <a:pt x="151" y="9"/>
                    <a:pt x="152" y="17"/>
                    <a:pt x="151" y="26"/>
                  </a:cubicBezTo>
                  <a:cubicBezTo>
                    <a:pt x="151" y="28"/>
                    <a:pt x="147" y="30"/>
                    <a:pt x="145" y="32"/>
                  </a:cubicBezTo>
                  <a:cubicBezTo>
                    <a:pt x="145" y="32"/>
                    <a:pt x="144" y="32"/>
                    <a:pt x="143" y="31"/>
                  </a:cubicBezTo>
                  <a:cubicBezTo>
                    <a:pt x="143" y="44"/>
                    <a:pt x="143" y="57"/>
                    <a:pt x="143" y="70"/>
                  </a:cubicBezTo>
                  <a:cubicBezTo>
                    <a:pt x="144" y="72"/>
                    <a:pt x="147" y="74"/>
                    <a:pt x="149" y="77"/>
                  </a:cubicBezTo>
                  <a:cubicBezTo>
                    <a:pt x="161" y="88"/>
                    <a:pt x="174" y="98"/>
                    <a:pt x="183" y="110"/>
                  </a:cubicBezTo>
                  <a:cubicBezTo>
                    <a:pt x="209" y="145"/>
                    <a:pt x="208" y="179"/>
                    <a:pt x="182" y="214"/>
                  </a:cubicBezTo>
                  <a:cubicBezTo>
                    <a:pt x="180" y="216"/>
                    <a:pt x="179" y="218"/>
                    <a:pt x="177" y="221"/>
                  </a:cubicBezTo>
                  <a:cubicBezTo>
                    <a:pt x="161" y="240"/>
                    <a:pt x="143" y="253"/>
                    <a:pt x="117" y="252"/>
                  </a:cubicBezTo>
                  <a:cubicBezTo>
                    <a:pt x="103" y="251"/>
                    <a:pt x="89" y="252"/>
                    <a:pt x="75" y="250"/>
                  </a:cubicBezTo>
                  <a:cubicBezTo>
                    <a:pt x="67" y="249"/>
                    <a:pt x="58" y="245"/>
                    <a:pt x="51" y="240"/>
                  </a:cubicBezTo>
                  <a:cubicBezTo>
                    <a:pt x="38" y="231"/>
                    <a:pt x="27" y="218"/>
                    <a:pt x="19" y="204"/>
                  </a:cubicBezTo>
                  <a:cubicBezTo>
                    <a:pt x="0" y="171"/>
                    <a:pt x="2" y="137"/>
                    <a:pt x="27" y="106"/>
                  </a:cubicBezTo>
                  <a:cubicBezTo>
                    <a:pt x="36" y="94"/>
                    <a:pt x="49" y="85"/>
                    <a:pt x="60" y="76"/>
                  </a:cubicBezTo>
                  <a:cubicBezTo>
                    <a:pt x="63" y="73"/>
                    <a:pt x="65" y="71"/>
                    <a:pt x="65" y="66"/>
                  </a:cubicBezTo>
                  <a:cubicBezTo>
                    <a:pt x="65" y="54"/>
                    <a:pt x="65" y="43"/>
                    <a:pt x="65" y="31"/>
                  </a:cubicBezTo>
                  <a:cubicBezTo>
                    <a:pt x="62" y="31"/>
                    <a:pt x="60" y="30"/>
                    <a:pt x="58" y="30"/>
                  </a:cubicBezTo>
                  <a:cubicBezTo>
                    <a:pt x="58" y="20"/>
                    <a:pt x="58" y="10"/>
                    <a:pt x="58" y="0"/>
                  </a:cubicBezTo>
                  <a:cubicBezTo>
                    <a:pt x="88" y="0"/>
                    <a:pt x="119" y="0"/>
                    <a:pt x="151" y="0"/>
                  </a:cubicBezTo>
                  <a:close/>
                  <a:moveTo>
                    <a:pt x="75" y="31"/>
                  </a:moveTo>
                  <a:cubicBezTo>
                    <a:pt x="75" y="44"/>
                    <a:pt x="75" y="57"/>
                    <a:pt x="75" y="69"/>
                  </a:cubicBezTo>
                  <a:cubicBezTo>
                    <a:pt x="76" y="76"/>
                    <a:pt x="73" y="79"/>
                    <a:pt x="68" y="83"/>
                  </a:cubicBezTo>
                  <a:cubicBezTo>
                    <a:pt x="49" y="93"/>
                    <a:pt x="35" y="108"/>
                    <a:pt x="25" y="128"/>
                  </a:cubicBezTo>
                  <a:cubicBezTo>
                    <a:pt x="14" y="149"/>
                    <a:pt x="13" y="170"/>
                    <a:pt x="23" y="191"/>
                  </a:cubicBezTo>
                  <a:cubicBezTo>
                    <a:pt x="31" y="208"/>
                    <a:pt x="42" y="222"/>
                    <a:pt x="57" y="232"/>
                  </a:cubicBezTo>
                  <a:cubicBezTo>
                    <a:pt x="63" y="236"/>
                    <a:pt x="71" y="240"/>
                    <a:pt x="78" y="241"/>
                  </a:cubicBezTo>
                  <a:cubicBezTo>
                    <a:pt x="90" y="242"/>
                    <a:pt x="101" y="241"/>
                    <a:pt x="113" y="242"/>
                  </a:cubicBezTo>
                  <a:cubicBezTo>
                    <a:pt x="140" y="244"/>
                    <a:pt x="158" y="230"/>
                    <a:pt x="173" y="210"/>
                  </a:cubicBezTo>
                  <a:cubicBezTo>
                    <a:pt x="174" y="208"/>
                    <a:pt x="176" y="205"/>
                    <a:pt x="178" y="203"/>
                  </a:cubicBezTo>
                  <a:cubicBezTo>
                    <a:pt x="196" y="175"/>
                    <a:pt x="197" y="147"/>
                    <a:pt x="178" y="119"/>
                  </a:cubicBezTo>
                  <a:cubicBezTo>
                    <a:pt x="168" y="105"/>
                    <a:pt x="156" y="93"/>
                    <a:pt x="142" y="84"/>
                  </a:cubicBezTo>
                  <a:cubicBezTo>
                    <a:pt x="135" y="80"/>
                    <a:pt x="133" y="75"/>
                    <a:pt x="133" y="68"/>
                  </a:cubicBezTo>
                  <a:cubicBezTo>
                    <a:pt x="134" y="56"/>
                    <a:pt x="133" y="43"/>
                    <a:pt x="133" y="31"/>
                  </a:cubicBezTo>
                  <a:cubicBezTo>
                    <a:pt x="114" y="31"/>
                    <a:pt x="95" y="31"/>
                    <a:pt x="75" y="31"/>
                  </a:cubicBezTo>
                  <a:close/>
                  <a:moveTo>
                    <a:pt x="67" y="20"/>
                  </a:moveTo>
                  <a:cubicBezTo>
                    <a:pt x="92" y="20"/>
                    <a:pt x="116" y="20"/>
                    <a:pt x="141" y="20"/>
                  </a:cubicBezTo>
                  <a:cubicBezTo>
                    <a:pt x="141" y="16"/>
                    <a:pt x="141" y="13"/>
                    <a:pt x="141" y="9"/>
                  </a:cubicBezTo>
                  <a:cubicBezTo>
                    <a:pt x="116" y="9"/>
                    <a:pt x="92" y="9"/>
                    <a:pt x="67" y="9"/>
                  </a:cubicBezTo>
                  <a:cubicBezTo>
                    <a:pt x="67" y="13"/>
                    <a:pt x="67" y="16"/>
                    <a:pt x="67" y="2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32"/>
            <p:cNvSpPr>
              <a:spLocks/>
            </p:cNvSpPr>
            <p:nvPr/>
          </p:nvSpPr>
          <p:spPr bwMode="auto">
            <a:xfrm>
              <a:off x="8820150" y="636588"/>
              <a:ext cx="612775" cy="376238"/>
            </a:xfrm>
            <a:custGeom>
              <a:avLst/>
              <a:gdLst>
                <a:gd name="T0" fmla="*/ 161 w 161"/>
                <a:gd name="T1" fmla="*/ 36 h 99"/>
                <a:gd name="T2" fmla="*/ 126 w 161"/>
                <a:gd name="T3" fmla="*/ 88 h 99"/>
                <a:gd name="T4" fmla="*/ 105 w 161"/>
                <a:gd name="T5" fmla="*/ 98 h 99"/>
                <a:gd name="T6" fmla="*/ 59 w 161"/>
                <a:gd name="T7" fmla="*/ 98 h 99"/>
                <a:gd name="T8" fmla="*/ 38 w 161"/>
                <a:gd name="T9" fmla="*/ 89 h 99"/>
                <a:gd name="T10" fmla="*/ 3 w 161"/>
                <a:gd name="T11" fmla="*/ 33 h 99"/>
                <a:gd name="T12" fmla="*/ 22 w 161"/>
                <a:gd name="T13" fmla="*/ 8 h 99"/>
                <a:gd name="T14" fmla="*/ 56 w 161"/>
                <a:gd name="T15" fmla="*/ 11 h 99"/>
                <a:gd name="T16" fmla="*/ 84 w 161"/>
                <a:gd name="T17" fmla="*/ 23 h 99"/>
                <a:gd name="T18" fmla="*/ 94 w 161"/>
                <a:gd name="T19" fmla="*/ 26 h 99"/>
                <a:gd name="T20" fmla="*/ 91 w 161"/>
                <a:gd name="T21" fmla="*/ 14 h 99"/>
                <a:gd name="T22" fmla="*/ 94 w 161"/>
                <a:gd name="T23" fmla="*/ 2 h 99"/>
                <a:gd name="T24" fmla="*/ 106 w 161"/>
                <a:gd name="T25" fmla="*/ 2 h 99"/>
                <a:gd name="T26" fmla="*/ 108 w 161"/>
                <a:gd name="T27" fmla="*/ 15 h 99"/>
                <a:gd name="T28" fmla="*/ 116 w 161"/>
                <a:gd name="T29" fmla="*/ 35 h 99"/>
                <a:gd name="T30" fmla="*/ 147 w 161"/>
                <a:gd name="T31" fmla="*/ 38 h 99"/>
                <a:gd name="T32" fmla="*/ 161 w 161"/>
                <a:gd name="T33" fmla="*/ 3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1" h="99">
                  <a:moveTo>
                    <a:pt x="161" y="36"/>
                  </a:moveTo>
                  <a:cubicBezTo>
                    <a:pt x="155" y="58"/>
                    <a:pt x="143" y="75"/>
                    <a:pt x="126" y="88"/>
                  </a:cubicBezTo>
                  <a:cubicBezTo>
                    <a:pt x="120" y="93"/>
                    <a:pt x="112" y="97"/>
                    <a:pt x="105" y="98"/>
                  </a:cubicBezTo>
                  <a:cubicBezTo>
                    <a:pt x="89" y="99"/>
                    <a:pt x="74" y="99"/>
                    <a:pt x="59" y="98"/>
                  </a:cubicBezTo>
                  <a:cubicBezTo>
                    <a:pt x="52" y="97"/>
                    <a:pt x="44" y="94"/>
                    <a:pt x="38" y="89"/>
                  </a:cubicBezTo>
                  <a:cubicBezTo>
                    <a:pt x="19" y="75"/>
                    <a:pt x="7" y="57"/>
                    <a:pt x="3" y="33"/>
                  </a:cubicBezTo>
                  <a:cubicBezTo>
                    <a:pt x="0" y="16"/>
                    <a:pt x="5" y="9"/>
                    <a:pt x="22" y="8"/>
                  </a:cubicBezTo>
                  <a:cubicBezTo>
                    <a:pt x="33" y="7"/>
                    <a:pt x="45" y="9"/>
                    <a:pt x="56" y="11"/>
                  </a:cubicBezTo>
                  <a:cubicBezTo>
                    <a:pt x="66" y="14"/>
                    <a:pt x="75" y="19"/>
                    <a:pt x="84" y="23"/>
                  </a:cubicBezTo>
                  <a:cubicBezTo>
                    <a:pt x="87" y="24"/>
                    <a:pt x="89" y="24"/>
                    <a:pt x="94" y="26"/>
                  </a:cubicBezTo>
                  <a:cubicBezTo>
                    <a:pt x="93" y="21"/>
                    <a:pt x="93" y="17"/>
                    <a:pt x="91" y="14"/>
                  </a:cubicBezTo>
                  <a:cubicBezTo>
                    <a:pt x="89" y="9"/>
                    <a:pt x="90" y="4"/>
                    <a:pt x="94" y="2"/>
                  </a:cubicBezTo>
                  <a:cubicBezTo>
                    <a:pt x="98" y="0"/>
                    <a:pt x="104" y="0"/>
                    <a:pt x="106" y="2"/>
                  </a:cubicBezTo>
                  <a:cubicBezTo>
                    <a:pt x="109" y="5"/>
                    <a:pt x="109" y="11"/>
                    <a:pt x="108" y="15"/>
                  </a:cubicBezTo>
                  <a:cubicBezTo>
                    <a:pt x="103" y="27"/>
                    <a:pt x="104" y="31"/>
                    <a:pt x="116" y="35"/>
                  </a:cubicBezTo>
                  <a:cubicBezTo>
                    <a:pt x="126" y="37"/>
                    <a:pt x="136" y="37"/>
                    <a:pt x="147" y="38"/>
                  </a:cubicBezTo>
                  <a:cubicBezTo>
                    <a:pt x="151" y="38"/>
                    <a:pt x="155" y="37"/>
                    <a:pt x="161" y="3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33"/>
            <p:cNvSpPr>
              <a:spLocks/>
            </p:cNvSpPr>
            <p:nvPr/>
          </p:nvSpPr>
          <p:spPr bwMode="auto">
            <a:xfrm>
              <a:off x="9070975" y="541338"/>
              <a:ext cx="69850" cy="68263"/>
            </a:xfrm>
            <a:custGeom>
              <a:avLst/>
              <a:gdLst>
                <a:gd name="T0" fmla="*/ 18 w 18"/>
                <a:gd name="T1" fmla="*/ 9 h 18"/>
                <a:gd name="T2" fmla="*/ 9 w 18"/>
                <a:gd name="T3" fmla="*/ 18 h 18"/>
                <a:gd name="T4" fmla="*/ 1 w 18"/>
                <a:gd name="T5" fmla="*/ 8 h 18"/>
                <a:gd name="T6" fmla="*/ 10 w 18"/>
                <a:gd name="T7" fmla="*/ 0 h 18"/>
                <a:gd name="T8" fmla="*/ 18 w 18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18" y="9"/>
                  </a:moveTo>
                  <a:cubicBezTo>
                    <a:pt x="18" y="15"/>
                    <a:pt x="15" y="18"/>
                    <a:pt x="9" y="18"/>
                  </a:cubicBezTo>
                  <a:cubicBezTo>
                    <a:pt x="3" y="18"/>
                    <a:pt x="0" y="14"/>
                    <a:pt x="1" y="8"/>
                  </a:cubicBezTo>
                  <a:cubicBezTo>
                    <a:pt x="1" y="3"/>
                    <a:pt x="4" y="0"/>
                    <a:pt x="10" y="0"/>
                  </a:cubicBezTo>
                  <a:cubicBezTo>
                    <a:pt x="15" y="1"/>
                    <a:pt x="18" y="4"/>
                    <a:pt x="18" y="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34"/>
            <p:cNvSpPr>
              <a:spLocks/>
            </p:cNvSpPr>
            <p:nvPr/>
          </p:nvSpPr>
          <p:spPr bwMode="auto">
            <a:xfrm>
              <a:off x="9144000" y="423863"/>
              <a:ext cx="46038" cy="57150"/>
            </a:xfrm>
            <a:custGeom>
              <a:avLst/>
              <a:gdLst>
                <a:gd name="T0" fmla="*/ 6 w 12"/>
                <a:gd name="T1" fmla="*/ 0 h 15"/>
                <a:gd name="T2" fmla="*/ 12 w 12"/>
                <a:gd name="T3" fmla="*/ 9 h 15"/>
                <a:gd name="T4" fmla="*/ 7 w 12"/>
                <a:gd name="T5" fmla="*/ 15 h 15"/>
                <a:gd name="T6" fmla="*/ 1 w 12"/>
                <a:gd name="T7" fmla="*/ 10 h 15"/>
                <a:gd name="T8" fmla="*/ 6 w 12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5">
                  <a:moveTo>
                    <a:pt x="6" y="0"/>
                  </a:moveTo>
                  <a:cubicBezTo>
                    <a:pt x="9" y="4"/>
                    <a:pt x="12" y="7"/>
                    <a:pt x="12" y="9"/>
                  </a:cubicBezTo>
                  <a:cubicBezTo>
                    <a:pt x="12" y="11"/>
                    <a:pt x="9" y="13"/>
                    <a:pt x="7" y="15"/>
                  </a:cubicBezTo>
                  <a:cubicBezTo>
                    <a:pt x="5" y="13"/>
                    <a:pt x="1" y="12"/>
                    <a:pt x="1" y="10"/>
                  </a:cubicBezTo>
                  <a:cubicBezTo>
                    <a:pt x="0" y="7"/>
                    <a:pt x="3" y="5"/>
                    <a:pt x="6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83" name="Grupo 82"/>
          <p:cNvGrpSpPr/>
          <p:nvPr/>
        </p:nvGrpSpPr>
        <p:grpSpPr>
          <a:xfrm>
            <a:off x="3381411" y="1584035"/>
            <a:ext cx="400585" cy="482777"/>
            <a:chOff x="8736013" y="120650"/>
            <a:chExt cx="796925" cy="960438"/>
          </a:xfrm>
          <a:solidFill>
            <a:schemeClr val="bg1"/>
          </a:solidFill>
        </p:grpSpPr>
        <p:sp>
          <p:nvSpPr>
            <p:cNvPr id="84" name="Freeform 31"/>
            <p:cNvSpPr>
              <a:spLocks noEditPoints="1"/>
            </p:cNvSpPr>
            <p:nvPr/>
          </p:nvSpPr>
          <p:spPr bwMode="auto">
            <a:xfrm>
              <a:off x="8736013" y="120650"/>
              <a:ext cx="796925" cy="960438"/>
            </a:xfrm>
            <a:custGeom>
              <a:avLst/>
              <a:gdLst>
                <a:gd name="T0" fmla="*/ 151 w 209"/>
                <a:gd name="T1" fmla="*/ 0 h 253"/>
                <a:gd name="T2" fmla="*/ 151 w 209"/>
                <a:gd name="T3" fmla="*/ 26 h 253"/>
                <a:gd name="T4" fmla="*/ 145 w 209"/>
                <a:gd name="T5" fmla="*/ 32 h 253"/>
                <a:gd name="T6" fmla="*/ 143 w 209"/>
                <a:gd name="T7" fmla="*/ 31 h 253"/>
                <a:gd name="T8" fmla="*/ 143 w 209"/>
                <a:gd name="T9" fmla="*/ 70 h 253"/>
                <a:gd name="T10" fmla="*/ 149 w 209"/>
                <a:gd name="T11" fmla="*/ 77 h 253"/>
                <a:gd name="T12" fmla="*/ 183 w 209"/>
                <a:gd name="T13" fmla="*/ 110 h 253"/>
                <a:gd name="T14" fmla="*/ 182 w 209"/>
                <a:gd name="T15" fmla="*/ 214 h 253"/>
                <a:gd name="T16" fmla="*/ 177 w 209"/>
                <a:gd name="T17" fmla="*/ 221 h 253"/>
                <a:gd name="T18" fmla="*/ 117 w 209"/>
                <a:gd name="T19" fmla="*/ 252 h 253"/>
                <a:gd name="T20" fmla="*/ 75 w 209"/>
                <a:gd name="T21" fmla="*/ 250 h 253"/>
                <a:gd name="T22" fmla="*/ 51 w 209"/>
                <a:gd name="T23" fmla="*/ 240 h 253"/>
                <a:gd name="T24" fmla="*/ 19 w 209"/>
                <a:gd name="T25" fmla="*/ 204 h 253"/>
                <a:gd name="T26" fmla="*/ 27 w 209"/>
                <a:gd name="T27" fmla="*/ 106 h 253"/>
                <a:gd name="T28" fmla="*/ 60 w 209"/>
                <a:gd name="T29" fmla="*/ 76 h 253"/>
                <a:gd name="T30" fmla="*/ 65 w 209"/>
                <a:gd name="T31" fmla="*/ 66 h 253"/>
                <a:gd name="T32" fmla="*/ 65 w 209"/>
                <a:gd name="T33" fmla="*/ 31 h 253"/>
                <a:gd name="T34" fmla="*/ 58 w 209"/>
                <a:gd name="T35" fmla="*/ 30 h 253"/>
                <a:gd name="T36" fmla="*/ 58 w 209"/>
                <a:gd name="T37" fmla="*/ 0 h 253"/>
                <a:gd name="T38" fmla="*/ 151 w 209"/>
                <a:gd name="T39" fmla="*/ 0 h 253"/>
                <a:gd name="T40" fmla="*/ 75 w 209"/>
                <a:gd name="T41" fmla="*/ 31 h 253"/>
                <a:gd name="T42" fmla="*/ 75 w 209"/>
                <a:gd name="T43" fmla="*/ 69 h 253"/>
                <a:gd name="T44" fmla="*/ 68 w 209"/>
                <a:gd name="T45" fmla="*/ 83 h 253"/>
                <a:gd name="T46" fmla="*/ 25 w 209"/>
                <a:gd name="T47" fmla="*/ 128 h 253"/>
                <a:gd name="T48" fmla="*/ 23 w 209"/>
                <a:gd name="T49" fmla="*/ 191 h 253"/>
                <a:gd name="T50" fmla="*/ 57 w 209"/>
                <a:gd name="T51" fmla="*/ 232 h 253"/>
                <a:gd name="T52" fmla="*/ 78 w 209"/>
                <a:gd name="T53" fmla="*/ 241 h 253"/>
                <a:gd name="T54" fmla="*/ 113 w 209"/>
                <a:gd name="T55" fmla="*/ 242 h 253"/>
                <a:gd name="T56" fmla="*/ 173 w 209"/>
                <a:gd name="T57" fmla="*/ 210 h 253"/>
                <a:gd name="T58" fmla="*/ 178 w 209"/>
                <a:gd name="T59" fmla="*/ 203 h 253"/>
                <a:gd name="T60" fmla="*/ 178 w 209"/>
                <a:gd name="T61" fmla="*/ 119 h 253"/>
                <a:gd name="T62" fmla="*/ 142 w 209"/>
                <a:gd name="T63" fmla="*/ 84 h 253"/>
                <a:gd name="T64" fmla="*/ 133 w 209"/>
                <a:gd name="T65" fmla="*/ 68 h 253"/>
                <a:gd name="T66" fmla="*/ 133 w 209"/>
                <a:gd name="T67" fmla="*/ 31 h 253"/>
                <a:gd name="T68" fmla="*/ 75 w 209"/>
                <a:gd name="T69" fmla="*/ 31 h 253"/>
                <a:gd name="T70" fmla="*/ 67 w 209"/>
                <a:gd name="T71" fmla="*/ 20 h 253"/>
                <a:gd name="T72" fmla="*/ 141 w 209"/>
                <a:gd name="T73" fmla="*/ 20 h 253"/>
                <a:gd name="T74" fmla="*/ 141 w 209"/>
                <a:gd name="T75" fmla="*/ 9 h 253"/>
                <a:gd name="T76" fmla="*/ 67 w 209"/>
                <a:gd name="T77" fmla="*/ 9 h 253"/>
                <a:gd name="T78" fmla="*/ 67 w 209"/>
                <a:gd name="T79" fmla="*/ 2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9" h="253">
                  <a:moveTo>
                    <a:pt x="151" y="0"/>
                  </a:moveTo>
                  <a:cubicBezTo>
                    <a:pt x="151" y="9"/>
                    <a:pt x="152" y="17"/>
                    <a:pt x="151" y="26"/>
                  </a:cubicBezTo>
                  <a:cubicBezTo>
                    <a:pt x="151" y="28"/>
                    <a:pt x="147" y="30"/>
                    <a:pt x="145" y="32"/>
                  </a:cubicBezTo>
                  <a:cubicBezTo>
                    <a:pt x="145" y="32"/>
                    <a:pt x="144" y="32"/>
                    <a:pt x="143" y="31"/>
                  </a:cubicBezTo>
                  <a:cubicBezTo>
                    <a:pt x="143" y="44"/>
                    <a:pt x="143" y="57"/>
                    <a:pt x="143" y="70"/>
                  </a:cubicBezTo>
                  <a:cubicBezTo>
                    <a:pt x="144" y="72"/>
                    <a:pt x="147" y="74"/>
                    <a:pt x="149" y="77"/>
                  </a:cubicBezTo>
                  <a:cubicBezTo>
                    <a:pt x="161" y="88"/>
                    <a:pt x="174" y="98"/>
                    <a:pt x="183" y="110"/>
                  </a:cubicBezTo>
                  <a:cubicBezTo>
                    <a:pt x="209" y="145"/>
                    <a:pt x="208" y="179"/>
                    <a:pt x="182" y="214"/>
                  </a:cubicBezTo>
                  <a:cubicBezTo>
                    <a:pt x="180" y="216"/>
                    <a:pt x="179" y="218"/>
                    <a:pt x="177" y="221"/>
                  </a:cubicBezTo>
                  <a:cubicBezTo>
                    <a:pt x="161" y="240"/>
                    <a:pt x="143" y="253"/>
                    <a:pt x="117" y="252"/>
                  </a:cubicBezTo>
                  <a:cubicBezTo>
                    <a:pt x="103" y="251"/>
                    <a:pt x="89" y="252"/>
                    <a:pt x="75" y="250"/>
                  </a:cubicBezTo>
                  <a:cubicBezTo>
                    <a:pt x="67" y="249"/>
                    <a:pt x="58" y="245"/>
                    <a:pt x="51" y="240"/>
                  </a:cubicBezTo>
                  <a:cubicBezTo>
                    <a:pt x="38" y="231"/>
                    <a:pt x="27" y="218"/>
                    <a:pt x="19" y="204"/>
                  </a:cubicBezTo>
                  <a:cubicBezTo>
                    <a:pt x="0" y="171"/>
                    <a:pt x="2" y="137"/>
                    <a:pt x="27" y="106"/>
                  </a:cubicBezTo>
                  <a:cubicBezTo>
                    <a:pt x="36" y="94"/>
                    <a:pt x="49" y="85"/>
                    <a:pt x="60" y="76"/>
                  </a:cubicBezTo>
                  <a:cubicBezTo>
                    <a:pt x="63" y="73"/>
                    <a:pt x="65" y="71"/>
                    <a:pt x="65" y="66"/>
                  </a:cubicBezTo>
                  <a:cubicBezTo>
                    <a:pt x="65" y="54"/>
                    <a:pt x="65" y="43"/>
                    <a:pt x="65" y="31"/>
                  </a:cubicBezTo>
                  <a:cubicBezTo>
                    <a:pt x="62" y="31"/>
                    <a:pt x="60" y="30"/>
                    <a:pt x="58" y="30"/>
                  </a:cubicBezTo>
                  <a:cubicBezTo>
                    <a:pt x="58" y="20"/>
                    <a:pt x="58" y="10"/>
                    <a:pt x="58" y="0"/>
                  </a:cubicBezTo>
                  <a:cubicBezTo>
                    <a:pt x="88" y="0"/>
                    <a:pt x="119" y="0"/>
                    <a:pt x="151" y="0"/>
                  </a:cubicBezTo>
                  <a:close/>
                  <a:moveTo>
                    <a:pt x="75" y="31"/>
                  </a:moveTo>
                  <a:cubicBezTo>
                    <a:pt x="75" y="44"/>
                    <a:pt x="75" y="57"/>
                    <a:pt x="75" y="69"/>
                  </a:cubicBezTo>
                  <a:cubicBezTo>
                    <a:pt x="76" y="76"/>
                    <a:pt x="73" y="79"/>
                    <a:pt x="68" y="83"/>
                  </a:cubicBezTo>
                  <a:cubicBezTo>
                    <a:pt x="49" y="93"/>
                    <a:pt x="35" y="108"/>
                    <a:pt x="25" y="128"/>
                  </a:cubicBezTo>
                  <a:cubicBezTo>
                    <a:pt x="14" y="149"/>
                    <a:pt x="13" y="170"/>
                    <a:pt x="23" y="191"/>
                  </a:cubicBezTo>
                  <a:cubicBezTo>
                    <a:pt x="31" y="208"/>
                    <a:pt x="42" y="222"/>
                    <a:pt x="57" y="232"/>
                  </a:cubicBezTo>
                  <a:cubicBezTo>
                    <a:pt x="63" y="236"/>
                    <a:pt x="71" y="240"/>
                    <a:pt x="78" y="241"/>
                  </a:cubicBezTo>
                  <a:cubicBezTo>
                    <a:pt x="90" y="242"/>
                    <a:pt x="101" y="241"/>
                    <a:pt x="113" y="242"/>
                  </a:cubicBezTo>
                  <a:cubicBezTo>
                    <a:pt x="140" y="244"/>
                    <a:pt x="158" y="230"/>
                    <a:pt x="173" y="210"/>
                  </a:cubicBezTo>
                  <a:cubicBezTo>
                    <a:pt x="174" y="208"/>
                    <a:pt x="176" y="205"/>
                    <a:pt x="178" y="203"/>
                  </a:cubicBezTo>
                  <a:cubicBezTo>
                    <a:pt x="196" y="175"/>
                    <a:pt x="197" y="147"/>
                    <a:pt x="178" y="119"/>
                  </a:cubicBezTo>
                  <a:cubicBezTo>
                    <a:pt x="168" y="105"/>
                    <a:pt x="156" y="93"/>
                    <a:pt x="142" y="84"/>
                  </a:cubicBezTo>
                  <a:cubicBezTo>
                    <a:pt x="135" y="80"/>
                    <a:pt x="133" y="75"/>
                    <a:pt x="133" y="68"/>
                  </a:cubicBezTo>
                  <a:cubicBezTo>
                    <a:pt x="134" y="56"/>
                    <a:pt x="133" y="43"/>
                    <a:pt x="133" y="31"/>
                  </a:cubicBezTo>
                  <a:cubicBezTo>
                    <a:pt x="114" y="31"/>
                    <a:pt x="95" y="31"/>
                    <a:pt x="75" y="31"/>
                  </a:cubicBezTo>
                  <a:close/>
                  <a:moveTo>
                    <a:pt x="67" y="20"/>
                  </a:moveTo>
                  <a:cubicBezTo>
                    <a:pt x="92" y="20"/>
                    <a:pt x="116" y="20"/>
                    <a:pt x="141" y="20"/>
                  </a:cubicBezTo>
                  <a:cubicBezTo>
                    <a:pt x="141" y="16"/>
                    <a:pt x="141" y="13"/>
                    <a:pt x="141" y="9"/>
                  </a:cubicBezTo>
                  <a:cubicBezTo>
                    <a:pt x="116" y="9"/>
                    <a:pt x="92" y="9"/>
                    <a:pt x="67" y="9"/>
                  </a:cubicBezTo>
                  <a:cubicBezTo>
                    <a:pt x="67" y="13"/>
                    <a:pt x="67" y="16"/>
                    <a:pt x="67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32"/>
            <p:cNvSpPr>
              <a:spLocks/>
            </p:cNvSpPr>
            <p:nvPr/>
          </p:nvSpPr>
          <p:spPr bwMode="auto">
            <a:xfrm>
              <a:off x="8820150" y="636588"/>
              <a:ext cx="612775" cy="376238"/>
            </a:xfrm>
            <a:custGeom>
              <a:avLst/>
              <a:gdLst>
                <a:gd name="T0" fmla="*/ 161 w 161"/>
                <a:gd name="T1" fmla="*/ 36 h 99"/>
                <a:gd name="T2" fmla="*/ 126 w 161"/>
                <a:gd name="T3" fmla="*/ 88 h 99"/>
                <a:gd name="T4" fmla="*/ 105 w 161"/>
                <a:gd name="T5" fmla="*/ 98 h 99"/>
                <a:gd name="T6" fmla="*/ 59 w 161"/>
                <a:gd name="T7" fmla="*/ 98 h 99"/>
                <a:gd name="T8" fmla="*/ 38 w 161"/>
                <a:gd name="T9" fmla="*/ 89 h 99"/>
                <a:gd name="T10" fmla="*/ 3 w 161"/>
                <a:gd name="T11" fmla="*/ 33 h 99"/>
                <a:gd name="T12" fmla="*/ 22 w 161"/>
                <a:gd name="T13" fmla="*/ 8 h 99"/>
                <a:gd name="T14" fmla="*/ 56 w 161"/>
                <a:gd name="T15" fmla="*/ 11 h 99"/>
                <a:gd name="T16" fmla="*/ 84 w 161"/>
                <a:gd name="T17" fmla="*/ 23 h 99"/>
                <a:gd name="T18" fmla="*/ 94 w 161"/>
                <a:gd name="T19" fmla="*/ 26 h 99"/>
                <a:gd name="T20" fmla="*/ 91 w 161"/>
                <a:gd name="T21" fmla="*/ 14 h 99"/>
                <a:gd name="T22" fmla="*/ 94 w 161"/>
                <a:gd name="T23" fmla="*/ 2 h 99"/>
                <a:gd name="T24" fmla="*/ 106 w 161"/>
                <a:gd name="T25" fmla="*/ 2 h 99"/>
                <a:gd name="T26" fmla="*/ 108 w 161"/>
                <a:gd name="T27" fmla="*/ 15 h 99"/>
                <a:gd name="T28" fmla="*/ 116 w 161"/>
                <a:gd name="T29" fmla="*/ 35 h 99"/>
                <a:gd name="T30" fmla="*/ 147 w 161"/>
                <a:gd name="T31" fmla="*/ 38 h 99"/>
                <a:gd name="T32" fmla="*/ 161 w 161"/>
                <a:gd name="T33" fmla="*/ 3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1" h="99">
                  <a:moveTo>
                    <a:pt x="161" y="36"/>
                  </a:moveTo>
                  <a:cubicBezTo>
                    <a:pt x="155" y="58"/>
                    <a:pt x="143" y="75"/>
                    <a:pt x="126" y="88"/>
                  </a:cubicBezTo>
                  <a:cubicBezTo>
                    <a:pt x="120" y="93"/>
                    <a:pt x="112" y="97"/>
                    <a:pt x="105" y="98"/>
                  </a:cubicBezTo>
                  <a:cubicBezTo>
                    <a:pt x="89" y="99"/>
                    <a:pt x="74" y="99"/>
                    <a:pt x="59" y="98"/>
                  </a:cubicBezTo>
                  <a:cubicBezTo>
                    <a:pt x="52" y="97"/>
                    <a:pt x="44" y="94"/>
                    <a:pt x="38" y="89"/>
                  </a:cubicBezTo>
                  <a:cubicBezTo>
                    <a:pt x="19" y="75"/>
                    <a:pt x="7" y="57"/>
                    <a:pt x="3" y="33"/>
                  </a:cubicBezTo>
                  <a:cubicBezTo>
                    <a:pt x="0" y="16"/>
                    <a:pt x="5" y="9"/>
                    <a:pt x="22" y="8"/>
                  </a:cubicBezTo>
                  <a:cubicBezTo>
                    <a:pt x="33" y="7"/>
                    <a:pt x="45" y="9"/>
                    <a:pt x="56" y="11"/>
                  </a:cubicBezTo>
                  <a:cubicBezTo>
                    <a:pt x="66" y="14"/>
                    <a:pt x="75" y="19"/>
                    <a:pt x="84" y="23"/>
                  </a:cubicBezTo>
                  <a:cubicBezTo>
                    <a:pt x="87" y="24"/>
                    <a:pt x="89" y="24"/>
                    <a:pt x="94" y="26"/>
                  </a:cubicBezTo>
                  <a:cubicBezTo>
                    <a:pt x="93" y="21"/>
                    <a:pt x="93" y="17"/>
                    <a:pt x="91" y="14"/>
                  </a:cubicBezTo>
                  <a:cubicBezTo>
                    <a:pt x="89" y="9"/>
                    <a:pt x="90" y="4"/>
                    <a:pt x="94" y="2"/>
                  </a:cubicBezTo>
                  <a:cubicBezTo>
                    <a:pt x="98" y="0"/>
                    <a:pt x="104" y="0"/>
                    <a:pt x="106" y="2"/>
                  </a:cubicBezTo>
                  <a:cubicBezTo>
                    <a:pt x="109" y="5"/>
                    <a:pt x="109" y="11"/>
                    <a:pt x="108" y="15"/>
                  </a:cubicBezTo>
                  <a:cubicBezTo>
                    <a:pt x="103" y="27"/>
                    <a:pt x="104" y="31"/>
                    <a:pt x="116" y="35"/>
                  </a:cubicBezTo>
                  <a:cubicBezTo>
                    <a:pt x="126" y="37"/>
                    <a:pt x="136" y="37"/>
                    <a:pt x="147" y="38"/>
                  </a:cubicBezTo>
                  <a:cubicBezTo>
                    <a:pt x="151" y="38"/>
                    <a:pt x="155" y="37"/>
                    <a:pt x="161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33"/>
            <p:cNvSpPr>
              <a:spLocks/>
            </p:cNvSpPr>
            <p:nvPr/>
          </p:nvSpPr>
          <p:spPr bwMode="auto">
            <a:xfrm>
              <a:off x="9070975" y="541338"/>
              <a:ext cx="69850" cy="68263"/>
            </a:xfrm>
            <a:custGeom>
              <a:avLst/>
              <a:gdLst>
                <a:gd name="T0" fmla="*/ 18 w 18"/>
                <a:gd name="T1" fmla="*/ 9 h 18"/>
                <a:gd name="T2" fmla="*/ 9 w 18"/>
                <a:gd name="T3" fmla="*/ 18 h 18"/>
                <a:gd name="T4" fmla="*/ 1 w 18"/>
                <a:gd name="T5" fmla="*/ 8 h 18"/>
                <a:gd name="T6" fmla="*/ 10 w 18"/>
                <a:gd name="T7" fmla="*/ 0 h 18"/>
                <a:gd name="T8" fmla="*/ 18 w 18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18" y="9"/>
                  </a:moveTo>
                  <a:cubicBezTo>
                    <a:pt x="18" y="15"/>
                    <a:pt x="15" y="18"/>
                    <a:pt x="9" y="18"/>
                  </a:cubicBezTo>
                  <a:cubicBezTo>
                    <a:pt x="3" y="18"/>
                    <a:pt x="0" y="14"/>
                    <a:pt x="1" y="8"/>
                  </a:cubicBezTo>
                  <a:cubicBezTo>
                    <a:pt x="1" y="3"/>
                    <a:pt x="4" y="0"/>
                    <a:pt x="10" y="0"/>
                  </a:cubicBezTo>
                  <a:cubicBezTo>
                    <a:pt x="15" y="1"/>
                    <a:pt x="18" y="4"/>
                    <a:pt x="18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34"/>
            <p:cNvSpPr>
              <a:spLocks/>
            </p:cNvSpPr>
            <p:nvPr/>
          </p:nvSpPr>
          <p:spPr bwMode="auto">
            <a:xfrm>
              <a:off x="9144000" y="423863"/>
              <a:ext cx="46038" cy="57150"/>
            </a:xfrm>
            <a:custGeom>
              <a:avLst/>
              <a:gdLst>
                <a:gd name="T0" fmla="*/ 6 w 12"/>
                <a:gd name="T1" fmla="*/ 0 h 15"/>
                <a:gd name="T2" fmla="*/ 12 w 12"/>
                <a:gd name="T3" fmla="*/ 9 h 15"/>
                <a:gd name="T4" fmla="*/ 7 w 12"/>
                <a:gd name="T5" fmla="*/ 15 h 15"/>
                <a:gd name="T6" fmla="*/ 1 w 12"/>
                <a:gd name="T7" fmla="*/ 10 h 15"/>
                <a:gd name="T8" fmla="*/ 6 w 12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5">
                  <a:moveTo>
                    <a:pt x="6" y="0"/>
                  </a:moveTo>
                  <a:cubicBezTo>
                    <a:pt x="9" y="4"/>
                    <a:pt x="12" y="7"/>
                    <a:pt x="12" y="9"/>
                  </a:cubicBezTo>
                  <a:cubicBezTo>
                    <a:pt x="12" y="11"/>
                    <a:pt x="9" y="13"/>
                    <a:pt x="7" y="15"/>
                  </a:cubicBezTo>
                  <a:cubicBezTo>
                    <a:pt x="5" y="13"/>
                    <a:pt x="1" y="12"/>
                    <a:pt x="1" y="10"/>
                  </a:cubicBezTo>
                  <a:cubicBezTo>
                    <a:pt x="0" y="7"/>
                    <a:pt x="3" y="5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88" name="Grupo 87"/>
          <p:cNvGrpSpPr/>
          <p:nvPr/>
        </p:nvGrpSpPr>
        <p:grpSpPr>
          <a:xfrm>
            <a:off x="2800222" y="2842757"/>
            <a:ext cx="400585" cy="482777"/>
            <a:chOff x="8736013" y="120650"/>
            <a:chExt cx="796925" cy="960438"/>
          </a:xfrm>
          <a:solidFill>
            <a:schemeClr val="bg1"/>
          </a:solidFill>
        </p:grpSpPr>
        <p:sp>
          <p:nvSpPr>
            <p:cNvPr id="89" name="Freeform 31"/>
            <p:cNvSpPr>
              <a:spLocks noEditPoints="1"/>
            </p:cNvSpPr>
            <p:nvPr/>
          </p:nvSpPr>
          <p:spPr bwMode="auto">
            <a:xfrm>
              <a:off x="8736013" y="120650"/>
              <a:ext cx="796925" cy="960438"/>
            </a:xfrm>
            <a:custGeom>
              <a:avLst/>
              <a:gdLst>
                <a:gd name="T0" fmla="*/ 151 w 209"/>
                <a:gd name="T1" fmla="*/ 0 h 253"/>
                <a:gd name="T2" fmla="*/ 151 w 209"/>
                <a:gd name="T3" fmla="*/ 26 h 253"/>
                <a:gd name="T4" fmla="*/ 145 w 209"/>
                <a:gd name="T5" fmla="*/ 32 h 253"/>
                <a:gd name="T6" fmla="*/ 143 w 209"/>
                <a:gd name="T7" fmla="*/ 31 h 253"/>
                <a:gd name="T8" fmla="*/ 143 w 209"/>
                <a:gd name="T9" fmla="*/ 70 h 253"/>
                <a:gd name="T10" fmla="*/ 149 w 209"/>
                <a:gd name="T11" fmla="*/ 77 h 253"/>
                <a:gd name="T12" fmla="*/ 183 w 209"/>
                <a:gd name="T13" fmla="*/ 110 h 253"/>
                <a:gd name="T14" fmla="*/ 182 w 209"/>
                <a:gd name="T15" fmla="*/ 214 h 253"/>
                <a:gd name="T16" fmla="*/ 177 w 209"/>
                <a:gd name="T17" fmla="*/ 221 h 253"/>
                <a:gd name="T18" fmla="*/ 117 w 209"/>
                <a:gd name="T19" fmla="*/ 252 h 253"/>
                <a:gd name="T20" fmla="*/ 75 w 209"/>
                <a:gd name="T21" fmla="*/ 250 h 253"/>
                <a:gd name="T22" fmla="*/ 51 w 209"/>
                <a:gd name="T23" fmla="*/ 240 h 253"/>
                <a:gd name="T24" fmla="*/ 19 w 209"/>
                <a:gd name="T25" fmla="*/ 204 h 253"/>
                <a:gd name="T26" fmla="*/ 27 w 209"/>
                <a:gd name="T27" fmla="*/ 106 h 253"/>
                <a:gd name="T28" fmla="*/ 60 w 209"/>
                <a:gd name="T29" fmla="*/ 76 h 253"/>
                <a:gd name="T30" fmla="*/ 65 w 209"/>
                <a:gd name="T31" fmla="*/ 66 h 253"/>
                <a:gd name="T32" fmla="*/ 65 w 209"/>
                <a:gd name="T33" fmla="*/ 31 h 253"/>
                <a:gd name="T34" fmla="*/ 58 w 209"/>
                <a:gd name="T35" fmla="*/ 30 h 253"/>
                <a:gd name="T36" fmla="*/ 58 w 209"/>
                <a:gd name="T37" fmla="*/ 0 h 253"/>
                <a:gd name="T38" fmla="*/ 151 w 209"/>
                <a:gd name="T39" fmla="*/ 0 h 253"/>
                <a:gd name="T40" fmla="*/ 75 w 209"/>
                <a:gd name="T41" fmla="*/ 31 h 253"/>
                <a:gd name="T42" fmla="*/ 75 w 209"/>
                <a:gd name="T43" fmla="*/ 69 h 253"/>
                <a:gd name="T44" fmla="*/ 68 w 209"/>
                <a:gd name="T45" fmla="*/ 83 h 253"/>
                <a:gd name="T46" fmla="*/ 25 w 209"/>
                <a:gd name="T47" fmla="*/ 128 h 253"/>
                <a:gd name="T48" fmla="*/ 23 w 209"/>
                <a:gd name="T49" fmla="*/ 191 h 253"/>
                <a:gd name="T50" fmla="*/ 57 w 209"/>
                <a:gd name="T51" fmla="*/ 232 h 253"/>
                <a:gd name="T52" fmla="*/ 78 w 209"/>
                <a:gd name="T53" fmla="*/ 241 h 253"/>
                <a:gd name="T54" fmla="*/ 113 w 209"/>
                <a:gd name="T55" fmla="*/ 242 h 253"/>
                <a:gd name="T56" fmla="*/ 173 w 209"/>
                <a:gd name="T57" fmla="*/ 210 h 253"/>
                <a:gd name="T58" fmla="*/ 178 w 209"/>
                <a:gd name="T59" fmla="*/ 203 h 253"/>
                <a:gd name="T60" fmla="*/ 178 w 209"/>
                <a:gd name="T61" fmla="*/ 119 h 253"/>
                <a:gd name="T62" fmla="*/ 142 w 209"/>
                <a:gd name="T63" fmla="*/ 84 h 253"/>
                <a:gd name="T64" fmla="*/ 133 w 209"/>
                <a:gd name="T65" fmla="*/ 68 h 253"/>
                <a:gd name="T66" fmla="*/ 133 w 209"/>
                <a:gd name="T67" fmla="*/ 31 h 253"/>
                <a:gd name="T68" fmla="*/ 75 w 209"/>
                <a:gd name="T69" fmla="*/ 31 h 253"/>
                <a:gd name="T70" fmla="*/ 67 w 209"/>
                <a:gd name="T71" fmla="*/ 20 h 253"/>
                <a:gd name="T72" fmla="*/ 141 w 209"/>
                <a:gd name="T73" fmla="*/ 20 h 253"/>
                <a:gd name="T74" fmla="*/ 141 w 209"/>
                <a:gd name="T75" fmla="*/ 9 h 253"/>
                <a:gd name="T76" fmla="*/ 67 w 209"/>
                <a:gd name="T77" fmla="*/ 9 h 253"/>
                <a:gd name="T78" fmla="*/ 67 w 209"/>
                <a:gd name="T79" fmla="*/ 2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9" h="253">
                  <a:moveTo>
                    <a:pt x="151" y="0"/>
                  </a:moveTo>
                  <a:cubicBezTo>
                    <a:pt x="151" y="9"/>
                    <a:pt x="152" y="17"/>
                    <a:pt x="151" y="26"/>
                  </a:cubicBezTo>
                  <a:cubicBezTo>
                    <a:pt x="151" y="28"/>
                    <a:pt x="147" y="30"/>
                    <a:pt x="145" y="32"/>
                  </a:cubicBezTo>
                  <a:cubicBezTo>
                    <a:pt x="145" y="32"/>
                    <a:pt x="144" y="32"/>
                    <a:pt x="143" y="31"/>
                  </a:cubicBezTo>
                  <a:cubicBezTo>
                    <a:pt x="143" y="44"/>
                    <a:pt x="143" y="57"/>
                    <a:pt x="143" y="70"/>
                  </a:cubicBezTo>
                  <a:cubicBezTo>
                    <a:pt x="144" y="72"/>
                    <a:pt x="147" y="74"/>
                    <a:pt x="149" y="77"/>
                  </a:cubicBezTo>
                  <a:cubicBezTo>
                    <a:pt x="161" y="88"/>
                    <a:pt x="174" y="98"/>
                    <a:pt x="183" y="110"/>
                  </a:cubicBezTo>
                  <a:cubicBezTo>
                    <a:pt x="209" y="145"/>
                    <a:pt x="208" y="179"/>
                    <a:pt x="182" y="214"/>
                  </a:cubicBezTo>
                  <a:cubicBezTo>
                    <a:pt x="180" y="216"/>
                    <a:pt x="179" y="218"/>
                    <a:pt x="177" y="221"/>
                  </a:cubicBezTo>
                  <a:cubicBezTo>
                    <a:pt x="161" y="240"/>
                    <a:pt x="143" y="253"/>
                    <a:pt x="117" y="252"/>
                  </a:cubicBezTo>
                  <a:cubicBezTo>
                    <a:pt x="103" y="251"/>
                    <a:pt x="89" y="252"/>
                    <a:pt x="75" y="250"/>
                  </a:cubicBezTo>
                  <a:cubicBezTo>
                    <a:pt x="67" y="249"/>
                    <a:pt x="58" y="245"/>
                    <a:pt x="51" y="240"/>
                  </a:cubicBezTo>
                  <a:cubicBezTo>
                    <a:pt x="38" y="231"/>
                    <a:pt x="27" y="218"/>
                    <a:pt x="19" y="204"/>
                  </a:cubicBezTo>
                  <a:cubicBezTo>
                    <a:pt x="0" y="171"/>
                    <a:pt x="2" y="137"/>
                    <a:pt x="27" y="106"/>
                  </a:cubicBezTo>
                  <a:cubicBezTo>
                    <a:pt x="36" y="94"/>
                    <a:pt x="49" y="85"/>
                    <a:pt x="60" y="76"/>
                  </a:cubicBezTo>
                  <a:cubicBezTo>
                    <a:pt x="63" y="73"/>
                    <a:pt x="65" y="71"/>
                    <a:pt x="65" y="66"/>
                  </a:cubicBezTo>
                  <a:cubicBezTo>
                    <a:pt x="65" y="54"/>
                    <a:pt x="65" y="43"/>
                    <a:pt x="65" y="31"/>
                  </a:cubicBezTo>
                  <a:cubicBezTo>
                    <a:pt x="62" y="31"/>
                    <a:pt x="60" y="30"/>
                    <a:pt x="58" y="30"/>
                  </a:cubicBezTo>
                  <a:cubicBezTo>
                    <a:pt x="58" y="20"/>
                    <a:pt x="58" y="10"/>
                    <a:pt x="58" y="0"/>
                  </a:cubicBezTo>
                  <a:cubicBezTo>
                    <a:pt x="88" y="0"/>
                    <a:pt x="119" y="0"/>
                    <a:pt x="151" y="0"/>
                  </a:cubicBezTo>
                  <a:close/>
                  <a:moveTo>
                    <a:pt x="75" y="31"/>
                  </a:moveTo>
                  <a:cubicBezTo>
                    <a:pt x="75" y="44"/>
                    <a:pt x="75" y="57"/>
                    <a:pt x="75" y="69"/>
                  </a:cubicBezTo>
                  <a:cubicBezTo>
                    <a:pt x="76" y="76"/>
                    <a:pt x="73" y="79"/>
                    <a:pt x="68" y="83"/>
                  </a:cubicBezTo>
                  <a:cubicBezTo>
                    <a:pt x="49" y="93"/>
                    <a:pt x="35" y="108"/>
                    <a:pt x="25" y="128"/>
                  </a:cubicBezTo>
                  <a:cubicBezTo>
                    <a:pt x="14" y="149"/>
                    <a:pt x="13" y="170"/>
                    <a:pt x="23" y="191"/>
                  </a:cubicBezTo>
                  <a:cubicBezTo>
                    <a:pt x="31" y="208"/>
                    <a:pt x="42" y="222"/>
                    <a:pt x="57" y="232"/>
                  </a:cubicBezTo>
                  <a:cubicBezTo>
                    <a:pt x="63" y="236"/>
                    <a:pt x="71" y="240"/>
                    <a:pt x="78" y="241"/>
                  </a:cubicBezTo>
                  <a:cubicBezTo>
                    <a:pt x="90" y="242"/>
                    <a:pt x="101" y="241"/>
                    <a:pt x="113" y="242"/>
                  </a:cubicBezTo>
                  <a:cubicBezTo>
                    <a:pt x="140" y="244"/>
                    <a:pt x="158" y="230"/>
                    <a:pt x="173" y="210"/>
                  </a:cubicBezTo>
                  <a:cubicBezTo>
                    <a:pt x="174" y="208"/>
                    <a:pt x="176" y="205"/>
                    <a:pt x="178" y="203"/>
                  </a:cubicBezTo>
                  <a:cubicBezTo>
                    <a:pt x="196" y="175"/>
                    <a:pt x="197" y="147"/>
                    <a:pt x="178" y="119"/>
                  </a:cubicBezTo>
                  <a:cubicBezTo>
                    <a:pt x="168" y="105"/>
                    <a:pt x="156" y="93"/>
                    <a:pt x="142" y="84"/>
                  </a:cubicBezTo>
                  <a:cubicBezTo>
                    <a:pt x="135" y="80"/>
                    <a:pt x="133" y="75"/>
                    <a:pt x="133" y="68"/>
                  </a:cubicBezTo>
                  <a:cubicBezTo>
                    <a:pt x="134" y="56"/>
                    <a:pt x="133" y="43"/>
                    <a:pt x="133" y="31"/>
                  </a:cubicBezTo>
                  <a:cubicBezTo>
                    <a:pt x="114" y="31"/>
                    <a:pt x="95" y="31"/>
                    <a:pt x="75" y="31"/>
                  </a:cubicBezTo>
                  <a:close/>
                  <a:moveTo>
                    <a:pt x="67" y="20"/>
                  </a:moveTo>
                  <a:cubicBezTo>
                    <a:pt x="92" y="20"/>
                    <a:pt x="116" y="20"/>
                    <a:pt x="141" y="20"/>
                  </a:cubicBezTo>
                  <a:cubicBezTo>
                    <a:pt x="141" y="16"/>
                    <a:pt x="141" y="13"/>
                    <a:pt x="141" y="9"/>
                  </a:cubicBezTo>
                  <a:cubicBezTo>
                    <a:pt x="116" y="9"/>
                    <a:pt x="92" y="9"/>
                    <a:pt x="67" y="9"/>
                  </a:cubicBezTo>
                  <a:cubicBezTo>
                    <a:pt x="67" y="13"/>
                    <a:pt x="67" y="16"/>
                    <a:pt x="67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32"/>
            <p:cNvSpPr>
              <a:spLocks/>
            </p:cNvSpPr>
            <p:nvPr/>
          </p:nvSpPr>
          <p:spPr bwMode="auto">
            <a:xfrm>
              <a:off x="8820150" y="636588"/>
              <a:ext cx="612775" cy="376238"/>
            </a:xfrm>
            <a:custGeom>
              <a:avLst/>
              <a:gdLst>
                <a:gd name="T0" fmla="*/ 161 w 161"/>
                <a:gd name="T1" fmla="*/ 36 h 99"/>
                <a:gd name="T2" fmla="*/ 126 w 161"/>
                <a:gd name="T3" fmla="*/ 88 h 99"/>
                <a:gd name="T4" fmla="*/ 105 w 161"/>
                <a:gd name="T5" fmla="*/ 98 h 99"/>
                <a:gd name="T6" fmla="*/ 59 w 161"/>
                <a:gd name="T7" fmla="*/ 98 h 99"/>
                <a:gd name="T8" fmla="*/ 38 w 161"/>
                <a:gd name="T9" fmla="*/ 89 h 99"/>
                <a:gd name="T10" fmla="*/ 3 w 161"/>
                <a:gd name="T11" fmla="*/ 33 h 99"/>
                <a:gd name="T12" fmla="*/ 22 w 161"/>
                <a:gd name="T13" fmla="*/ 8 h 99"/>
                <a:gd name="T14" fmla="*/ 56 w 161"/>
                <a:gd name="T15" fmla="*/ 11 h 99"/>
                <a:gd name="T16" fmla="*/ 84 w 161"/>
                <a:gd name="T17" fmla="*/ 23 h 99"/>
                <a:gd name="T18" fmla="*/ 94 w 161"/>
                <a:gd name="T19" fmla="*/ 26 h 99"/>
                <a:gd name="T20" fmla="*/ 91 w 161"/>
                <a:gd name="T21" fmla="*/ 14 h 99"/>
                <a:gd name="T22" fmla="*/ 94 w 161"/>
                <a:gd name="T23" fmla="*/ 2 h 99"/>
                <a:gd name="T24" fmla="*/ 106 w 161"/>
                <a:gd name="T25" fmla="*/ 2 h 99"/>
                <a:gd name="T26" fmla="*/ 108 w 161"/>
                <a:gd name="T27" fmla="*/ 15 h 99"/>
                <a:gd name="T28" fmla="*/ 116 w 161"/>
                <a:gd name="T29" fmla="*/ 35 h 99"/>
                <a:gd name="T30" fmla="*/ 147 w 161"/>
                <a:gd name="T31" fmla="*/ 38 h 99"/>
                <a:gd name="T32" fmla="*/ 161 w 161"/>
                <a:gd name="T33" fmla="*/ 3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1" h="99">
                  <a:moveTo>
                    <a:pt x="161" y="36"/>
                  </a:moveTo>
                  <a:cubicBezTo>
                    <a:pt x="155" y="58"/>
                    <a:pt x="143" y="75"/>
                    <a:pt x="126" y="88"/>
                  </a:cubicBezTo>
                  <a:cubicBezTo>
                    <a:pt x="120" y="93"/>
                    <a:pt x="112" y="97"/>
                    <a:pt x="105" y="98"/>
                  </a:cubicBezTo>
                  <a:cubicBezTo>
                    <a:pt x="89" y="99"/>
                    <a:pt x="74" y="99"/>
                    <a:pt x="59" y="98"/>
                  </a:cubicBezTo>
                  <a:cubicBezTo>
                    <a:pt x="52" y="97"/>
                    <a:pt x="44" y="94"/>
                    <a:pt x="38" y="89"/>
                  </a:cubicBezTo>
                  <a:cubicBezTo>
                    <a:pt x="19" y="75"/>
                    <a:pt x="7" y="57"/>
                    <a:pt x="3" y="33"/>
                  </a:cubicBezTo>
                  <a:cubicBezTo>
                    <a:pt x="0" y="16"/>
                    <a:pt x="5" y="9"/>
                    <a:pt x="22" y="8"/>
                  </a:cubicBezTo>
                  <a:cubicBezTo>
                    <a:pt x="33" y="7"/>
                    <a:pt x="45" y="9"/>
                    <a:pt x="56" y="11"/>
                  </a:cubicBezTo>
                  <a:cubicBezTo>
                    <a:pt x="66" y="14"/>
                    <a:pt x="75" y="19"/>
                    <a:pt x="84" y="23"/>
                  </a:cubicBezTo>
                  <a:cubicBezTo>
                    <a:pt x="87" y="24"/>
                    <a:pt x="89" y="24"/>
                    <a:pt x="94" y="26"/>
                  </a:cubicBezTo>
                  <a:cubicBezTo>
                    <a:pt x="93" y="21"/>
                    <a:pt x="93" y="17"/>
                    <a:pt x="91" y="14"/>
                  </a:cubicBezTo>
                  <a:cubicBezTo>
                    <a:pt x="89" y="9"/>
                    <a:pt x="90" y="4"/>
                    <a:pt x="94" y="2"/>
                  </a:cubicBezTo>
                  <a:cubicBezTo>
                    <a:pt x="98" y="0"/>
                    <a:pt x="104" y="0"/>
                    <a:pt x="106" y="2"/>
                  </a:cubicBezTo>
                  <a:cubicBezTo>
                    <a:pt x="109" y="5"/>
                    <a:pt x="109" y="11"/>
                    <a:pt x="108" y="15"/>
                  </a:cubicBezTo>
                  <a:cubicBezTo>
                    <a:pt x="103" y="27"/>
                    <a:pt x="104" y="31"/>
                    <a:pt x="116" y="35"/>
                  </a:cubicBezTo>
                  <a:cubicBezTo>
                    <a:pt x="126" y="37"/>
                    <a:pt x="136" y="37"/>
                    <a:pt x="147" y="38"/>
                  </a:cubicBezTo>
                  <a:cubicBezTo>
                    <a:pt x="151" y="38"/>
                    <a:pt x="155" y="37"/>
                    <a:pt x="161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33"/>
            <p:cNvSpPr>
              <a:spLocks/>
            </p:cNvSpPr>
            <p:nvPr/>
          </p:nvSpPr>
          <p:spPr bwMode="auto">
            <a:xfrm>
              <a:off x="9070975" y="541338"/>
              <a:ext cx="69850" cy="68263"/>
            </a:xfrm>
            <a:custGeom>
              <a:avLst/>
              <a:gdLst>
                <a:gd name="T0" fmla="*/ 18 w 18"/>
                <a:gd name="T1" fmla="*/ 9 h 18"/>
                <a:gd name="T2" fmla="*/ 9 w 18"/>
                <a:gd name="T3" fmla="*/ 18 h 18"/>
                <a:gd name="T4" fmla="*/ 1 w 18"/>
                <a:gd name="T5" fmla="*/ 8 h 18"/>
                <a:gd name="T6" fmla="*/ 10 w 18"/>
                <a:gd name="T7" fmla="*/ 0 h 18"/>
                <a:gd name="T8" fmla="*/ 18 w 18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18" y="9"/>
                  </a:moveTo>
                  <a:cubicBezTo>
                    <a:pt x="18" y="15"/>
                    <a:pt x="15" y="18"/>
                    <a:pt x="9" y="18"/>
                  </a:cubicBezTo>
                  <a:cubicBezTo>
                    <a:pt x="3" y="18"/>
                    <a:pt x="0" y="14"/>
                    <a:pt x="1" y="8"/>
                  </a:cubicBezTo>
                  <a:cubicBezTo>
                    <a:pt x="1" y="3"/>
                    <a:pt x="4" y="0"/>
                    <a:pt x="10" y="0"/>
                  </a:cubicBezTo>
                  <a:cubicBezTo>
                    <a:pt x="15" y="1"/>
                    <a:pt x="18" y="4"/>
                    <a:pt x="18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34"/>
            <p:cNvSpPr>
              <a:spLocks/>
            </p:cNvSpPr>
            <p:nvPr/>
          </p:nvSpPr>
          <p:spPr bwMode="auto">
            <a:xfrm>
              <a:off x="9144000" y="423863"/>
              <a:ext cx="46038" cy="57150"/>
            </a:xfrm>
            <a:custGeom>
              <a:avLst/>
              <a:gdLst>
                <a:gd name="T0" fmla="*/ 6 w 12"/>
                <a:gd name="T1" fmla="*/ 0 h 15"/>
                <a:gd name="T2" fmla="*/ 12 w 12"/>
                <a:gd name="T3" fmla="*/ 9 h 15"/>
                <a:gd name="T4" fmla="*/ 7 w 12"/>
                <a:gd name="T5" fmla="*/ 15 h 15"/>
                <a:gd name="T6" fmla="*/ 1 w 12"/>
                <a:gd name="T7" fmla="*/ 10 h 15"/>
                <a:gd name="T8" fmla="*/ 6 w 12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5">
                  <a:moveTo>
                    <a:pt x="6" y="0"/>
                  </a:moveTo>
                  <a:cubicBezTo>
                    <a:pt x="9" y="4"/>
                    <a:pt x="12" y="7"/>
                    <a:pt x="12" y="9"/>
                  </a:cubicBezTo>
                  <a:cubicBezTo>
                    <a:pt x="12" y="11"/>
                    <a:pt x="9" y="13"/>
                    <a:pt x="7" y="15"/>
                  </a:cubicBezTo>
                  <a:cubicBezTo>
                    <a:pt x="5" y="13"/>
                    <a:pt x="1" y="12"/>
                    <a:pt x="1" y="10"/>
                  </a:cubicBezTo>
                  <a:cubicBezTo>
                    <a:pt x="0" y="7"/>
                    <a:pt x="3" y="5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93" name="Grupo 92"/>
          <p:cNvGrpSpPr/>
          <p:nvPr/>
        </p:nvGrpSpPr>
        <p:grpSpPr>
          <a:xfrm>
            <a:off x="3397769" y="4092480"/>
            <a:ext cx="400585" cy="482777"/>
            <a:chOff x="8736013" y="120650"/>
            <a:chExt cx="796925" cy="960438"/>
          </a:xfrm>
          <a:solidFill>
            <a:schemeClr val="bg1"/>
          </a:solidFill>
        </p:grpSpPr>
        <p:sp>
          <p:nvSpPr>
            <p:cNvPr id="94" name="Freeform 31"/>
            <p:cNvSpPr>
              <a:spLocks noEditPoints="1"/>
            </p:cNvSpPr>
            <p:nvPr/>
          </p:nvSpPr>
          <p:spPr bwMode="auto">
            <a:xfrm>
              <a:off x="8736013" y="120650"/>
              <a:ext cx="796925" cy="960438"/>
            </a:xfrm>
            <a:custGeom>
              <a:avLst/>
              <a:gdLst>
                <a:gd name="T0" fmla="*/ 151 w 209"/>
                <a:gd name="T1" fmla="*/ 0 h 253"/>
                <a:gd name="T2" fmla="*/ 151 w 209"/>
                <a:gd name="T3" fmla="*/ 26 h 253"/>
                <a:gd name="T4" fmla="*/ 145 w 209"/>
                <a:gd name="T5" fmla="*/ 32 h 253"/>
                <a:gd name="T6" fmla="*/ 143 w 209"/>
                <a:gd name="T7" fmla="*/ 31 h 253"/>
                <a:gd name="T8" fmla="*/ 143 w 209"/>
                <a:gd name="T9" fmla="*/ 70 h 253"/>
                <a:gd name="T10" fmla="*/ 149 w 209"/>
                <a:gd name="T11" fmla="*/ 77 h 253"/>
                <a:gd name="T12" fmla="*/ 183 w 209"/>
                <a:gd name="T13" fmla="*/ 110 h 253"/>
                <a:gd name="T14" fmla="*/ 182 w 209"/>
                <a:gd name="T15" fmla="*/ 214 h 253"/>
                <a:gd name="T16" fmla="*/ 177 w 209"/>
                <a:gd name="T17" fmla="*/ 221 h 253"/>
                <a:gd name="T18" fmla="*/ 117 w 209"/>
                <a:gd name="T19" fmla="*/ 252 h 253"/>
                <a:gd name="T20" fmla="*/ 75 w 209"/>
                <a:gd name="T21" fmla="*/ 250 h 253"/>
                <a:gd name="T22" fmla="*/ 51 w 209"/>
                <a:gd name="T23" fmla="*/ 240 h 253"/>
                <a:gd name="T24" fmla="*/ 19 w 209"/>
                <a:gd name="T25" fmla="*/ 204 h 253"/>
                <a:gd name="T26" fmla="*/ 27 w 209"/>
                <a:gd name="T27" fmla="*/ 106 h 253"/>
                <a:gd name="T28" fmla="*/ 60 w 209"/>
                <a:gd name="T29" fmla="*/ 76 h 253"/>
                <a:gd name="T30" fmla="*/ 65 w 209"/>
                <a:gd name="T31" fmla="*/ 66 h 253"/>
                <a:gd name="T32" fmla="*/ 65 w 209"/>
                <a:gd name="T33" fmla="*/ 31 h 253"/>
                <a:gd name="T34" fmla="*/ 58 w 209"/>
                <a:gd name="T35" fmla="*/ 30 h 253"/>
                <a:gd name="T36" fmla="*/ 58 w 209"/>
                <a:gd name="T37" fmla="*/ 0 h 253"/>
                <a:gd name="T38" fmla="*/ 151 w 209"/>
                <a:gd name="T39" fmla="*/ 0 h 253"/>
                <a:gd name="T40" fmla="*/ 75 w 209"/>
                <a:gd name="T41" fmla="*/ 31 h 253"/>
                <a:gd name="T42" fmla="*/ 75 w 209"/>
                <a:gd name="T43" fmla="*/ 69 h 253"/>
                <a:gd name="T44" fmla="*/ 68 w 209"/>
                <a:gd name="T45" fmla="*/ 83 h 253"/>
                <a:gd name="T46" fmla="*/ 25 w 209"/>
                <a:gd name="T47" fmla="*/ 128 h 253"/>
                <a:gd name="T48" fmla="*/ 23 w 209"/>
                <a:gd name="T49" fmla="*/ 191 h 253"/>
                <a:gd name="T50" fmla="*/ 57 w 209"/>
                <a:gd name="T51" fmla="*/ 232 h 253"/>
                <a:gd name="T52" fmla="*/ 78 w 209"/>
                <a:gd name="T53" fmla="*/ 241 h 253"/>
                <a:gd name="T54" fmla="*/ 113 w 209"/>
                <a:gd name="T55" fmla="*/ 242 h 253"/>
                <a:gd name="T56" fmla="*/ 173 w 209"/>
                <a:gd name="T57" fmla="*/ 210 h 253"/>
                <a:gd name="T58" fmla="*/ 178 w 209"/>
                <a:gd name="T59" fmla="*/ 203 h 253"/>
                <a:gd name="T60" fmla="*/ 178 w 209"/>
                <a:gd name="T61" fmla="*/ 119 h 253"/>
                <a:gd name="T62" fmla="*/ 142 w 209"/>
                <a:gd name="T63" fmla="*/ 84 h 253"/>
                <a:gd name="T64" fmla="*/ 133 w 209"/>
                <a:gd name="T65" fmla="*/ 68 h 253"/>
                <a:gd name="T66" fmla="*/ 133 w 209"/>
                <a:gd name="T67" fmla="*/ 31 h 253"/>
                <a:gd name="T68" fmla="*/ 75 w 209"/>
                <a:gd name="T69" fmla="*/ 31 h 253"/>
                <a:gd name="T70" fmla="*/ 67 w 209"/>
                <a:gd name="T71" fmla="*/ 20 h 253"/>
                <a:gd name="T72" fmla="*/ 141 w 209"/>
                <a:gd name="T73" fmla="*/ 20 h 253"/>
                <a:gd name="T74" fmla="*/ 141 w 209"/>
                <a:gd name="T75" fmla="*/ 9 h 253"/>
                <a:gd name="T76" fmla="*/ 67 w 209"/>
                <a:gd name="T77" fmla="*/ 9 h 253"/>
                <a:gd name="T78" fmla="*/ 67 w 209"/>
                <a:gd name="T79" fmla="*/ 2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9" h="253">
                  <a:moveTo>
                    <a:pt x="151" y="0"/>
                  </a:moveTo>
                  <a:cubicBezTo>
                    <a:pt x="151" y="9"/>
                    <a:pt x="152" y="17"/>
                    <a:pt x="151" y="26"/>
                  </a:cubicBezTo>
                  <a:cubicBezTo>
                    <a:pt x="151" y="28"/>
                    <a:pt x="147" y="30"/>
                    <a:pt x="145" y="32"/>
                  </a:cubicBezTo>
                  <a:cubicBezTo>
                    <a:pt x="145" y="32"/>
                    <a:pt x="144" y="32"/>
                    <a:pt x="143" y="31"/>
                  </a:cubicBezTo>
                  <a:cubicBezTo>
                    <a:pt x="143" y="44"/>
                    <a:pt x="143" y="57"/>
                    <a:pt x="143" y="70"/>
                  </a:cubicBezTo>
                  <a:cubicBezTo>
                    <a:pt x="144" y="72"/>
                    <a:pt x="147" y="74"/>
                    <a:pt x="149" y="77"/>
                  </a:cubicBezTo>
                  <a:cubicBezTo>
                    <a:pt x="161" y="88"/>
                    <a:pt x="174" y="98"/>
                    <a:pt x="183" y="110"/>
                  </a:cubicBezTo>
                  <a:cubicBezTo>
                    <a:pt x="209" y="145"/>
                    <a:pt x="208" y="179"/>
                    <a:pt x="182" y="214"/>
                  </a:cubicBezTo>
                  <a:cubicBezTo>
                    <a:pt x="180" y="216"/>
                    <a:pt x="179" y="218"/>
                    <a:pt x="177" y="221"/>
                  </a:cubicBezTo>
                  <a:cubicBezTo>
                    <a:pt x="161" y="240"/>
                    <a:pt x="143" y="253"/>
                    <a:pt x="117" y="252"/>
                  </a:cubicBezTo>
                  <a:cubicBezTo>
                    <a:pt x="103" y="251"/>
                    <a:pt x="89" y="252"/>
                    <a:pt x="75" y="250"/>
                  </a:cubicBezTo>
                  <a:cubicBezTo>
                    <a:pt x="67" y="249"/>
                    <a:pt x="58" y="245"/>
                    <a:pt x="51" y="240"/>
                  </a:cubicBezTo>
                  <a:cubicBezTo>
                    <a:pt x="38" y="231"/>
                    <a:pt x="27" y="218"/>
                    <a:pt x="19" y="204"/>
                  </a:cubicBezTo>
                  <a:cubicBezTo>
                    <a:pt x="0" y="171"/>
                    <a:pt x="2" y="137"/>
                    <a:pt x="27" y="106"/>
                  </a:cubicBezTo>
                  <a:cubicBezTo>
                    <a:pt x="36" y="94"/>
                    <a:pt x="49" y="85"/>
                    <a:pt x="60" y="76"/>
                  </a:cubicBezTo>
                  <a:cubicBezTo>
                    <a:pt x="63" y="73"/>
                    <a:pt x="65" y="71"/>
                    <a:pt x="65" y="66"/>
                  </a:cubicBezTo>
                  <a:cubicBezTo>
                    <a:pt x="65" y="54"/>
                    <a:pt x="65" y="43"/>
                    <a:pt x="65" y="31"/>
                  </a:cubicBezTo>
                  <a:cubicBezTo>
                    <a:pt x="62" y="31"/>
                    <a:pt x="60" y="30"/>
                    <a:pt x="58" y="30"/>
                  </a:cubicBezTo>
                  <a:cubicBezTo>
                    <a:pt x="58" y="20"/>
                    <a:pt x="58" y="10"/>
                    <a:pt x="58" y="0"/>
                  </a:cubicBezTo>
                  <a:cubicBezTo>
                    <a:pt x="88" y="0"/>
                    <a:pt x="119" y="0"/>
                    <a:pt x="151" y="0"/>
                  </a:cubicBezTo>
                  <a:close/>
                  <a:moveTo>
                    <a:pt x="75" y="31"/>
                  </a:moveTo>
                  <a:cubicBezTo>
                    <a:pt x="75" y="44"/>
                    <a:pt x="75" y="57"/>
                    <a:pt x="75" y="69"/>
                  </a:cubicBezTo>
                  <a:cubicBezTo>
                    <a:pt x="76" y="76"/>
                    <a:pt x="73" y="79"/>
                    <a:pt x="68" y="83"/>
                  </a:cubicBezTo>
                  <a:cubicBezTo>
                    <a:pt x="49" y="93"/>
                    <a:pt x="35" y="108"/>
                    <a:pt x="25" y="128"/>
                  </a:cubicBezTo>
                  <a:cubicBezTo>
                    <a:pt x="14" y="149"/>
                    <a:pt x="13" y="170"/>
                    <a:pt x="23" y="191"/>
                  </a:cubicBezTo>
                  <a:cubicBezTo>
                    <a:pt x="31" y="208"/>
                    <a:pt x="42" y="222"/>
                    <a:pt x="57" y="232"/>
                  </a:cubicBezTo>
                  <a:cubicBezTo>
                    <a:pt x="63" y="236"/>
                    <a:pt x="71" y="240"/>
                    <a:pt x="78" y="241"/>
                  </a:cubicBezTo>
                  <a:cubicBezTo>
                    <a:pt x="90" y="242"/>
                    <a:pt x="101" y="241"/>
                    <a:pt x="113" y="242"/>
                  </a:cubicBezTo>
                  <a:cubicBezTo>
                    <a:pt x="140" y="244"/>
                    <a:pt x="158" y="230"/>
                    <a:pt x="173" y="210"/>
                  </a:cubicBezTo>
                  <a:cubicBezTo>
                    <a:pt x="174" y="208"/>
                    <a:pt x="176" y="205"/>
                    <a:pt x="178" y="203"/>
                  </a:cubicBezTo>
                  <a:cubicBezTo>
                    <a:pt x="196" y="175"/>
                    <a:pt x="197" y="147"/>
                    <a:pt x="178" y="119"/>
                  </a:cubicBezTo>
                  <a:cubicBezTo>
                    <a:pt x="168" y="105"/>
                    <a:pt x="156" y="93"/>
                    <a:pt x="142" y="84"/>
                  </a:cubicBezTo>
                  <a:cubicBezTo>
                    <a:pt x="135" y="80"/>
                    <a:pt x="133" y="75"/>
                    <a:pt x="133" y="68"/>
                  </a:cubicBezTo>
                  <a:cubicBezTo>
                    <a:pt x="134" y="56"/>
                    <a:pt x="133" y="43"/>
                    <a:pt x="133" y="31"/>
                  </a:cubicBezTo>
                  <a:cubicBezTo>
                    <a:pt x="114" y="31"/>
                    <a:pt x="95" y="31"/>
                    <a:pt x="75" y="31"/>
                  </a:cubicBezTo>
                  <a:close/>
                  <a:moveTo>
                    <a:pt x="67" y="20"/>
                  </a:moveTo>
                  <a:cubicBezTo>
                    <a:pt x="92" y="20"/>
                    <a:pt x="116" y="20"/>
                    <a:pt x="141" y="20"/>
                  </a:cubicBezTo>
                  <a:cubicBezTo>
                    <a:pt x="141" y="16"/>
                    <a:pt x="141" y="13"/>
                    <a:pt x="141" y="9"/>
                  </a:cubicBezTo>
                  <a:cubicBezTo>
                    <a:pt x="116" y="9"/>
                    <a:pt x="92" y="9"/>
                    <a:pt x="67" y="9"/>
                  </a:cubicBezTo>
                  <a:cubicBezTo>
                    <a:pt x="67" y="13"/>
                    <a:pt x="67" y="16"/>
                    <a:pt x="67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32"/>
            <p:cNvSpPr>
              <a:spLocks/>
            </p:cNvSpPr>
            <p:nvPr/>
          </p:nvSpPr>
          <p:spPr bwMode="auto">
            <a:xfrm>
              <a:off x="8820150" y="636588"/>
              <a:ext cx="612775" cy="376238"/>
            </a:xfrm>
            <a:custGeom>
              <a:avLst/>
              <a:gdLst>
                <a:gd name="T0" fmla="*/ 161 w 161"/>
                <a:gd name="T1" fmla="*/ 36 h 99"/>
                <a:gd name="T2" fmla="*/ 126 w 161"/>
                <a:gd name="T3" fmla="*/ 88 h 99"/>
                <a:gd name="T4" fmla="*/ 105 w 161"/>
                <a:gd name="T5" fmla="*/ 98 h 99"/>
                <a:gd name="T6" fmla="*/ 59 w 161"/>
                <a:gd name="T7" fmla="*/ 98 h 99"/>
                <a:gd name="T8" fmla="*/ 38 w 161"/>
                <a:gd name="T9" fmla="*/ 89 h 99"/>
                <a:gd name="T10" fmla="*/ 3 w 161"/>
                <a:gd name="T11" fmla="*/ 33 h 99"/>
                <a:gd name="T12" fmla="*/ 22 w 161"/>
                <a:gd name="T13" fmla="*/ 8 h 99"/>
                <a:gd name="T14" fmla="*/ 56 w 161"/>
                <a:gd name="T15" fmla="*/ 11 h 99"/>
                <a:gd name="T16" fmla="*/ 84 w 161"/>
                <a:gd name="T17" fmla="*/ 23 h 99"/>
                <a:gd name="T18" fmla="*/ 94 w 161"/>
                <a:gd name="T19" fmla="*/ 26 h 99"/>
                <a:gd name="T20" fmla="*/ 91 w 161"/>
                <a:gd name="T21" fmla="*/ 14 h 99"/>
                <a:gd name="T22" fmla="*/ 94 w 161"/>
                <a:gd name="T23" fmla="*/ 2 h 99"/>
                <a:gd name="T24" fmla="*/ 106 w 161"/>
                <a:gd name="T25" fmla="*/ 2 h 99"/>
                <a:gd name="T26" fmla="*/ 108 w 161"/>
                <a:gd name="T27" fmla="*/ 15 h 99"/>
                <a:gd name="T28" fmla="*/ 116 w 161"/>
                <a:gd name="T29" fmla="*/ 35 h 99"/>
                <a:gd name="T30" fmla="*/ 147 w 161"/>
                <a:gd name="T31" fmla="*/ 38 h 99"/>
                <a:gd name="T32" fmla="*/ 161 w 161"/>
                <a:gd name="T33" fmla="*/ 3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1" h="99">
                  <a:moveTo>
                    <a:pt x="161" y="36"/>
                  </a:moveTo>
                  <a:cubicBezTo>
                    <a:pt x="155" y="58"/>
                    <a:pt x="143" y="75"/>
                    <a:pt x="126" y="88"/>
                  </a:cubicBezTo>
                  <a:cubicBezTo>
                    <a:pt x="120" y="93"/>
                    <a:pt x="112" y="97"/>
                    <a:pt x="105" y="98"/>
                  </a:cubicBezTo>
                  <a:cubicBezTo>
                    <a:pt x="89" y="99"/>
                    <a:pt x="74" y="99"/>
                    <a:pt x="59" y="98"/>
                  </a:cubicBezTo>
                  <a:cubicBezTo>
                    <a:pt x="52" y="97"/>
                    <a:pt x="44" y="94"/>
                    <a:pt x="38" y="89"/>
                  </a:cubicBezTo>
                  <a:cubicBezTo>
                    <a:pt x="19" y="75"/>
                    <a:pt x="7" y="57"/>
                    <a:pt x="3" y="33"/>
                  </a:cubicBezTo>
                  <a:cubicBezTo>
                    <a:pt x="0" y="16"/>
                    <a:pt x="5" y="9"/>
                    <a:pt x="22" y="8"/>
                  </a:cubicBezTo>
                  <a:cubicBezTo>
                    <a:pt x="33" y="7"/>
                    <a:pt x="45" y="9"/>
                    <a:pt x="56" y="11"/>
                  </a:cubicBezTo>
                  <a:cubicBezTo>
                    <a:pt x="66" y="14"/>
                    <a:pt x="75" y="19"/>
                    <a:pt x="84" y="23"/>
                  </a:cubicBezTo>
                  <a:cubicBezTo>
                    <a:pt x="87" y="24"/>
                    <a:pt x="89" y="24"/>
                    <a:pt x="94" y="26"/>
                  </a:cubicBezTo>
                  <a:cubicBezTo>
                    <a:pt x="93" y="21"/>
                    <a:pt x="93" y="17"/>
                    <a:pt x="91" y="14"/>
                  </a:cubicBezTo>
                  <a:cubicBezTo>
                    <a:pt x="89" y="9"/>
                    <a:pt x="90" y="4"/>
                    <a:pt x="94" y="2"/>
                  </a:cubicBezTo>
                  <a:cubicBezTo>
                    <a:pt x="98" y="0"/>
                    <a:pt x="104" y="0"/>
                    <a:pt x="106" y="2"/>
                  </a:cubicBezTo>
                  <a:cubicBezTo>
                    <a:pt x="109" y="5"/>
                    <a:pt x="109" y="11"/>
                    <a:pt x="108" y="15"/>
                  </a:cubicBezTo>
                  <a:cubicBezTo>
                    <a:pt x="103" y="27"/>
                    <a:pt x="104" y="31"/>
                    <a:pt x="116" y="35"/>
                  </a:cubicBezTo>
                  <a:cubicBezTo>
                    <a:pt x="126" y="37"/>
                    <a:pt x="136" y="37"/>
                    <a:pt x="147" y="38"/>
                  </a:cubicBezTo>
                  <a:cubicBezTo>
                    <a:pt x="151" y="38"/>
                    <a:pt x="155" y="37"/>
                    <a:pt x="161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33"/>
            <p:cNvSpPr>
              <a:spLocks/>
            </p:cNvSpPr>
            <p:nvPr/>
          </p:nvSpPr>
          <p:spPr bwMode="auto">
            <a:xfrm>
              <a:off x="9070975" y="541338"/>
              <a:ext cx="69850" cy="68263"/>
            </a:xfrm>
            <a:custGeom>
              <a:avLst/>
              <a:gdLst>
                <a:gd name="T0" fmla="*/ 18 w 18"/>
                <a:gd name="T1" fmla="*/ 9 h 18"/>
                <a:gd name="T2" fmla="*/ 9 w 18"/>
                <a:gd name="T3" fmla="*/ 18 h 18"/>
                <a:gd name="T4" fmla="*/ 1 w 18"/>
                <a:gd name="T5" fmla="*/ 8 h 18"/>
                <a:gd name="T6" fmla="*/ 10 w 18"/>
                <a:gd name="T7" fmla="*/ 0 h 18"/>
                <a:gd name="T8" fmla="*/ 18 w 18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18" y="9"/>
                  </a:moveTo>
                  <a:cubicBezTo>
                    <a:pt x="18" y="15"/>
                    <a:pt x="15" y="18"/>
                    <a:pt x="9" y="18"/>
                  </a:cubicBezTo>
                  <a:cubicBezTo>
                    <a:pt x="3" y="18"/>
                    <a:pt x="0" y="14"/>
                    <a:pt x="1" y="8"/>
                  </a:cubicBezTo>
                  <a:cubicBezTo>
                    <a:pt x="1" y="3"/>
                    <a:pt x="4" y="0"/>
                    <a:pt x="10" y="0"/>
                  </a:cubicBezTo>
                  <a:cubicBezTo>
                    <a:pt x="15" y="1"/>
                    <a:pt x="18" y="4"/>
                    <a:pt x="18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34"/>
            <p:cNvSpPr>
              <a:spLocks/>
            </p:cNvSpPr>
            <p:nvPr/>
          </p:nvSpPr>
          <p:spPr bwMode="auto">
            <a:xfrm>
              <a:off x="9144000" y="423863"/>
              <a:ext cx="46038" cy="57150"/>
            </a:xfrm>
            <a:custGeom>
              <a:avLst/>
              <a:gdLst>
                <a:gd name="T0" fmla="*/ 6 w 12"/>
                <a:gd name="T1" fmla="*/ 0 h 15"/>
                <a:gd name="T2" fmla="*/ 12 w 12"/>
                <a:gd name="T3" fmla="*/ 9 h 15"/>
                <a:gd name="T4" fmla="*/ 7 w 12"/>
                <a:gd name="T5" fmla="*/ 15 h 15"/>
                <a:gd name="T6" fmla="*/ 1 w 12"/>
                <a:gd name="T7" fmla="*/ 10 h 15"/>
                <a:gd name="T8" fmla="*/ 6 w 12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5">
                  <a:moveTo>
                    <a:pt x="6" y="0"/>
                  </a:moveTo>
                  <a:cubicBezTo>
                    <a:pt x="9" y="4"/>
                    <a:pt x="12" y="7"/>
                    <a:pt x="12" y="9"/>
                  </a:cubicBezTo>
                  <a:cubicBezTo>
                    <a:pt x="12" y="11"/>
                    <a:pt x="9" y="13"/>
                    <a:pt x="7" y="15"/>
                  </a:cubicBezTo>
                  <a:cubicBezTo>
                    <a:pt x="5" y="13"/>
                    <a:pt x="1" y="12"/>
                    <a:pt x="1" y="10"/>
                  </a:cubicBezTo>
                  <a:cubicBezTo>
                    <a:pt x="0" y="7"/>
                    <a:pt x="3" y="5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4258458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8"/>
          <p:cNvSpPr txBox="1">
            <a:spLocks noGrp="1"/>
          </p:cNvSpPr>
          <p:nvPr>
            <p:ph type="title" idx="4294967295"/>
          </p:nvPr>
        </p:nvSpPr>
        <p:spPr>
          <a:xfrm>
            <a:off x="260237" y="392179"/>
            <a:ext cx="5983288" cy="8572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dirty="0" smtClean="0">
                <a:solidFill>
                  <a:srgbClr val="00B0F0"/>
                </a:solidFill>
              </a:rPr>
              <a:t>1.Transition headline</a:t>
            </a:r>
            <a:endParaRPr dirty="0">
              <a:solidFill>
                <a:srgbClr val="00B0F0"/>
              </a:solidFill>
            </a:endParaRPr>
          </a:p>
        </p:txBody>
      </p:sp>
      <p:sp>
        <p:nvSpPr>
          <p:cNvPr id="10" name="Google Shape;370;p19"/>
          <p:cNvSpPr txBox="1">
            <a:spLocks/>
          </p:cNvSpPr>
          <p:nvPr/>
        </p:nvSpPr>
        <p:spPr>
          <a:xfrm>
            <a:off x="767445" y="1283382"/>
            <a:ext cx="4968875" cy="1283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>
              <a:buNone/>
            </a:pPr>
            <a:r>
              <a:rPr lang="en-US" sz="1400" b="1" dirty="0">
                <a:solidFill>
                  <a:schemeClr val="tx1"/>
                </a:solidFill>
              </a:rPr>
              <a:t>Let’s start with the first set of slides</a:t>
            </a:r>
          </a:p>
          <a:p>
            <a:pPr marL="0" indent="0">
              <a:buNone/>
            </a:pPr>
            <a:r>
              <a:rPr lang="en-US" sz="1400" b="1" dirty="0">
                <a:solidFill>
                  <a:schemeClr val="tx1"/>
                </a:solidFill>
              </a:rPr>
              <a:t>Quotations are commonly printed as a means of inspiration and to invoke philosophical thoughts from the reader. Quotations are commonly printed as a means of inspiration and to invoke philosophical thoughts from the reader.</a:t>
            </a:r>
          </a:p>
        </p:txBody>
      </p:sp>
      <p:sp>
        <p:nvSpPr>
          <p:cNvPr id="14" name="Google Shape;370;p19"/>
          <p:cNvSpPr txBox="1">
            <a:spLocks/>
          </p:cNvSpPr>
          <p:nvPr/>
        </p:nvSpPr>
        <p:spPr>
          <a:xfrm>
            <a:off x="457201" y="3458352"/>
            <a:ext cx="4968875" cy="612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>
              <a:buNone/>
            </a:pPr>
            <a:endParaRPr lang="en-US" sz="1350" dirty="0">
              <a:solidFill>
                <a:srgbClr val="73503F"/>
              </a:solidFill>
            </a:endParaRPr>
          </a:p>
        </p:txBody>
      </p:sp>
      <p:sp>
        <p:nvSpPr>
          <p:cNvPr id="15" name="Google Shape;370;p19"/>
          <p:cNvSpPr txBox="1">
            <a:spLocks/>
          </p:cNvSpPr>
          <p:nvPr/>
        </p:nvSpPr>
        <p:spPr>
          <a:xfrm>
            <a:off x="767445" y="2816468"/>
            <a:ext cx="4968875" cy="1283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>
              <a:buNone/>
            </a:pPr>
            <a:r>
              <a:rPr lang="en-US" sz="1400" b="1" dirty="0">
                <a:solidFill>
                  <a:schemeClr val="tx1"/>
                </a:solidFill>
              </a:rPr>
              <a:t>Let’s start with the first set of slides</a:t>
            </a:r>
          </a:p>
          <a:p>
            <a:pPr marL="0" indent="0">
              <a:buNone/>
            </a:pPr>
            <a:r>
              <a:rPr lang="en-US" sz="1400" b="1" dirty="0">
                <a:solidFill>
                  <a:schemeClr val="tx1"/>
                </a:solidFill>
              </a:rPr>
              <a:t>Quotations are commonly printed as a means of inspiration and to invoke philosophical thoughts from the reader. Quotations are commonly printed as a means of inspiration and to invoke philosophical thoughts from the reader.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672448"/>
            <a:ext cx="2737619" cy="3789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US" altLang="ko-KR" sz="4400" b="1" dirty="0"/>
              <a:t>Our Team Layout</a:t>
            </a:r>
            <a:endParaRPr lang="ko-KR" altLang="en-US" sz="4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676275"/>
            <a:ext cx="9144000" cy="287338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altLang="ko-KR" dirty="0">
                <a:solidFill>
                  <a:schemeClr val="bg1"/>
                </a:solidFill>
              </a:rPr>
              <a:t>Insert the title of your subtitle Here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11560" y="2427734"/>
            <a:ext cx="1732275" cy="1327254"/>
            <a:chOff x="635324" y="1595142"/>
            <a:chExt cx="1732275" cy="1327254"/>
          </a:xfrm>
        </p:grpSpPr>
        <p:sp>
          <p:nvSpPr>
            <p:cNvPr id="8" name="Text Placeholder 17"/>
            <p:cNvSpPr txBox="1">
              <a:spLocks/>
            </p:cNvSpPr>
            <p:nvPr/>
          </p:nvSpPr>
          <p:spPr>
            <a:xfrm>
              <a:off x="635324" y="1595142"/>
              <a:ext cx="1732275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rgbClr val="0070C0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9" name="Text Placeholder 18"/>
            <p:cNvSpPr txBox="1">
              <a:spLocks/>
            </p:cNvSpPr>
            <p:nvPr/>
          </p:nvSpPr>
          <p:spPr>
            <a:xfrm>
              <a:off x="635324" y="1913817"/>
              <a:ext cx="1732275" cy="249580"/>
            </a:xfrm>
            <a:prstGeom prst="rect">
              <a:avLst/>
            </a:prstGeom>
            <a:solidFill>
              <a:schemeClr val="accent1"/>
            </a:solidFill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5324" y="2276065"/>
              <a:ext cx="173227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0070C0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708476" y="2427734"/>
            <a:ext cx="1732275" cy="1327254"/>
            <a:chOff x="635324" y="1595142"/>
            <a:chExt cx="1732275" cy="1327254"/>
          </a:xfrm>
        </p:grpSpPr>
        <p:sp>
          <p:nvSpPr>
            <p:cNvPr id="14" name="Text Placeholder 17"/>
            <p:cNvSpPr txBox="1">
              <a:spLocks/>
            </p:cNvSpPr>
            <p:nvPr/>
          </p:nvSpPr>
          <p:spPr>
            <a:xfrm>
              <a:off x="635324" y="1595142"/>
              <a:ext cx="1732275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5" name="Text Placeholder 18"/>
            <p:cNvSpPr txBox="1">
              <a:spLocks/>
            </p:cNvSpPr>
            <p:nvPr/>
          </p:nvSpPr>
          <p:spPr>
            <a:xfrm>
              <a:off x="635324" y="1913817"/>
              <a:ext cx="1732275" cy="249580"/>
            </a:xfrm>
            <a:prstGeom prst="rect">
              <a:avLst/>
            </a:prstGeom>
            <a:solidFill>
              <a:srgbClr val="00B0F0"/>
            </a:solidFill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5324" y="2276065"/>
              <a:ext cx="173227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976201" y="3537801"/>
            <a:ext cx="1732275" cy="1327254"/>
            <a:chOff x="635324" y="1595142"/>
            <a:chExt cx="1732275" cy="1327254"/>
          </a:xfrm>
        </p:grpSpPr>
        <p:sp>
          <p:nvSpPr>
            <p:cNvPr id="18" name="Text Placeholder 17"/>
            <p:cNvSpPr txBox="1">
              <a:spLocks/>
            </p:cNvSpPr>
            <p:nvPr/>
          </p:nvSpPr>
          <p:spPr>
            <a:xfrm>
              <a:off x="635324" y="1595142"/>
              <a:ext cx="1732275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rgbClr val="0070C0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9" name="Text Placeholder 18"/>
            <p:cNvSpPr txBox="1">
              <a:spLocks/>
            </p:cNvSpPr>
            <p:nvPr/>
          </p:nvSpPr>
          <p:spPr>
            <a:xfrm>
              <a:off x="635324" y="1913817"/>
              <a:ext cx="1732275" cy="249580"/>
            </a:xfrm>
            <a:prstGeom prst="rect">
              <a:avLst/>
            </a:prstGeom>
            <a:solidFill>
              <a:schemeClr val="accent1"/>
            </a:solidFill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35324" y="2276065"/>
              <a:ext cx="173227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0070C0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472142" y="3537801"/>
            <a:ext cx="1732275" cy="1327254"/>
            <a:chOff x="635324" y="1595142"/>
            <a:chExt cx="1732275" cy="1327254"/>
          </a:xfrm>
        </p:grpSpPr>
        <p:sp>
          <p:nvSpPr>
            <p:cNvPr id="22" name="Text Placeholder 17"/>
            <p:cNvSpPr txBox="1">
              <a:spLocks/>
            </p:cNvSpPr>
            <p:nvPr/>
          </p:nvSpPr>
          <p:spPr>
            <a:xfrm>
              <a:off x="635324" y="1595142"/>
              <a:ext cx="1732275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23" name="Text Placeholder 18"/>
            <p:cNvSpPr txBox="1">
              <a:spLocks/>
            </p:cNvSpPr>
            <p:nvPr/>
          </p:nvSpPr>
          <p:spPr>
            <a:xfrm>
              <a:off x="635324" y="1913817"/>
              <a:ext cx="1732275" cy="249580"/>
            </a:xfrm>
            <a:prstGeom prst="rect">
              <a:avLst/>
            </a:prstGeom>
            <a:solidFill>
              <a:srgbClr val="00B0F0"/>
            </a:solidFill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5324" y="2276065"/>
              <a:ext cx="173227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upo 31"/>
          <p:cNvGrpSpPr/>
          <p:nvPr/>
        </p:nvGrpSpPr>
        <p:grpSpPr>
          <a:xfrm>
            <a:off x="5477990" y="2358506"/>
            <a:ext cx="806520" cy="1143001"/>
            <a:chOff x="4216401" y="1219200"/>
            <a:chExt cx="1236663" cy="1752601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4216401" y="1219200"/>
              <a:ext cx="1236663" cy="1752601"/>
            </a:xfrm>
            <a:custGeom>
              <a:avLst/>
              <a:gdLst>
                <a:gd name="T0" fmla="*/ 126 w 327"/>
                <a:gd name="T1" fmla="*/ 92 h 464"/>
                <a:gd name="T2" fmla="*/ 115 w 327"/>
                <a:gd name="T3" fmla="*/ 16 h 464"/>
                <a:gd name="T4" fmla="*/ 123 w 327"/>
                <a:gd name="T5" fmla="*/ 2 h 464"/>
                <a:gd name="T6" fmla="*/ 209 w 327"/>
                <a:gd name="T7" fmla="*/ 0 h 464"/>
                <a:gd name="T8" fmla="*/ 218 w 327"/>
                <a:gd name="T9" fmla="*/ 14 h 464"/>
                <a:gd name="T10" fmla="*/ 211 w 327"/>
                <a:gd name="T11" fmla="*/ 111 h 464"/>
                <a:gd name="T12" fmla="*/ 254 w 327"/>
                <a:gd name="T13" fmla="*/ 194 h 464"/>
                <a:gd name="T14" fmla="*/ 307 w 327"/>
                <a:gd name="T15" fmla="*/ 368 h 464"/>
                <a:gd name="T16" fmla="*/ 154 w 327"/>
                <a:gd name="T17" fmla="*/ 457 h 464"/>
                <a:gd name="T18" fmla="*/ 27 w 327"/>
                <a:gd name="T19" fmla="*/ 266 h 464"/>
                <a:gd name="T20" fmla="*/ 73 w 327"/>
                <a:gd name="T21" fmla="*/ 200 h 464"/>
                <a:gd name="T22" fmla="*/ 98 w 327"/>
                <a:gd name="T23" fmla="*/ 183 h 464"/>
                <a:gd name="T24" fmla="*/ 123 w 327"/>
                <a:gd name="T25" fmla="*/ 133 h 464"/>
                <a:gd name="T26" fmla="*/ 123 w 327"/>
                <a:gd name="T27" fmla="*/ 93 h 464"/>
                <a:gd name="T28" fmla="*/ 126 w 327"/>
                <a:gd name="T29" fmla="*/ 92 h 464"/>
                <a:gd name="T30" fmla="*/ 282 w 327"/>
                <a:gd name="T31" fmla="*/ 233 h 464"/>
                <a:gd name="T32" fmla="*/ 81 w 327"/>
                <a:gd name="T33" fmla="*/ 240 h 464"/>
                <a:gd name="T34" fmla="*/ 35 w 327"/>
                <a:gd name="T35" fmla="*/ 275 h 464"/>
                <a:gd name="T36" fmla="*/ 32 w 327"/>
                <a:gd name="T37" fmla="*/ 291 h 464"/>
                <a:gd name="T38" fmla="*/ 105 w 327"/>
                <a:gd name="T39" fmla="*/ 433 h 464"/>
                <a:gd name="T40" fmla="*/ 277 w 327"/>
                <a:gd name="T41" fmla="*/ 399 h 464"/>
                <a:gd name="T42" fmla="*/ 282 w 327"/>
                <a:gd name="T43" fmla="*/ 233 h 464"/>
                <a:gd name="T44" fmla="*/ 200 w 327"/>
                <a:gd name="T45" fmla="*/ 23 h 464"/>
                <a:gd name="T46" fmla="*/ 134 w 327"/>
                <a:gd name="T47" fmla="*/ 23 h 464"/>
                <a:gd name="T48" fmla="*/ 134 w 327"/>
                <a:gd name="T49" fmla="*/ 137 h 464"/>
                <a:gd name="T50" fmla="*/ 111 w 327"/>
                <a:gd name="T51" fmla="*/ 187 h 464"/>
                <a:gd name="T52" fmla="*/ 74 w 327"/>
                <a:gd name="T53" fmla="*/ 214 h 464"/>
                <a:gd name="T54" fmla="*/ 264 w 327"/>
                <a:gd name="T55" fmla="*/ 214 h 464"/>
                <a:gd name="T56" fmla="*/ 228 w 327"/>
                <a:gd name="T57" fmla="*/ 188 h 464"/>
                <a:gd name="T58" fmla="*/ 201 w 327"/>
                <a:gd name="T59" fmla="*/ 146 h 464"/>
                <a:gd name="T60" fmla="*/ 200 w 327"/>
                <a:gd name="T61" fmla="*/ 23 h 464"/>
                <a:gd name="T62" fmla="*/ 63 w 327"/>
                <a:gd name="T63" fmla="*/ 229 h 464"/>
                <a:gd name="T64" fmla="*/ 271 w 327"/>
                <a:gd name="T65" fmla="*/ 224 h 464"/>
                <a:gd name="T66" fmla="*/ 63 w 327"/>
                <a:gd name="T67" fmla="*/ 229 h 464"/>
                <a:gd name="T68" fmla="*/ 201 w 327"/>
                <a:gd name="T69" fmla="*/ 14 h 464"/>
                <a:gd name="T70" fmla="*/ 201 w 327"/>
                <a:gd name="T71" fmla="*/ 10 h 464"/>
                <a:gd name="T72" fmla="*/ 129 w 327"/>
                <a:gd name="T73" fmla="*/ 10 h 464"/>
                <a:gd name="T74" fmla="*/ 129 w 327"/>
                <a:gd name="T75" fmla="*/ 14 h 464"/>
                <a:gd name="T76" fmla="*/ 201 w 327"/>
                <a:gd name="T77" fmla="*/ 1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7" h="464">
                  <a:moveTo>
                    <a:pt x="126" y="92"/>
                  </a:moveTo>
                  <a:cubicBezTo>
                    <a:pt x="122" y="67"/>
                    <a:pt x="118" y="41"/>
                    <a:pt x="115" y="16"/>
                  </a:cubicBezTo>
                  <a:cubicBezTo>
                    <a:pt x="114" y="12"/>
                    <a:pt x="120" y="3"/>
                    <a:pt x="123" y="2"/>
                  </a:cubicBezTo>
                  <a:cubicBezTo>
                    <a:pt x="151" y="1"/>
                    <a:pt x="181" y="0"/>
                    <a:pt x="209" y="0"/>
                  </a:cubicBezTo>
                  <a:cubicBezTo>
                    <a:pt x="213" y="0"/>
                    <a:pt x="218" y="10"/>
                    <a:pt x="218" y="14"/>
                  </a:cubicBezTo>
                  <a:cubicBezTo>
                    <a:pt x="216" y="47"/>
                    <a:pt x="215" y="79"/>
                    <a:pt x="211" y="111"/>
                  </a:cubicBezTo>
                  <a:cubicBezTo>
                    <a:pt x="206" y="150"/>
                    <a:pt x="221" y="174"/>
                    <a:pt x="254" y="194"/>
                  </a:cubicBezTo>
                  <a:cubicBezTo>
                    <a:pt x="322" y="233"/>
                    <a:pt x="327" y="314"/>
                    <a:pt x="307" y="368"/>
                  </a:cubicBezTo>
                  <a:cubicBezTo>
                    <a:pt x="285" y="427"/>
                    <a:pt x="220" y="464"/>
                    <a:pt x="154" y="457"/>
                  </a:cubicBezTo>
                  <a:cubicBezTo>
                    <a:pt x="55" y="445"/>
                    <a:pt x="0" y="362"/>
                    <a:pt x="27" y="266"/>
                  </a:cubicBezTo>
                  <a:cubicBezTo>
                    <a:pt x="34" y="238"/>
                    <a:pt x="51" y="217"/>
                    <a:pt x="73" y="200"/>
                  </a:cubicBezTo>
                  <a:cubicBezTo>
                    <a:pt x="81" y="194"/>
                    <a:pt x="89" y="188"/>
                    <a:pt x="98" y="183"/>
                  </a:cubicBezTo>
                  <a:cubicBezTo>
                    <a:pt x="116" y="171"/>
                    <a:pt x="125" y="155"/>
                    <a:pt x="123" y="133"/>
                  </a:cubicBezTo>
                  <a:cubicBezTo>
                    <a:pt x="122" y="119"/>
                    <a:pt x="123" y="106"/>
                    <a:pt x="123" y="93"/>
                  </a:cubicBezTo>
                  <a:cubicBezTo>
                    <a:pt x="124" y="92"/>
                    <a:pt x="125" y="92"/>
                    <a:pt x="126" y="92"/>
                  </a:cubicBezTo>
                  <a:close/>
                  <a:moveTo>
                    <a:pt x="282" y="233"/>
                  </a:moveTo>
                  <a:cubicBezTo>
                    <a:pt x="214" y="243"/>
                    <a:pt x="148" y="246"/>
                    <a:pt x="81" y="240"/>
                  </a:cubicBezTo>
                  <a:cubicBezTo>
                    <a:pt x="48" y="237"/>
                    <a:pt x="42" y="242"/>
                    <a:pt x="35" y="275"/>
                  </a:cubicBezTo>
                  <a:cubicBezTo>
                    <a:pt x="34" y="280"/>
                    <a:pt x="33" y="286"/>
                    <a:pt x="32" y="291"/>
                  </a:cubicBezTo>
                  <a:cubicBezTo>
                    <a:pt x="23" y="351"/>
                    <a:pt x="52" y="409"/>
                    <a:pt x="105" y="433"/>
                  </a:cubicBezTo>
                  <a:cubicBezTo>
                    <a:pt x="165" y="460"/>
                    <a:pt x="238" y="445"/>
                    <a:pt x="277" y="399"/>
                  </a:cubicBezTo>
                  <a:cubicBezTo>
                    <a:pt x="314" y="353"/>
                    <a:pt x="316" y="282"/>
                    <a:pt x="282" y="233"/>
                  </a:cubicBezTo>
                  <a:close/>
                  <a:moveTo>
                    <a:pt x="200" y="23"/>
                  </a:moveTo>
                  <a:cubicBezTo>
                    <a:pt x="177" y="23"/>
                    <a:pt x="154" y="23"/>
                    <a:pt x="134" y="23"/>
                  </a:cubicBezTo>
                  <a:cubicBezTo>
                    <a:pt x="134" y="62"/>
                    <a:pt x="134" y="100"/>
                    <a:pt x="134" y="137"/>
                  </a:cubicBezTo>
                  <a:cubicBezTo>
                    <a:pt x="135" y="158"/>
                    <a:pt x="127" y="174"/>
                    <a:pt x="111" y="187"/>
                  </a:cubicBezTo>
                  <a:cubicBezTo>
                    <a:pt x="99" y="195"/>
                    <a:pt x="88" y="204"/>
                    <a:pt x="74" y="214"/>
                  </a:cubicBezTo>
                  <a:cubicBezTo>
                    <a:pt x="138" y="214"/>
                    <a:pt x="198" y="214"/>
                    <a:pt x="264" y="214"/>
                  </a:cubicBezTo>
                  <a:cubicBezTo>
                    <a:pt x="249" y="203"/>
                    <a:pt x="238" y="196"/>
                    <a:pt x="228" y="188"/>
                  </a:cubicBezTo>
                  <a:cubicBezTo>
                    <a:pt x="213" y="178"/>
                    <a:pt x="201" y="165"/>
                    <a:pt x="201" y="146"/>
                  </a:cubicBezTo>
                  <a:cubicBezTo>
                    <a:pt x="200" y="105"/>
                    <a:pt x="200" y="64"/>
                    <a:pt x="200" y="23"/>
                  </a:cubicBezTo>
                  <a:close/>
                  <a:moveTo>
                    <a:pt x="63" y="229"/>
                  </a:moveTo>
                  <a:cubicBezTo>
                    <a:pt x="132" y="238"/>
                    <a:pt x="202" y="238"/>
                    <a:pt x="271" y="224"/>
                  </a:cubicBezTo>
                  <a:cubicBezTo>
                    <a:pt x="202" y="218"/>
                    <a:pt x="132" y="216"/>
                    <a:pt x="63" y="229"/>
                  </a:cubicBezTo>
                  <a:close/>
                  <a:moveTo>
                    <a:pt x="201" y="14"/>
                  </a:moveTo>
                  <a:cubicBezTo>
                    <a:pt x="201" y="13"/>
                    <a:pt x="201" y="12"/>
                    <a:pt x="201" y="10"/>
                  </a:cubicBezTo>
                  <a:cubicBezTo>
                    <a:pt x="177" y="10"/>
                    <a:pt x="153" y="10"/>
                    <a:pt x="129" y="10"/>
                  </a:cubicBezTo>
                  <a:cubicBezTo>
                    <a:pt x="129" y="12"/>
                    <a:pt x="129" y="13"/>
                    <a:pt x="129" y="14"/>
                  </a:cubicBezTo>
                  <a:cubicBezTo>
                    <a:pt x="153" y="14"/>
                    <a:pt x="177" y="14"/>
                    <a:pt x="201" y="1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6"/>
            <p:cNvSpPr>
              <a:spLocks/>
            </p:cNvSpPr>
            <p:nvPr/>
          </p:nvSpPr>
          <p:spPr bwMode="auto">
            <a:xfrm>
              <a:off x="4968876" y="2419350"/>
              <a:ext cx="377825" cy="412750"/>
            </a:xfrm>
            <a:custGeom>
              <a:avLst/>
              <a:gdLst>
                <a:gd name="T0" fmla="*/ 0 w 100"/>
                <a:gd name="T1" fmla="*/ 109 h 109"/>
                <a:gd name="T2" fmla="*/ 88 w 100"/>
                <a:gd name="T3" fmla="*/ 0 h 109"/>
                <a:gd name="T4" fmla="*/ 0 w 100"/>
                <a:gd name="T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09">
                  <a:moveTo>
                    <a:pt x="0" y="109"/>
                  </a:moveTo>
                  <a:cubicBezTo>
                    <a:pt x="51" y="90"/>
                    <a:pt x="79" y="55"/>
                    <a:pt x="88" y="0"/>
                  </a:cubicBezTo>
                  <a:cubicBezTo>
                    <a:pt x="100" y="43"/>
                    <a:pt x="46" y="109"/>
                    <a:pt x="0" y="10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7"/>
            <p:cNvSpPr>
              <a:spLocks noEditPoints="1"/>
            </p:cNvSpPr>
            <p:nvPr/>
          </p:nvSpPr>
          <p:spPr bwMode="auto">
            <a:xfrm>
              <a:off x="4662488" y="2268538"/>
              <a:ext cx="193675" cy="193675"/>
            </a:xfrm>
            <a:custGeom>
              <a:avLst/>
              <a:gdLst>
                <a:gd name="T0" fmla="*/ 0 w 51"/>
                <a:gd name="T1" fmla="*/ 32 h 51"/>
                <a:gd name="T2" fmla="*/ 26 w 51"/>
                <a:gd name="T3" fmla="*/ 0 h 51"/>
                <a:gd name="T4" fmla="*/ 50 w 51"/>
                <a:gd name="T5" fmla="*/ 22 h 51"/>
                <a:gd name="T6" fmla="*/ 24 w 51"/>
                <a:gd name="T7" fmla="*/ 48 h 51"/>
                <a:gd name="T8" fmla="*/ 0 w 51"/>
                <a:gd name="T9" fmla="*/ 32 h 51"/>
                <a:gd name="T10" fmla="*/ 51 w 51"/>
                <a:gd name="T11" fmla="*/ 22 h 51"/>
                <a:gd name="T12" fmla="*/ 27 w 51"/>
                <a:gd name="T13" fmla="*/ 7 h 51"/>
                <a:gd name="T14" fmla="*/ 9 w 51"/>
                <a:gd name="T15" fmla="*/ 26 h 51"/>
                <a:gd name="T16" fmla="*/ 24 w 51"/>
                <a:gd name="T17" fmla="*/ 40 h 51"/>
                <a:gd name="T18" fmla="*/ 51 w 51"/>
                <a:gd name="T19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1">
                  <a:moveTo>
                    <a:pt x="0" y="32"/>
                  </a:moveTo>
                  <a:cubicBezTo>
                    <a:pt x="2" y="10"/>
                    <a:pt x="11" y="1"/>
                    <a:pt x="26" y="0"/>
                  </a:cubicBezTo>
                  <a:cubicBezTo>
                    <a:pt x="40" y="0"/>
                    <a:pt x="49" y="7"/>
                    <a:pt x="50" y="22"/>
                  </a:cubicBezTo>
                  <a:cubicBezTo>
                    <a:pt x="50" y="35"/>
                    <a:pt x="36" y="51"/>
                    <a:pt x="24" y="48"/>
                  </a:cubicBezTo>
                  <a:cubicBezTo>
                    <a:pt x="14" y="46"/>
                    <a:pt x="6" y="36"/>
                    <a:pt x="0" y="32"/>
                  </a:cubicBezTo>
                  <a:close/>
                  <a:moveTo>
                    <a:pt x="51" y="22"/>
                  </a:moveTo>
                  <a:cubicBezTo>
                    <a:pt x="39" y="14"/>
                    <a:pt x="31" y="5"/>
                    <a:pt x="27" y="7"/>
                  </a:cubicBezTo>
                  <a:cubicBezTo>
                    <a:pt x="19" y="10"/>
                    <a:pt x="12" y="18"/>
                    <a:pt x="9" y="26"/>
                  </a:cubicBezTo>
                  <a:cubicBezTo>
                    <a:pt x="8" y="29"/>
                    <a:pt x="20" y="41"/>
                    <a:pt x="24" y="40"/>
                  </a:cubicBezTo>
                  <a:cubicBezTo>
                    <a:pt x="32" y="39"/>
                    <a:pt x="39" y="31"/>
                    <a:pt x="51" y="2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8"/>
            <p:cNvSpPr>
              <a:spLocks/>
            </p:cNvSpPr>
            <p:nvPr/>
          </p:nvSpPr>
          <p:spPr bwMode="auto">
            <a:xfrm>
              <a:off x="4673601" y="2514600"/>
              <a:ext cx="120650" cy="131763"/>
            </a:xfrm>
            <a:custGeom>
              <a:avLst/>
              <a:gdLst>
                <a:gd name="T0" fmla="*/ 11 w 32"/>
                <a:gd name="T1" fmla="*/ 35 h 35"/>
                <a:gd name="T2" fmla="*/ 1 w 32"/>
                <a:gd name="T3" fmla="*/ 18 h 35"/>
                <a:gd name="T4" fmla="*/ 18 w 32"/>
                <a:gd name="T5" fmla="*/ 0 h 35"/>
                <a:gd name="T6" fmla="*/ 31 w 32"/>
                <a:gd name="T7" fmla="*/ 16 h 35"/>
                <a:gd name="T8" fmla="*/ 19 w 32"/>
                <a:gd name="T9" fmla="*/ 35 h 35"/>
                <a:gd name="T10" fmla="*/ 11 w 32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5">
                  <a:moveTo>
                    <a:pt x="11" y="35"/>
                  </a:moveTo>
                  <a:cubicBezTo>
                    <a:pt x="7" y="29"/>
                    <a:pt x="0" y="22"/>
                    <a:pt x="1" y="18"/>
                  </a:cubicBezTo>
                  <a:cubicBezTo>
                    <a:pt x="4" y="11"/>
                    <a:pt x="12" y="6"/>
                    <a:pt x="18" y="0"/>
                  </a:cubicBezTo>
                  <a:cubicBezTo>
                    <a:pt x="23" y="6"/>
                    <a:pt x="32" y="11"/>
                    <a:pt x="31" y="16"/>
                  </a:cubicBezTo>
                  <a:cubicBezTo>
                    <a:pt x="31" y="23"/>
                    <a:pt x="23" y="29"/>
                    <a:pt x="19" y="35"/>
                  </a:cubicBezTo>
                  <a:cubicBezTo>
                    <a:pt x="16" y="35"/>
                    <a:pt x="14" y="35"/>
                    <a:pt x="11" y="3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9"/>
            <p:cNvSpPr>
              <a:spLocks/>
            </p:cNvSpPr>
            <p:nvPr/>
          </p:nvSpPr>
          <p:spPr bwMode="auto">
            <a:xfrm>
              <a:off x="4905376" y="2432050"/>
              <a:ext cx="93663" cy="123825"/>
            </a:xfrm>
            <a:custGeom>
              <a:avLst/>
              <a:gdLst>
                <a:gd name="T0" fmla="*/ 12 w 25"/>
                <a:gd name="T1" fmla="*/ 0 h 33"/>
                <a:gd name="T2" fmla="*/ 24 w 25"/>
                <a:gd name="T3" fmla="*/ 18 h 33"/>
                <a:gd name="T4" fmla="*/ 12 w 25"/>
                <a:gd name="T5" fmla="*/ 33 h 33"/>
                <a:gd name="T6" fmla="*/ 0 w 25"/>
                <a:gd name="T7" fmla="*/ 21 h 33"/>
                <a:gd name="T8" fmla="*/ 12 w 25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3">
                  <a:moveTo>
                    <a:pt x="12" y="0"/>
                  </a:moveTo>
                  <a:cubicBezTo>
                    <a:pt x="18" y="9"/>
                    <a:pt x="25" y="15"/>
                    <a:pt x="24" y="18"/>
                  </a:cubicBezTo>
                  <a:cubicBezTo>
                    <a:pt x="23" y="24"/>
                    <a:pt x="16" y="28"/>
                    <a:pt x="12" y="33"/>
                  </a:cubicBezTo>
                  <a:cubicBezTo>
                    <a:pt x="8" y="29"/>
                    <a:pt x="0" y="25"/>
                    <a:pt x="0" y="21"/>
                  </a:cubicBezTo>
                  <a:cubicBezTo>
                    <a:pt x="0" y="15"/>
                    <a:pt x="6" y="10"/>
                    <a:pt x="12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7323753" y="1335645"/>
            <a:ext cx="806520" cy="1143001"/>
            <a:chOff x="4216401" y="1219200"/>
            <a:chExt cx="1236663" cy="1752601"/>
          </a:xfrm>
        </p:grpSpPr>
        <p:sp>
          <p:nvSpPr>
            <p:cNvPr id="34" name="Freeform 5"/>
            <p:cNvSpPr>
              <a:spLocks noEditPoints="1"/>
            </p:cNvSpPr>
            <p:nvPr/>
          </p:nvSpPr>
          <p:spPr bwMode="auto">
            <a:xfrm>
              <a:off x="4216401" y="1219200"/>
              <a:ext cx="1236663" cy="1752601"/>
            </a:xfrm>
            <a:custGeom>
              <a:avLst/>
              <a:gdLst>
                <a:gd name="T0" fmla="*/ 126 w 327"/>
                <a:gd name="T1" fmla="*/ 92 h 464"/>
                <a:gd name="T2" fmla="*/ 115 w 327"/>
                <a:gd name="T3" fmla="*/ 16 h 464"/>
                <a:gd name="T4" fmla="*/ 123 w 327"/>
                <a:gd name="T5" fmla="*/ 2 h 464"/>
                <a:gd name="T6" fmla="*/ 209 w 327"/>
                <a:gd name="T7" fmla="*/ 0 h 464"/>
                <a:gd name="T8" fmla="*/ 218 w 327"/>
                <a:gd name="T9" fmla="*/ 14 h 464"/>
                <a:gd name="T10" fmla="*/ 211 w 327"/>
                <a:gd name="T11" fmla="*/ 111 h 464"/>
                <a:gd name="T12" fmla="*/ 254 w 327"/>
                <a:gd name="T13" fmla="*/ 194 h 464"/>
                <a:gd name="T14" fmla="*/ 307 w 327"/>
                <a:gd name="T15" fmla="*/ 368 h 464"/>
                <a:gd name="T16" fmla="*/ 154 w 327"/>
                <a:gd name="T17" fmla="*/ 457 h 464"/>
                <a:gd name="T18" fmla="*/ 27 w 327"/>
                <a:gd name="T19" fmla="*/ 266 h 464"/>
                <a:gd name="T20" fmla="*/ 73 w 327"/>
                <a:gd name="T21" fmla="*/ 200 h 464"/>
                <a:gd name="T22" fmla="*/ 98 w 327"/>
                <a:gd name="T23" fmla="*/ 183 h 464"/>
                <a:gd name="T24" fmla="*/ 123 w 327"/>
                <a:gd name="T25" fmla="*/ 133 h 464"/>
                <a:gd name="T26" fmla="*/ 123 w 327"/>
                <a:gd name="T27" fmla="*/ 93 h 464"/>
                <a:gd name="T28" fmla="*/ 126 w 327"/>
                <a:gd name="T29" fmla="*/ 92 h 464"/>
                <a:gd name="T30" fmla="*/ 282 w 327"/>
                <a:gd name="T31" fmla="*/ 233 h 464"/>
                <a:gd name="T32" fmla="*/ 81 w 327"/>
                <a:gd name="T33" fmla="*/ 240 h 464"/>
                <a:gd name="T34" fmla="*/ 35 w 327"/>
                <a:gd name="T35" fmla="*/ 275 h 464"/>
                <a:gd name="T36" fmla="*/ 32 w 327"/>
                <a:gd name="T37" fmla="*/ 291 h 464"/>
                <a:gd name="T38" fmla="*/ 105 w 327"/>
                <a:gd name="T39" fmla="*/ 433 h 464"/>
                <a:gd name="T40" fmla="*/ 277 w 327"/>
                <a:gd name="T41" fmla="*/ 399 h 464"/>
                <a:gd name="T42" fmla="*/ 282 w 327"/>
                <a:gd name="T43" fmla="*/ 233 h 464"/>
                <a:gd name="T44" fmla="*/ 200 w 327"/>
                <a:gd name="T45" fmla="*/ 23 h 464"/>
                <a:gd name="T46" fmla="*/ 134 w 327"/>
                <a:gd name="T47" fmla="*/ 23 h 464"/>
                <a:gd name="T48" fmla="*/ 134 w 327"/>
                <a:gd name="T49" fmla="*/ 137 h 464"/>
                <a:gd name="T50" fmla="*/ 111 w 327"/>
                <a:gd name="T51" fmla="*/ 187 h 464"/>
                <a:gd name="T52" fmla="*/ 74 w 327"/>
                <a:gd name="T53" fmla="*/ 214 h 464"/>
                <a:gd name="T54" fmla="*/ 264 w 327"/>
                <a:gd name="T55" fmla="*/ 214 h 464"/>
                <a:gd name="T56" fmla="*/ 228 w 327"/>
                <a:gd name="T57" fmla="*/ 188 h 464"/>
                <a:gd name="T58" fmla="*/ 201 w 327"/>
                <a:gd name="T59" fmla="*/ 146 h 464"/>
                <a:gd name="T60" fmla="*/ 200 w 327"/>
                <a:gd name="T61" fmla="*/ 23 h 464"/>
                <a:gd name="T62" fmla="*/ 63 w 327"/>
                <a:gd name="T63" fmla="*/ 229 h 464"/>
                <a:gd name="T64" fmla="*/ 271 w 327"/>
                <a:gd name="T65" fmla="*/ 224 h 464"/>
                <a:gd name="T66" fmla="*/ 63 w 327"/>
                <a:gd name="T67" fmla="*/ 229 h 464"/>
                <a:gd name="T68" fmla="*/ 201 w 327"/>
                <a:gd name="T69" fmla="*/ 14 h 464"/>
                <a:gd name="T70" fmla="*/ 201 w 327"/>
                <a:gd name="T71" fmla="*/ 10 h 464"/>
                <a:gd name="T72" fmla="*/ 129 w 327"/>
                <a:gd name="T73" fmla="*/ 10 h 464"/>
                <a:gd name="T74" fmla="*/ 129 w 327"/>
                <a:gd name="T75" fmla="*/ 14 h 464"/>
                <a:gd name="T76" fmla="*/ 201 w 327"/>
                <a:gd name="T77" fmla="*/ 1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7" h="464">
                  <a:moveTo>
                    <a:pt x="126" y="92"/>
                  </a:moveTo>
                  <a:cubicBezTo>
                    <a:pt x="122" y="67"/>
                    <a:pt x="118" y="41"/>
                    <a:pt x="115" y="16"/>
                  </a:cubicBezTo>
                  <a:cubicBezTo>
                    <a:pt x="114" y="12"/>
                    <a:pt x="120" y="3"/>
                    <a:pt x="123" y="2"/>
                  </a:cubicBezTo>
                  <a:cubicBezTo>
                    <a:pt x="151" y="1"/>
                    <a:pt x="181" y="0"/>
                    <a:pt x="209" y="0"/>
                  </a:cubicBezTo>
                  <a:cubicBezTo>
                    <a:pt x="213" y="0"/>
                    <a:pt x="218" y="10"/>
                    <a:pt x="218" y="14"/>
                  </a:cubicBezTo>
                  <a:cubicBezTo>
                    <a:pt x="216" y="47"/>
                    <a:pt x="215" y="79"/>
                    <a:pt x="211" y="111"/>
                  </a:cubicBezTo>
                  <a:cubicBezTo>
                    <a:pt x="206" y="150"/>
                    <a:pt x="221" y="174"/>
                    <a:pt x="254" y="194"/>
                  </a:cubicBezTo>
                  <a:cubicBezTo>
                    <a:pt x="322" y="233"/>
                    <a:pt x="327" y="314"/>
                    <a:pt x="307" y="368"/>
                  </a:cubicBezTo>
                  <a:cubicBezTo>
                    <a:pt x="285" y="427"/>
                    <a:pt x="220" y="464"/>
                    <a:pt x="154" y="457"/>
                  </a:cubicBezTo>
                  <a:cubicBezTo>
                    <a:pt x="55" y="445"/>
                    <a:pt x="0" y="362"/>
                    <a:pt x="27" y="266"/>
                  </a:cubicBezTo>
                  <a:cubicBezTo>
                    <a:pt x="34" y="238"/>
                    <a:pt x="51" y="217"/>
                    <a:pt x="73" y="200"/>
                  </a:cubicBezTo>
                  <a:cubicBezTo>
                    <a:pt x="81" y="194"/>
                    <a:pt x="89" y="188"/>
                    <a:pt x="98" y="183"/>
                  </a:cubicBezTo>
                  <a:cubicBezTo>
                    <a:pt x="116" y="171"/>
                    <a:pt x="125" y="155"/>
                    <a:pt x="123" y="133"/>
                  </a:cubicBezTo>
                  <a:cubicBezTo>
                    <a:pt x="122" y="119"/>
                    <a:pt x="123" y="106"/>
                    <a:pt x="123" y="93"/>
                  </a:cubicBezTo>
                  <a:cubicBezTo>
                    <a:pt x="124" y="92"/>
                    <a:pt x="125" y="92"/>
                    <a:pt x="126" y="92"/>
                  </a:cubicBezTo>
                  <a:close/>
                  <a:moveTo>
                    <a:pt x="282" y="233"/>
                  </a:moveTo>
                  <a:cubicBezTo>
                    <a:pt x="214" y="243"/>
                    <a:pt x="148" y="246"/>
                    <a:pt x="81" y="240"/>
                  </a:cubicBezTo>
                  <a:cubicBezTo>
                    <a:pt x="48" y="237"/>
                    <a:pt x="42" y="242"/>
                    <a:pt x="35" y="275"/>
                  </a:cubicBezTo>
                  <a:cubicBezTo>
                    <a:pt x="34" y="280"/>
                    <a:pt x="33" y="286"/>
                    <a:pt x="32" y="291"/>
                  </a:cubicBezTo>
                  <a:cubicBezTo>
                    <a:pt x="23" y="351"/>
                    <a:pt x="52" y="409"/>
                    <a:pt x="105" y="433"/>
                  </a:cubicBezTo>
                  <a:cubicBezTo>
                    <a:pt x="165" y="460"/>
                    <a:pt x="238" y="445"/>
                    <a:pt x="277" y="399"/>
                  </a:cubicBezTo>
                  <a:cubicBezTo>
                    <a:pt x="314" y="353"/>
                    <a:pt x="316" y="282"/>
                    <a:pt x="282" y="233"/>
                  </a:cubicBezTo>
                  <a:close/>
                  <a:moveTo>
                    <a:pt x="200" y="23"/>
                  </a:moveTo>
                  <a:cubicBezTo>
                    <a:pt x="177" y="23"/>
                    <a:pt x="154" y="23"/>
                    <a:pt x="134" y="23"/>
                  </a:cubicBezTo>
                  <a:cubicBezTo>
                    <a:pt x="134" y="62"/>
                    <a:pt x="134" y="100"/>
                    <a:pt x="134" y="137"/>
                  </a:cubicBezTo>
                  <a:cubicBezTo>
                    <a:pt x="135" y="158"/>
                    <a:pt x="127" y="174"/>
                    <a:pt x="111" y="187"/>
                  </a:cubicBezTo>
                  <a:cubicBezTo>
                    <a:pt x="99" y="195"/>
                    <a:pt x="88" y="204"/>
                    <a:pt x="74" y="214"/>
                  </a:cubicBezTo>
                  <a:cubicBezTo>
                    <a:pt x="138" y="214"/>
                    <a:pt x="198" y="214"/>
                    <a:pt x="264" y="214"/>
                  </a:cubicBezTo>
                  <a:cubicBezTo>
                    <a:pt x="249" y="203"/>
                    <a:pt x="238" y="196"/>
                    <a:pt x="228" y="188"/>
                  </a:cubicBezTo>
                  <a:cubicBezTo>
                    <a:pt x="213" y="178"/>
                    <a:pt x="201" y="165"/>
                    <a:pt x="201" y="146"/>
                  </a:cubicBezTo>
                  <a:cubicBezTo>
                    <a:pt x="200" y="105"/>
                    <a:pt x="200" y="64"/>
                    <a:pt x="200" y="23"/>
                  </a:cubicBezTo>
                  <a:close/>
                  <a:moveTo>
                    <a:pt x="63" y="229"/>
                  </a:moveTo>
                  <a:cubicBezTo>
                    <a:pt x="132" y="238"/>
                    <a:pt x="202" y="238"/>
                    <a:pt x="271" y="224"/>
                  </a:cubicBezTo>
                  <a:cubicBezTo>
                    <a:pt x="202" y="218"/>
                    <a:pt x="132" y="216"/>
                    <a:pt x="63" y="229"/>
                  </a:cubicBezTo>
                  <a:close/>
                  <a:moveTo>
                    <a:pt x="201" y="14"/>
                  </a:moveTo>
                  <a:cubicBezTo>
                    <a:pt x="201" y="13"/>
                    <a:pt x="201" y="12"/>
                    <a:pt x="201" y="10"/>
                  </a:cubicBezTo>
                  <a:cubicBezTo>
                    <a:pt x="177" y="10"/>
                    <a:pt x="153" y="10"/>
                    <a:pt x="129" y="10"/>
                  </a:cubicBezTo>
                  <a:cubicBezTo>
                    <a:pt x="129" y="12"/>
                    <a:pt x="129" y="13"/>
                    <a:pt x="129" y="14"/>
                  </a:cubicBezTo>
                  <a:cubicBezTo>
                    <a:pt x="153" y="14"/>
                    <a:pt x="177" y="14"/>
                    <a:pt x="201" y="1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6"/>
            <p:cNvSpPr>
              <a:spLocks/>
            </p:cNvSpPr>
            <p:nvPr/>
          </p:nvSpPr>
          <p:spPr bwMode="auto">
            <a:xfrm>
              <a:off x="4968876" y="2419350"/>
              <a:ext cx="377825" cy="412750"/>
            </a:xfrm>
            <a:custGeom>
              <a:avLst/>
              <a:gdLst>
                <a:gd name="T0" fmla="*/ 0 w 100"/>
                <a:gd name="T1" fmla="*/ 109 h 109"/>
                <a:gd name="T2" fmla="*/ 88 w 100"/>
                <a:gd name="T3" fmla="*/ 0 h 109"/>
                <a:gd name="T4" fmla="*/ 0 w 100"/>
                <a:gd name="T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09">
                  <a:moveTo>
                    <a:pt x="0" y="109"/>
                  </a:moveTo>
                  <a:cubicBezTo>
                    <a:pt x="51" y="90"/>
                    <a:pt x="79" y="55"/>
                    <a:pt x="88" y="0"/>
                  </a:cubicBezTo>
                  <a:cubicBezTo>
                    <a:pt x="100" y="43"/>
                    <a:pt x="46" y="109"/>
                    <a:pt x="0" y="10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7"/>
            <p:cNvSpPr>
              <a:spLocks noEditPoints="1"/>
            </p:cNvSpPr>
            <p:nvPr/>
          </p:nvSpPr>
          <p:spPr bwMode="auto">
            <a:xfrm>
              <a:off x="4662488" y="2268538"/>
              <a:ext cx="193675" cy="193675"/>
            </a:xfrm>
            <a:custGeom>
              <a:avLst/>
              <a:gdLst>
                <a:gd name="T0" fmla="*/ 0 w 51"/>
                <a:gd name="T1" fmla="*/ 32 h 51"/>
                <a:gd name="T2" fmla="*/ 26 w 51"/>
                <a:gd name="T3" fmla="*/ 0 h 51"/>
                <a:gd name="T4" fmla="*/ 50 w 51"/>
                <a:gd name="T5" fmla="*/ 22 h 51"/>
                <a:gd name="T6" fmla="*/ 24 w 51"/>
                <a:gd name="T7" fmla="*/ 48 h 51"/>
                <a:gd name="T8" fmla="*/ 0 w 51"/>
                <a:gd name="T9" fmla="*/ 32 h 51"/>
                <a:gd name="T10" fmla="*/ 51 w 51"/>
                <a:gd name="T11" fmla="*/ 22 h 51"/>
                <a:gd name="T12" fmla="*/ 27 w 51"/>
                <a:gd name="T13" fmla="*/ 7 h 51"/>
                <a:gd name="T14" fmla="*/ 9 w 51"/>
                <a:gd name="T15" fmla="*/ 26 h 51"/>
                <a:gd name="T16" fmla="*/ 24 w 51"/>
                <a:gd name="T17" fmla="*/ 40 h 51"/>
                <a:gd name="T18" fmla="*/ 51 w 51"/>
                <a:gd name="T19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1">
                  <a:moveTo>
                    <a:pt x="0" y="32"/>
                  </a:moveTo>
                  <a:cubicBezTo>
                    <a:pt x="2" y="10"/>
                    <a:pt x="11" y="1"/>
                    <a:pt x="26" y="0"/>
                  </a:cubicBezTo>
                  <a:cubicBezTo>
                    <a:pt x="40" y="0"/>
                    <a:pt x="49" y="7"/>
                    <a:pt x="50" y="22"/>
                  </a:cubicBezTo>
                  <a:cubicBezTo>
                    <a:pt x="50" y="35"/>
                    <a:pt x="36" y="51"/>
                    <a:pt x="24" y="48"/>
                  </a:cubicBezTo>
                  <a:cubicBezTo>
                    <a:pt x="14" y="46"/>
                    <a:pt x="6" y="36"/>
                    <a:pt x="0" y="32"/>
                  </a:cubicBezTo>
                  <a:close/>
                  <a:moveTo>
                    <a:pt x="51" y="22"/>
                  </a:moveTo>
                  <a:cubicBezTo>
                    <a:pt x="39" y="14"/>
                    <a:pt x="31" y="5"/>
                    <a:pt x="27" y="7"/>
                  </a:cubicBezTo>
                  <a:cubicBezTo>
                    <a:pt x="19" y="10"/>
                    <a:pt x="12" y="18"/>
                    <a:pt x="9" y="26"/>
                  </a:cubicBezTo>
                  <a:cubicBezTo>
                    <a:pt x="8" y="29"/>
                    <a:pt x="20" y="41"/>
                    <a:pt x="24" y="40"/>
                  </a:cubicBezTo>
                  <a:cubicBezTo>
                    <a:pt x="32" y="39"/>
                    <a:pt x="39" y="31"/>
                    <a:pt x="51" y="2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8"/>
            <p:cNvSpPr>
              <a:spLocks/>
            </p:cNvSpPr>
            <p:nvPr/>
          </p:nvSpPr>
          <p:spPr bwMode="auto">
            <a:xfrm>
              <a:off x="4673601" y="2514600"/>
              <a:ext cx="120650" cy="131763"/>
            </a:xfrm>
            <a:custGeom>
              <a:avLst/>
              <a:gdLst>
                <a:gd name="T0" fmla="*/ 11 w 32"/>
                <a:gd name="T1" fmla="*/ 35 h 35"/>
                <a:gd name="T2" fmla="*/ 1 w 32"/>
                <a:gd name="T3" fmla="*/ 18 h 35"/>
                <a:gd name="T4" fmla="*/ 18 w 32"/>
                <a:gd name="T5" fmla="*/ 0 h 35"/>
                <a:gd name="T6" fmla="*/ 31 w 32"/>
                <a:gd name="T7" fmla="*/ 16 h 35"/>
                <a:gd name="T8" fmla="*/ 19 w 32"/>
                <a:gd name="T9" fmla="*/ 35 h 35"/>
                <a:gd name="T10" fmla="*/ 11 w 32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5">
                  <a:moveTo>
                    <a:pt x="11" y="35"/>
                  </a:moveTo>
                  <a:cubicBezTo>
                    <a:pt x="7" y="29"/>
                    <a:pt x="0" y="22"/>
                    <a:pt x="1" y="18"/>
                  </a:cubicBezTo>
                  <a:cubicBezTo>
                    <a:pt x="4" y="11"/>
                    <a:pt x="12" y="6"/>
                    <a:pt x="18" y="0"/>
                  </a:cubicBezTo>
                  <a:cubicBezTo>
                    <a:pt x="23" y="6"/>
                    <a:pt x="32" y="11"/>
                    <a:pt x="31" y="16"/>
                  </a:cubicBezTo>
                  <a:cubicBezTo>
                    <a:pt x="31" y="23"/>
                    <a:pt x="23" y="29"/>
                    <a:pt x="19" y="35"/>
                  </a:cubicBezTo>
                  <a:cubicBezTo>
                    <a:pt x="16" y="35"/>
                    <a:pt x="14" y="35"/>
                    <a:pt x="11" y="3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9"/>
            <p:cNvSpPr>
              <a:spLocks/>
            </p:cNvSpPr>
            <p:nvPr/>
          </p:nvSpPr>
          <p:spPr bwMode="auto">
            <a:xfrm>
              <a:off x="4905376" y="2432050"/>
              <a:ext cx="93663" cy="123825"/>
            </a:xfrm>
            <a:custGeom>
              <a:avLst/>
              <a:gdLst>
                <a:gd name="T0" fmla="*/ 12 w 25"/>
                <a:gd name="T1" fmla="*/ 0 h 33"/>
                <a:gd name="T2" fmla="*/ 24 w 25"/>
                <a:gd name="T3" fmla="*/ 18 h 33"/>
                <a:gd name="T4" fmla="*/ 12 w 25"/>
                <a:gd name="T5" fmla="*/ 33 h 33"/>
                <a:gd name="T6" fmla="*/ 0 w 25"/>
                <a:gd name="T7" fmla="*/ 21 h 33"/>
                <a:gd name="T8" fmla="*/ 12 w 25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3">
                  <a:moveTo>
                    <a:pt x="12" y="0"/>
                  </a:moveTo>
                  <a:cubicBezTo>
                    <a:pt x="18" y="9"/>
                    <a:pt x="25" y="15"/>
                    <a:pt x="24" y="18"/>
                  </a:cubicBezTo>
                  <a:cubicBezTo>
                    <a:pt x="23" y="24"/>
                    <a:pt x="16" y="28"/>
                    <a:pt x="12" y="33"/>
                  </a:cubicBezTo>
                  <a:cubicBezTo>
                    <a:pt x="8" y="29"/>
                    <a:pt x="0" y="25"/>
                    <a:pt x="0" y="21"/>
                  </a:cubicBezTo>
                  <a:cubicBezTo>
                    <a:pt x="0" y="15"/>
                    <a:pt x="6" y="10"/>
                    <a:pt x="12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9" name="Grupo 38"/>
          <p:cNvGrpSpPr/>
          <p:nvPr/>
        </p:nvGrpSpPr>
        <p:grpSpPr>
          <a:xfrm>
            <a:off x="1121430" y="1284733"/>
            <a:ext cx="806520" cy="1143001"/>
            <a:chOff x="4216401" y="1219200"/>
            <a:chExt cx="1236663" cy="1752601"/>
          </a:xfrm>
        </p:grpSpPr>
        <p:sp>
          <p:nvSpPr>
            <p:cNvPr id="40" name="Freeform 5"/>
            <p:cNvSpPr>
              <a:spLocks noEditPoints="1"/>
            </p:cNvSpPr>
            <p:nvPr/>
          </p:nvSpPr>
          <p:spPr bwMode="auto">
            <a:xfrm>
              <a:off x="4216401" y="1219200"/>
              <a:ext cx="1236663" cy="1752601"/>
            </a:xfrm>
            <a:custGeom>
              <a:avLst/>
              <a:gdLst>
                <a:gd name="T0" fmla="*/ 126 w 327"/>
                <a:gd name="T1" fmla="*/ 92 h 464"/>
                <a:gd name="T2" fmla="*/ 115 w 327"/>
                <a:gd name="T3" fmla="*/ 16 h 464"/>
                <a:gd name="T4" fmla="*/ 123 w 327"/>
                <a:gd name="T5" fmla="*/ 2 h 464"/>
                <a:gd name="T6" fmla="*/ 209 w 327"/>
                <a:gd name="T7" fmla="*/ 0 h 464"/>
                <a:gd name="T8" fmla="*/ 218 w 327"/>
                <a:gd name="T9" fmla="*/ 14 h 464"/>
                <a:gd name="T10" fmla="*/ 211 w 327"/>
                <a:gd name="T11" fmla="*/ 111 h 464"/>
                <a:gd name="T12" fmla="*/ 254 w 327"/>
                <a:gd name="T13" fmla="*/ 194 h 464"/>
                <a:gd name="T14" fmla="*/ 307 w 327"/>
                <a:gd name="T15" fmla="*/ 368 h 464"/>
                <a:gd name="T16" fmla="*/ 154 w 327"/>
                <a:gd name="T17" fmla="*/ 457 h 464"/>
                <a:gd name="T18" fmla="*/ 27 w 327"/>
                <a:gd name="T19" fmla="*/ 266 h 464"/>
                <a:gd name="T20" fmla="*/ 73 w 327"/>
                <a:gd name="T21" fmla="*/ 200 h 464"/>
                <a:gd name="T22" fmla="*/ 98 w 327"/>
                <a:gd name="T23" fmla="*/ 183 h 464"/>
                <a:gd name="T24" fmla="*/ 123 w 327"/>
                <a:gd name="T25" fmla="*/ 133 h 464"/>
                <a:gd name="T26" fmla="*/ 123 w 327"/>
                <a:gd name="T27" fmla="*/ 93 h 464"/>
                <a:gd name="T28" fmla="*/ 126 w 327"/>
                <a:gd name="T29" fmla="*/ 92 h 464"/>
                <a:gd name="T30" fmla="*/ 282 w 327"/>
                <a:gd name="T31" fmla="*/ 233 h 464"/>
                <a:gd name="T32" fmla="*/ 81 w 327"/>
                <a:gd name="T33" fmla="*/ 240 h 464"/>
                <a:gd name="T34" fmla="*/ 35 w 327"/>
                <a:gd name="T35" fmla="*/ 275 h 464"/>
                <a:gd name="T36" fmla="*/ 32 w 327"/>
                <a:gd name="T37" fmla="*/ 291 h 464"/>
                <a:gd name="T38" fmla="*/ 105 w 327"/>
                <a:gd name="T39" fmla="*/ 433 h 464"/>
                <a:gd name="T40" fmla="*/ 277 w 327"/>
                <a:gd name="T41" fmla="*/ 399 h 464"/>
                <a:gd name="T42" fmla="*/ 282 w 327"/>
                <a:gd name="T43" fmla="*/ 233 h 464"/>
                <a:gd name="T44" fmla="*/ 200 w 327"/>
                <a:gd name="T45" fmla="*/ 23 h 464"/>
                <a:gd name="T46" fmla="*/ 134 w 327"/>
                <a:gd name="T47" fmla="*/ 23 h 464"/>
                <a:gd name="T48" fmla="*/ 134 w 327"/>
                <a:gd name="T49" fmla="*/ 137 h 464"/>
                <a:gd name="T50" fmla="*/ 111 w 327"/>
                <a:gd name="T51" fmla="*/ 187 h 464"/>
                <a:gd name="T52" fmla="*/ 74 w 327"/>
                <a:gd name="T53" fmla="*/ 214 h 464"/>
                <a:gd name="T54" fmla="*/ 264 w 327"/>
                <a:gd name="T55" fmla="*/ 214 h 464"/>
                <a:gd name="T56" fmla="*/ 228 w 327"/>
                <a:gd name="T57" fmla="*/ 188 h 464"/>
                <a:gd name="T58" fmla="*/ 201 w 327"/>
                <a:gd name="T59" fmla="*/ 146 h 464"/>
                <a:gd name="T60" fmla="*/ 200 w 327"/>
                <a:gd name="T61" fmla="*/ 23 h 464"/>
                <a:gd name="T62" fmla="*/ 63 w 327"/>
                <a:gd name="T63" fmla="*/ 229 h 464"/>
                <a:gd name="T64" fmla="*/ 271 w 327"/>
                <a:gd name="T65" fmla="*/ 224 h 464"/>
                <a:gd name="T66" fmla="*/ 63 w 327"/>
                <a:gd name="T67" fmla="*/ 229 h 464"/>
                <a:gd name="T68" fmla="*/ 201 w 327"/>
                <a:gd name="T69" fmla="*/ 14 h 464"/>
                <a:gd name="T70" fmla="*/ 201 w 327"/>
                <a:gd name="T71" fmla="*/ 10 h 464"/>
                <a:gd name="T72" fmla="*/ 129 w 327"/>
                <a:gd name="T73" fmla="*/ 10 h 464"/>
                <a:gd name="T74" fmla="*/ 129 w 327"/>
                <a:gd name="T75" fmla="*/ 14 h 464"/>
                <a:gd name="T76" fmla="*/ 201 w 327"/>
                <a:gd name="T77" fmla="*/ 1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7" h="464">
                  <a:moveTo>
                    <a:pt x="126" y="92"/>
                  </a:moveTo>
                  <a:cubicBezTo>
                    <a:pt x="122" y="67"/>
                    <a:pt x="118" y="41"/>
                    <a:pt x="115" y="16"/>
                  </a:cubicBezTo>
                  <a:cubicBezTo>
                    <a:pt x="114" y="12"/>
                    <a:pt x="120" y="3"/>
                    <a:pt x="123" y="2"/>
                  </a:cubicBezTo>
                  <a:cubicBezTo>
                    <a:pt x="151" y="1"/>
                    <a:pt x="181" y="0"/>
                    <a:pt x="209" y="0"/>
                  </a:cubicBezTo>
                  <a:cubicBezTo>
                    <a:pt x="213" y="0"/>
                    <a:pt x="218" y="10"/>
                    <a:pt x="218" y="14"/>
                  </a:cubicBezTo>
                  <a:cubicBezTo>
                    <a:pt x="216" y="47"/>
                    <a:pt x="215" y="79"/>
                    <a:pt x="211" y="111"/>
                  </a:cubicBezTo>
                  <a:cubicBezTo>
                    <a:pt x="206" y="150"/>
                    <a:pt x="221" y="174"/>
                    <a:pt x="254" y="194"/>
                  </a:cubicBezTo>
                  <a:cubicBezTo>
                    <a:pt x="322" y="233"/>
                    <a:pt x="327" y="314"/>
                    <a:pt x="307" y="368"/>
                  </a:cubicBezTo>
                  <a:cubicBezTo>
                    <a:pt x="285" y="427"/>
                    <a:pt x="220" y="464"/>
                    <a:pt x="154" y="457"/>
                  </a:cubicBezTo>
                  <a:cubicBezTo>
                    <a:pt x="55" y="445"/>
                    <a:pt x="0" y="362"/>
                    <a:pt x="27" y="266"/>
                  </a:cubicBezTo>
                  <a:cubicBezTo>
                    <a:pt x="34" y="238"/>
                    <a:pt x="51" y="217"/>
                    <a:pt x="73" y="200"/>
                  </a:cubicBezTo>
                  <a:cubicBezTo>
                    <a:pt x="81" y="194"/>
                    <a:pt x="89" y="188"/>
                    <a:pt x="98" y="183"/>
                  </a:cubicBezTo>
                  <a:cubicBezTo>
                    <a:pt x="116" y="171"/>
                    <a:pt x="125" y="155"/>
                    <a:pt x="123" y="133"/>
                  </a:cubicBezTo>
                  <a:cubicBezTo>
                    <a:pt x="122" y="119"/>
                    <a:pt x="123" y="106"/>
                    <a:pt x="123" y="93"/>
                  </a:cubicBezTo>
                  <a:cubicBezTo>
                    <a:pt x="124" y="92"/>
                    <a:pt x="125" y="92"/>
                    <a:pt x="126" y="92"/>
                  </a:cubicBezTo>
                  <a:close/>
                  <a:moveTo>
                    <a:pt x="282" y="233"/>
                  </a:moveTo>
                  <a:cubicBezTo>
                    <a:pt x="214" y="243"/>
                    <a:pt x="148" y="246"/>
                    <a:pt x="81" y="240"/>
                  </a:cubicBezTo>
                  <a:cubicBezTo>
                    <a:pt x="48" y="237"/>
                    <a:pt x="42" y="242"/>
                    <a:pt x="35" y="275"/>
                  </a:cubicBezTo>
                  <a:cubicBezTo>
                    <a:pt x="34" y="280"/>
                    <a:pt x="33" y="286"/>
                    <a:pt x="32" y="291"/>
                  </a:cubicBezTo>
                  <a:cubicBezTo>
                    <a:pt x="23" y="351"/>
                    <a:pt x="52" y="409"/>
                    <a:pt x="105" y="433"/>
                  </a:cubicBezTo>
                  <a:cubicBezTo>
                    <a:pt x="165" y="460"/>
                    <a:pt x="238" y="445"/>
                    <a:pt x="277" y="399"/>
                  </a:cubicBezTo>
                  <a:cubicBezTo>
                    <a:pt x="314" y="353"/>
                    <a:pt x="316" y="282"/>
                    <a:pt x="282" y="233"/>
                  </a:cubicBezTo>
                  <a:close/>
                  <a:moveTo>
                    <a:pt x="200" y="23"/>
                  </a:moveTo>
                  <a:cubicBezTo>
                    <a:pt x="177" y="23"/>
                    <a:pt x="154" y="23"/>
                    <a:pt x="134" y="23"/>
                  </a:cubicBezTo>
                  <a:cubicBezTo>
                    <a:pt x="134" y="62"/>
                    <a:pt x="134" y="100"/>
                    <a:pt x="134" y="137"/>
                  </a:cubicBezTo>
                  <a:cubicBezTo>
                    <a:pt x="135" y="158"/>
                    <a:pt x="127" y="174"/>
                    <a:pt x="111" y="187"/>
                  </a:cubicBezTo>
                  <a:cubicBezTo>
                    <a:pt x="99" y="195"/>
                    <a:pt x="88" y="204"/>
                    <a:pt x="74" y="214"/>
                  </a:cubicBezTo>
                  <a:cubicBezTo>
                    <a:pt x="138" y="214"/>
                    <a:pt x="198" y="214"/>
                    <a:pt x="264" y="214"/>
                  </a:cubicBezTo>
                  <a:cubicBezTo>
                    <a:pt x="249" y="203"/>
                    <a:pt x="238" y="196"/>
                    <a:pt x="228" y="188"/>
                  </a:cubicBezTo>
                  <a:cubicBezTo>
                    <a:pt x="213" y="178"/>
                    <a:pt x="201" y="165"/>
                    <a:pt x="201" y="146"/>
                  </a:cubicBezTo>
                  <a:cubicBezTo>
                    <a:pt x="200" y="105"/>
                    <a:pt x="200" y="64"/>
                    <a:pt x="200" y="23"/>
                  </a:cubicBezTo>
                  <a:close/>
                  <a:moveTo>
                    <a:pt x="63" y="229"/>
                  </a:moveTo>
                  <a:cubicBezTo>
                    <a:pt x="132" y="238"/>
                    <a:pt x="202" y="238"/>
                    <a:pt x="271" y="224"/>
                  </a:cubicBezTo>
                  <a:cubicBezTo>
                    <a:pt x="202" y="218"/>
                    <a:pt x="132" y="216"/>
                    <a:pt x="63" y="229"/>
                  </a:cubicBezTo>
                  <a:close/>
                  <a:moveTo>
                    <a:pt x="201" y="14"/>
                  </a:moveTo>
                  <a:cubicBezTo>
                    <a:pt x="201" y="13"/>
                    <a:pt x="201" y="12"/>
                    <a:pt x="201" y="10"/>
                  </a:cubicBezTo>
                  <a:cubicBezTo>
                    <a:pt x="177" y="10"/>
                    <a:pt x="153" y="10"/>
                    <a:pt x="129" y="10"/>
                  </a:cubicBezTo>
                  <a:cubicBezTo>
                    <a:pt x="129" y="12"/>
                    <a:pt x="129" y="13"/>
                    <a:pt x="129" y="14"/>
                  </a:cubicBezTo>
                  <a:cubicBezTo>
                    <a:pt x="153" y="14"/>
                    <a:pt x="177" y="14"/>
                    <a:pt x="201" y="1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6"/>
            <p:cNvSpPr>
              <a:spLocks/>
            </p:cNvSpPr>
            <p:nvPr/>
          </p:nvSpPr>
          <p:spPr bwMode="auto">
            <a:xfrm>
              <a:off x="4968876" y="2419350"/>
              <a:ext cx="377825" cy="412750"/>
            </a:xfrm>
            <a:custGeom>
              <a:avLst/>
              <a:gdLst>
                <a:gd name="T0" fmla="*/ 0 w 100"/>
                <a:gd name="T1" fmla="*/ 109 h 109"/>
                <a:gd name="T2" fmla="*/ 88 w 100"/>
                <a:gd name="T3" fmla="*/ 0 h 109"/>
                <a:gd name="T4" fmla="*/ 0 w 100"/>
                <a:gd name="T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09">
                  <a:moveTo>
                    <a:pt x="0" y="109"/>
                  </a:moveTo>
                  <a:cubicBezTo>
                    <a:pt x="51" y="90"/>
                    <a:pt x="79" y="55"/>
                    <a:pt x="88" y="0"/>
                  </a:cubicBezTo>
                  <a:cubicBezTo>
                    <a:pt x="100" y="43"/>
                    <a:pt x="46" y="109"/>
                    <a:pt x="0" y="10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7"/>
            <p:cNvSpPr>
              <a:spLocks noEditPoints="1"/>
            </p:cNvSpPr>
            <p:nvPr/>
          </p:nvSpPr>
          <p:spPr bwMode="auto">
            <a:xfrm>
              <a:off x="4662488" y="2268538"/>
              <a:ext cx="193675" cy="193675"/>
            </a:xfrm>
            <a:custGeom>
              <a:avLst/>
              <a:gdLst>
                <a:gd name="T0" fmla="*/ 0 w 51"/>
                <a:gd name="T1" fmla="*/ 32 h 51"/>
                <a:gd name="T2" fmla="*/ 26 w 51"/>
                <a:gd name="T3" fmla="*/ 0 h 51"/>
                <a:gd name="T4" fmla="*/ 50 w 51"/>
                <a:gd name="T5" fmla="*/ 22 h 51"/>
                <a:gd name="T6" fmla="*/ 24 w 51"/>
                <a:gd name="T7" fmla="*/ 48 h 51"/>
                <a:gd name="T8" fmla="*/ 0 w 51"/>
                <a:gd name="T9" fmla="*/ 32 h 51"/>
                <a:gd name="T10" fmla="*/ 51 w 51"/>
                <a:gd name="T11" fmla="*/ 22 h 51"/>
                <a:gd name="T12" fmla="*/ 27 w 51"/>
                <a:gd name="T13" fmla="*/ 7 h 51"/>
                <a:gd name="T14" fmla="*/ 9 w 51"/>
                <a:gd name="T15" fmla="*/ 26 h 51"/>
                <a:gd name="T16" fmla="*/ 24 w 51"/>
                <a:gd name="T17" fmla="*/ 40 h 51"/>
                <a:gd name="T18" fmla="*/ 51 w 51"/>
                <a:gd name="T19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1">
                  <a:moveTo>
                    <a:pt x="0" y="32"/>
                  </a:moveTo>
                  <a:cubicBezTo>
                    <a:pt x="2" y="10"/>
                    <a:pt x="11" y="1"/>
                    <a:pt x="26" y="0"/>
                  </a:cubicBezTo>
                  <a:cubicBezTo>
                    <a:pt x="40" y="0"/>
                    <a:pt x="49" y="7"/>
                    <a:pt x="50" y="22"/>
                  </a:cubicBezTo>
                  <a:cubicBezTo>
                    <a:pt x="50" y="35"/>
                    <a:pt x="36" y="51"/>
                    <a:pt x="24" y="48"/>
                  </a:cubicBezTo>
                  <a:cubicBezTo>
                    <a:pt x="14" y="46"/>
                    <a:pt x="6" y="36"/>
                    <a:pt x="0" y="32"/>
                  </a:cubicBezTo>
                  <a:close/>
                  <a:moveTo>
                    <a:pt x="51" y="22"/>
                  </a:moveTo>
                  <a:cubicBezTo>
                    <a:pt x="39" y="14"/>
                    <a:pt x="31" y="5"/>
                    <a:pt x="27" y="7"/>
                  </a:cubicBezTo>
                  <a:cubicBezTo>
                    <a:pt x="19" y="10"/>
                    <a:pt x="12" y="18"/>
                    <a:pt x="9" y="26"/>
                  </a:cubicBezTo>
                  <a:cubicBezTo>
                    <a:pt x="8" y="29"/>
                    <a:pt x="20" y="41"/>
                    <a:pt x="24" y="40"/>
                  </a:cubicBezTo>
                  <a:cubicBezTo>
                    <a:pt x="32" y="39"/>
                    <a:pt x="39" y="31"/>
                    <a:pt x="51" y="2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8"/>
            <p:cNvSpPr>
              <a:spLocks/>
            </p:cNvSpPr>
            <p:nvPr/>
          </p:nvSpPr>
          <p:spPr bwMode="auto">
            <a:xfrm>
              <a:off x="4673601" y="2514600"/>
              <a:ext cx="120650" cy="131763"/>
            </a:xfrm>
            <a:custGeom>
              <a:avLst/>
              <a:gdLst>
                <a:gd name="T0" fmla="*/ 11 w 32"/>
                <a:gd name="T1" fmla="*/ 35 h 35"/>
                <a:gd name="T2" fmla="*/ 1 w 32"/>
                <a:gd name="T3" fmla="*/ 18 h 35"/>
                <a:gd name="T4" fmla="*/ 18 w 32"/>
                <a:gd name="T5" fmla="*/ 0 h 35"/>
                <a:gd name="T6" fmla="*/ 31 w 32"/>
                <a:gd name="T7" fmla="*/ 16 h 35"/>
                <a:gd name="T8" fmla="*/ 19 w 32"/>
                <a:gd name="T9" fmla="*/ 35 h 35"/>
                <a:gd name="T10" fmla="*/ 11 w 32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5">
                  <a:moveTo>
                    <a:pt x="11" y="35"/>
                  </a:moveTo>
                  <a:cubicBezTo>
                    <a:pt x="7" y="29"/>
                    <a:pt x="0" y="22"/>
                    <a:pt x="1" y="18"/>
                  </a:cubicBezTo>
                  <a:cubicBezTo>
                    <a:pt x="4" y="11"/>
                    <a:pt x="12" y="6"/>
                    <a:pt x="18" y="0"/>
                  </a:cubicBezTo>
                  <a:cubicBezTo>
                    <a:pt x="23" y="6"/>
                    <a:pt x="32" y="11"/>
                    <a:pt x="31" y="16"/>
                  </a:cubicBezTo>
                  <a:cubicBezTo>
                    <a:pt x="31" y="23"/>
                    <a:pt x="23" y="29"/>
                    <a:pt x="19" y="35"/>
                  </a:cubicBezTo>
                  <a:cubicBezTo>
                    <a:pt x="16" y="35"/>
                    <a:pt x="14" y="35"/>
                    <a:pt x="11" y="3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9"/>
            <p:cNvSpPr>
              <a:spLocks/>
            </p:cNvSpPr>
            <p:nvPr/>
          </p:nvSpPr>
          <p:spPr bwMode="auto">
            <a:xfrm>
              <a:off x="4905376" y="2432050"/>
              <a:ext cx="93663" cy="123825"/>
            </a:xfrm>
            <a:custGeom>
              <a:avLst/>
              <a:gdLst>
                <a:gd name="T0" fmla="*/ 12 w 25"/>
                <a:gd name="T1" fmla="*/ 0 h 33"/>
                <a:gd name="T2" fmla="*/ 24 w 25"/>
                <a:gd name="T3" fmla="*/ 18 h 33"/>
                <a:gd name="T4" fmla="*/ 12 w 25"/>
                <a:gd name="T5" fmla="*/ 33 h 33"/>
                <a:gd name="T6" fmla="*/ 0 w 25"/>
                <a:gd name="T7" fmla="*/ 21 h 33"/>
                <a:gd name="T8" fmla="*/ 12 w 25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3">
                  <a:moveTo>
                    <a:pt x="12" y="0"/>
                  </a:moveTo>
                  <a:cubicBezTo>
                    <a:pt x="18" y="9"/>
                    <a:pt x="25" y="15"/>
                    <a:pt x="24" y="18"/>
                  </a:cubicBezTo>
                  <a:cubicBezTo>
                    <a:pt x="23" y="24"/>
                    <a:pt x="16" y="28"/>
                    <a:pt x="12" y="33"/>
                  </a:cubicBezTo>
                  <a:cubicBezTo>
                    <a:pt x="8" y="29"/>
                    <a:pt x="0" y="25"/>
                    <a:pt x="0" y="21"/>
                  </a:cubicBezTo>
                  <a:cubicBezTo>
                    <a:pt x="0" y="15"/>
                    <a:pt x="6" y="10"/>
                    <a:pt x="12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45" name="Grupo 44"/>
          <p:cNvGrpSpPr/>
          <p:nvPr/>
        </p:nvGrpSpPr>
        <p:grpSpPr>
          <a:xfrm>
            <a:off x="3087419" y="2510905"/>
            <a:ext cx="806520" cy="1143001"/>
            <a:chOff x="4216401" y="1219200"/>
            <a:chExt cx="1236663" cy="1752601"/>
          </a:xfrm>
        </p:grpSpPr>
        <p:sp>
          <p:nvSpPr>
            <p:cNvPr id="46" name="Freeform 5"/>
            <p:cNvSpPr>
              <a:spLocks noEditPoints="1"/>
            </p:cNvSpPr>
            <p:nvPr/>
          </p:nvSpPr>
          <p:spPr bwMode="auto">
            <a:xfrm>
              <a:off x="4216401" y="1219200"/>
              <a:ext cx="1236663" cy="1752601"/>
            </a:xfrm>
            <a:custGeom>
              <a:avLst/>
              <a:gdLst>
                <a:gd name="T0" fmla="*/ 126 w 327"/>
                <a:gd name="T1" fmla="*/ 92 h 464"/>
                <a:gd name="T2" fmla="*/ 115 w 327"/>
                <a:gd name="T3" fmla="*/ 16 h 464"/>
                <a:gd name="T4" fmla="*/ 123 w 327"/>
                <a:gd name="T5" fmla="*/ 2 h 464"/>
                <a:gd name="T6" fmla="*/ 209 w 327"/>
                <a:gd name="T7" fmla="*/ 0 h 464"/>
                <a:gd name="T8" fmla="*/ 218 w 327"/>
                <a:gd name="T9" fmla="*/ 14 h 464"/>
                <a:gd name="T10" fmla="*/ 211 w 327"/>
                <a:gd name="T11" fmla="*/ 111 h 464"/>
                <a:gd name="T12" fmla="*/ 254 w 327"/>
                <a:gd name="T13" fmla="*/ 194 h 464"/>
                <a:gd name="T14" fmla="*/ 307 w 327"/>
                <a:gd name="T15" fmla="*/ 368 h 464"/>
                <a:gd name="T16" fmla="*/ 154 w 327"/>
                <a:gd name="T17" fmla="*/ 457 h 464"/>
                <a:gd name="T18" fmla="*/ 27 w 327"/>
                <a:gd name="T19" fmla="*/ 266 h 464"/>
                <a:gd name="T20" fmla="*/ 73 w 327"/>
                <a:gd name="T21" fmla="*/ 200 h 464"/>
                <a:gd name="T22" fmla="*/ 98 w 327"/>
                <a:gd name="T23" fmla="*/ 183 h 464"/>
                <a:gd name="T24" fmla="*/ 123 w 327"/>
                <a:gd name="T25" fmla="*/ 133 h 464"/>
                <a:gd name="T26" fmla="*/ 123 w 327"/>
                <a:gd name="T27" fmla="*/ 93 h 464"/>
                <a:gd name="T28" fmla="*/ 126 w 327"/>
                <a:gd name="T29" fmla="*/ 92 h 464"/>
                <a:gd name="T30" fmla="*/ 282 w 327"/>
                <a:gd name="T31" fmla="*/ 233 h 464"/>
                <a:gd name="T32" fmla="*/ 81 w 327"/>
                <a:gd name="T33" fmla="*/ 240 h 464"/>
                <a:gd name="T34" fmla="*/ 35 w 327"/>
                <a:gd name="T35" fmla="*/ 275 h 464"/>
                <a:gd name="T36" fmla="*/ 32 w 327"/>
                <a:gd name="T37" fmla="*/ 291 h 464"/>
                <a:gd name="T38" fmla="*/ 105 w 327"/>
                <a:gd name="T39" fmla="*/ 433 h 464"/>
                <a:gd name="T40" fmla="*/ 277 w 327"/>
                <a:gd name="T41" fmla="*/ 399 h 464"/>
                <a:gd name="T42" fmla="*/ 282 w 327"/>
                <a:gd name="T43" fmla="*/ 233 h 464"/>
                <a:gd name="T44" fmla="*/ 200 w 327"/>
                <a:gd name="T45" fmla="*/ 23 h 464"/>
                <a:gd name="T46" fmla="*/ 134 w 327"/>
                <a:gd name="T47" fmla="*/ 23 h 464"/>
                <a:gd name="T48" fmla="*/ 134 w 327"/>
                <a:gd name="T49" fmla="*/ 137 h 464"/>
                <a:gd name="T50" fmla="*/ 111 w 327"/>
                <a:gd name="T51" fmla="*/ 187 h 464"/>
                <a:gd name="T52" fmla="*/ 74 w 327"/>
                <a:gd name="T53" fmla="*/ 214 h 464"/>
                <a:gd name="T54" fmla="*/ 264 w 327"/>
                <a:gd name="T55" fmla="*/ 214 h 464"/>
                <a:gd name="T56" fmla="*/ 228 w 327"/>
                <a:gd name="T57" fmla="*/ 188 h 464"/>
                <a:gd name="T58" fmla="*/ 201 w 327"/>
                <a:gd name="T59" fmla="*/ 146 h 464"/>
                <a:gd name="T60" fmla="*/ 200 w 327"/>
                <a:gd name="T61" fmla="*/ 23 h 464"/>
                <a:gd name="T62" fmla="*/ 63 w 327"/>
                <a:gd name="T63" fmla="*/ 229 h 464"/>
                <a:gd name="T64" fmla="*/ 271 w 327"/>
                <a:gd name="T65" fmla="*/ 224 h 464"/>
                <a:gd name="T66" fmla="*/ 63 w 327"/>
                <a:gd name="T67" fmla="*/ 229 h 464"/>
                <a:gd name="T68" fmla="*/ 201 w 327"/>
                <a:gd name="T69" fmla="*/ 14 h 464"/>
                <a:gd name="T70" fmla="*/ 201 w 327"/>
                <a:gd name="T71" fmla="*/ 10 h 464"/>
                <a:gd name="T72" fmla="*/ 129 w 327"/>
                <a:gd name="T73" fmla="*/ 10 h 464"/>
                <a:gd name="T74" fmla="*/ 129 w 327"/>
                <a:gd name="T75" fmla="*/ 14 h 464"/>
                <a:gd name="T76" fmla="*/ 201 w 327"/>
                <a:gd name="T77" fmla="*/ 1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7" h="464">
                  <a:moveTo>
                    <a:pt x="126" y="92"/>
                  </a:moveTo>
                  <a:cubicBezTo>
                    <a:pt x="122" y="67"/>
                    <a:pt x="118" y="41"/>
                    <a:pt x="115" y="16"/>
                  </a:cubicBezTo>
                  <a:cubicBezTo>
                    <a:pt x="114" y="12"/>
                    <a:pt x="120" y="3"/>
                    <a:pt x="123" y="2"/>
                  </a:cubicBezTo>
                  <a:cubicBezTo>
                    <a:pt x="151" y="1"/>
                    <a:pt x="181" y="0"/>
                    <a:pt x="209" y="0"/>
                  </a:cubicBezTo>
                  <a:cubicBezTo>
                    <a:pt x="213" y="0"/>
                    <a:pt x="218" y="10"/>
                    <a:pt x="218" y="14"/>
                  </a:cubicBezTo>
                  <a:cubicBezTo>
                    <a:pt x="216" y="47"/>
                    <a:pt x="215" y="79"/>
                    <a:pt x="211" y="111"/>
                  </a:cubicBezTo>
                  <a:cubicBezTo>
                    <a:pt x="206" y="150"/>
                    <a:pt x="221" y="174"/>
                    <a:pt x="254" y="194"/>
                  </a:cubicBezTo>
                  <a:cubicBezTo>
                    <a:pt x="322" y="233"/>
                    <a:pt x="327" y="314"/>
                    <a:pt x="307" y="368"/>
                  </a:cubicBezTo>
                  <a:cubicBezTo>
                    <a:pt x="285" y="427"/>
                    <a:pt x="220" y="464"/>
                    <a:pt x="154" y="457"/>
                  </a:cubicBezTo>
                  <a:cubicBezTo>
                    <a:pt x="55" y="445"/>
                    <a:pt x="0" y="362"/>
                    <a:pt x="27" y="266"/>
                  </a:cubicBezTo>
                  <a:cubicBezTo>
                    <a:pt x="34" y="238"/>
                    <a:pt x="51" y="217"/>
                    <a:pt x="73" y="200"/>
                  </a:cubicBezTo>
                  <a:cubicBezTo>
                    <a:pt x="81" y="194"/>
                    <a:pt x="89" y="188"/>
                    <a:pt x="98" y="183"/>
                  </a:cubicBezTo>
                  <a:cubicBezTo>
                    <a:pt x="116" y="171"/>
                    <a:pt x="125" y="155"/>
                    <a:pt x="123" y="133"/>
                  </a:cubicBezTo>
                  <a:cubicBezTo>
                    <a:pt x="122" y="119"/>
                    <a:pt x="123" y="106"/>
                    <a:pt x="123" y="93"/>
                  </a:cubicBezTo>
                  <a:cubicBezTo>
                    <a:pt x="124" y="92"/>
                    <a:pt x="125" y="92"/>
                    <a:pt x="126" y="92"/>
                  </a:cubicBezTo>
                  <a:close/>
                  <a:moveTo>
                    <a:pt x="282" y="233"/>
                  </a:moveTo>
                  <a:cubicBezTo>
                    <a:pt x="214" y="243"/>
                    <a:pt x="148" y="246"/>
                    <a:pt x="81" y="240"/>
                  </a:cubicBezTo>
                  <a:cubicBezTo>
                    <a:pt x="48" y="237"/>
                    <a:pt x="42" y="242"/>
                    <a:pt x="35" y="275"/>
                  </a:cubicBezTo>
                  <a:cubicBezTo>
                    <a:pt x="34" y="280"/>
                    <a:pt x="33" y="286"/>
                    <a:pt x="32" y="291"/>
                  </a:cubicBezTo>
                  <a:cubicBezTo>
                    <a:pt x="23" y="351"/>
                    <a:pt x="52" y="409"/>
                    <a:pt x="105" y="433"/>
                  </a:cubicBezTo>
                  <a:cubicBezTo>
                    <a:pt x="165" y="460"/>
                    <a:pt x="238" y="445"/>
                    <a:pt x="277" y="399"/>
                  </a:cubicBezTo>
                  <a:cubicBezTo>
                    <a:pt x="314" y="353"/>
                    <a:pt x="316" y="282"/>
                    <a:pt x="282" y="233"/>
                  </a:cubicBezTo>
                  <a:close/>
                  <a:moveTo>
                    <a:pt x="200" y="23"/>
                  </a:moveTo>
                  <a:cubicBezTo>
                    <a:pt x="177" y="23"/>
                    <a:pt x="154" y="23"/>
                    <a:pt x="134" y="23"/>
                  </a:cubicBezTo>
                  <a:cubicBezTo>
                    <a:pt x="134" y="62"/>
                    <a:pt x="134" y="100"/>
                    <a:pt x="134" y="137"/>
                  </a:cubicBezTo>
                  <a:cubicBezTo>
                    <a:pt x="135" y="158"/>
                    <a:pt x="127" y="174"/>
                    <a:pt x="111" y="187"/>
                  </a:cubicBezTo>
                  <a:cubicBezTo>
                    <a:pt x="99" y="195"/>
                    <a:pt x="88" y="204"/>
                    <a:pt x="74" y="214"/>
                  </a:cubicBezTo>
                  <a:cubicBezTo>
                    <a:pt x="138" y="214"/>
                    <a:pt x="198" y="214"/>
                    <a:pt x="264" y="214"/>
                  </a:cubicBezTo>
                  <a:cubicBezTo>
                    <a:pt x="249" y="203"/>
                    <a:pt x="238" y="196"/>
                    <a:pt x="228" y="188"/>
                  </a:cubicBezTo>
                  <a:cubicBezTo>
                    <a:pt x="213" y="178"/>
                    <a:pt x="201" y="165"/>
                    <a:pt x="201" y="146"/>
                  </a:cubicBezTo>
                  <a:cubicBezTo>
                    <a:pt x="200" y="105"/>
                    <a:pt x="200" y="64"/>
                    <a:pt x="200" y="23"/>
                  </a:cubicBezTo>
                  <a:close/>
                  <a:moveTo>
                    <a:pt x="63" y="229"/>
                  </a:moveTo>
                  <a:cubicBezTo>
                    <a:pt x="132" y="238"/>
                    <a:pt x="202" y="238"/>
                    <a:pt x="271" y="224"/>
                  </a:cubicBezTo>
                  <a:cubicBezTo>
                    <a:pt x="202" y="218"/>
                    <a:pt x="132" y="216"/>
                    <a:pt x="63" y="229"/>
                  </a:cubicBezTo>
                  <a:close/>
                  <a:moveTo>
                    <a:pt x="201" y="14"/>
                  </a:moveTo>
                  <a:cubicBezTo>
                    <a:pt x="201" y="13"/>
                    <a:pt x="201" y="12"/>
                    <a:pt x="201" y="10"/>
                  </a:cubicBezTo>
                  <a:cubicBezTo>
                    <a:pt x="177" y="10"/>
                    <a:pt x="153" y="10"/>
                    <a:pt x="129" y="10"/>
                  </a:cubicBezTo>
                  <a:cubicBezTo>
                    <a:pt x="129" y="12"/>
                    <a:pt x="129" y="13"/>
                    <a:pt x="129" y="14"/>
                  </a:cubicBezTo>
                  <a:cubicBezTo>
                    <a:pt x="153" y="14"/>
                    <a:pt x="177" y="14"/>
                    <a:pt x="201" y="1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6"/>
            <p:cNvSpPr>
              <a:spLocks/>
            </p:cNvSpPr>
            <p:nvPr/>
          </p:nvSpPr>
          <p:spPr bwMode="auto">
            <a:xfrm>
              <a:off x="4968876" y="2419350"/>
              <a:ext cx="377825" cy="412750"/>
            </a:xfrm>
            <a:custGeom>
              <a:avLst/>
              <a:gdLst>
                <a:gd name="T0" fmla="*/ 0 w 100"/>
                <a:gd name="T1" fmla="*/ 109 h 109"/>
                <a:gd name="T2" fmla="*/ 88 w 100"/>
                <a:gd name="T3" fmla="*/ 0 h 109"/>
                <a:gd name="T4" fmla="*/ 0 w 100"/>
                <a:gd name="T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09">
                  <a:moveTo>
                    <a:pt x="0" y="109"/>
                  </a:moveTo>
                  <a:cubicBezTo>
                    <a:pt x="51" y="90"/>
                    <a:pt x="79" y="55"/>
                    <a:pt x="88" y="0"/>
                  </a:cubicBezTo>
                  <a:cubicBezTo>
                    <a:pt x="100" y="43"/>
                    <a:pt x="46" y="109"/>
                    <a:pt x="0" y="10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7"/>
            <p:cNvSpPr>
              <a:spLocks noEditPoints="1"/>
            </p:cNvSpPr>
            <p:nvPr/>
          </p:nvSpPr>
          <p:spPr bwMode="auto">
            <a:xfrm>
              <a:off x="4662488" y="2268538"/>
              <a:ext cx="193675" cy="193675"/>
            </a:xfrm>
            <a:custGeom>
              <a:avLst/>
              <a:gdLst>
                <a:gd name="T0" fmla="*/ 0 w 51"/>
                <a:gd name="T1" fmla="*/ 32 h 51"/>
                <a:gd name="T2" fmla="*/ 26 w 51"/>
                <a:gd name="T3" fmla="*/ 0 h 51"/>
                <a:gd name="T4" fmla="*/ 50 w 51"/>
                <a:gd name="T5" fmla="*/ 22 h 51"/>
                <a:gd name="T6" fmla="*/ 24 w 51"/>
                <a:gd name="T7" fmla="*/ 48 h 51"/>
                <a:gd name="T8" fmla="*/ 0 w 51"/>
                <a:gd name="T9" fmla="*/ 32 h 51"/>
                <a:gd name="T10" fmla="*/ 51 w 51"/>
                <a:gd name="T11" fmla="*/ 22 h 51"/>
                <a:gd name="T12" fmla="*/ 27 w 51"/>
                <a:gd name="T13" fmla="*/ 7 h 51"/>
                <a:gd name="T14" fmla="*/ 9 w 51"/>
                <a:gd name="T15" fmla="*/ 26 h 51"/>
                <a:gd name="T16" fmla="*/ 24 w 51"/>
                <a:gd name="T17" fmla="*/ 40 h 51"/>
                <a:gd name="T18" fmla="*/ 51 w 51"/>
                <a:gd name="T19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1">
                  <a:moveTo>
                    <a:pt x="0" y="32"/>
                  </a:moveTo>
                  <a:cubicBezTo>
                    <a:pt x="2" y="10"/>
                    <a:pt x="11" y="1"/>
                    <a:pt x="26" y="0"/>
                  </a:cubicBezTo>
                  <a:cubicBezTo>
                    <a:pt x="40" y="0"/>
                    <a:pt x="49" y="7"/>
                    <a:pt x="50" y="22"/>
                  </a:cubicBezTo>
                  <a:cubicBezTo>
                    <a:pt x="50" y="35"/>
                    <a:pt x="36" y="51"/>
                    <a:pt x="24" y="48"/>
                  </a:cubicBezTo>
                  <a:cubicBezTo>
                    <a:pt x="14" y="46"/>
                    <a:pt x="6" y="36"/>
                    <a:pt x="0" y="32"/>
                  </a:cubicBezTo>
                  <a:close/>
                  <a:moveTo>
                    <a:pt x="51" y="22"/>
                  </a:moveTo>
                  <a:cubicBezTo>
                    <a:pt x="39" y="14"/>
                    <a:pt x="31" y="5"/>
                    <a:pt x="27" y="7"/>
                  </a:cubicBezTo>
                  <a:cubicBezTo>
                    <a:pt x="19" y="10"/>
                    <a:pt x="12" y="18"/>
                    <a:pt x="9" y="26"/>
                  </a:cubicBezTo>
                  <a:cubicBezTo>
                    <a:pt x="8" y="29"/>
                    <a:pt x="20" y="41"/>
                    <a:pt x="24" y="40"/>
                  </a:cubicBezTo>
                  <a:cubicBezTo>
                    <a:pt x="32" y="39"/>
                    <a:pt x="39" y="31"/>
                    <a:pt x="51" y="2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8"/>
            <p:cNvSpPr>
              <a:spLocks/>
            </p:cNvSpPr>
            <p:nvPr/>
          </p:nvSpPr>
          <p:spPr bwMode="auto">
            <a:xfrm>
              <a:off x="4673601" y="2514600"/>
              <a:ext cx="120650" cy="131763"/>
            </a:xfrm>
            <a:custGeom>
              <a:avLst/>
              <a:gdLst>
                <a:gd name="T0" fmla="*/ 11 w 32"/>
                <a:gd name="T1" fmla="*/ 35 h 35"/>
                <a:gd name="T2" fmla="*/ 1 w 32"/>
                <a:gd name="T3" fmla="*/ 18 h 35"/>
                <a:gd name="T4" fmla="*/ 18 w 32"/>
                <a:gd name="T5" fmla="*/ 0 h 35"/>
                <a:gd name="T6" fmla="*/ 31 w 32"/>
                <a:gd name="T7" fmla="*/ 16 h 35"/>
                <a:gd name="T8" fmla="*/ 19 w 32"/>
                <a:gd name="T9" fmla="*/ 35 h 35"/>
                <a:gd name="T10" fmla="*/ 11 w 32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35">
                  <a:moveTo>
                    <a:pt x="11" y="35"/>
                  </a:moveTo>
                  <a:cubicBezTo>
                    <a:pt x="7" y="29"/>
                    <a:pt x="0" y="22"/>
                    <a:pt x="1" y="18"/>
                  </a:cubicBezTo>
                  <a:cubicBezTo>
                    <a:pt x="4" y="11"/>
                    <a:pt x="12" y="6"/>
                    <a:pt x="18" y="0"/>
                  </a:cubicBezTo>
                  <a:cubicBezTo>
                    <a:pt x="23" y="6"/>
                    <a:pt x="32" y="11"/>
                    <a:pt x="31" y="16"/>
                  </a:cubicBezTo>
                  <a:cubicBezTo>
                    <a:pt x="31" y="23"/>
                    <a:pt x="23" y="29"/>
                    <a:pt x="19" y="35"/>
                  </a:cubicBezTo>
                  <a:cubicBezTo>
                    <a:pt x="16" y="35"/>
                    <a:pt x="14" y="35"/>
                    <a:pt x="11" y="3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9"/>
            <p:cNvSpPr>
              <a:spLocks/>
            </p:cNvSpPr>
            <p:nvPr/>
          </p:nvSpPr>
          <p:spPr bwMode="auto">
            <a:xfrm>
              <a:off x="4905376" y="2432050"/>
              <a:ext cx="93663" cy="123825"/>
            </a:xfrm>
            <a:custGeom>
              <a:avLst/>
              <a:gdLst>
                <a:gd name="T0" fmla="*/ 12 w 25"/>
                <a:gd name="T1" fmla="*/ 0 h 33"/>
                <a:gd name="T2" fmla="*/ 24 w 25"/>
                <a:gd name="T3" fmla="*/ 18 h 33"/>
                <a:gd name="T4" fmla="*/ 12 w 25"/>
                <a:gd name="T5" fmla="*/ 33 h 33"/>
                <a:gd name="T6" fmla="*/ 0 w 25"/>
                <a:gd name="T7" fmla="*/ 21 h 33"/>
                <a:gd name="T8" fmla="*/ 12 w 25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3">
                  <a:moveTo>
                    <a:pt x="12" y="0"/>
                  </a:moveTo>
                  <a:cubicBezTo>
                    <a:pt x="18" y="9"/>
                    <a:pt x="25" y="15"/>
                    <a:pt x="24" y="18"/>
                  </a:cubicBezTo>
                  <a:cubicBezTo>
                    <a:pt x="23" y="24"/>
                    <a:pt x="16" y="28"/>
                    <a:pt x="12" y="33"/>
                  </a:cubicBezTo>
                  <a:cubicBezTo>
                    <a:pt x="8" y="29"/>
                    <a:pt x="0" y="25"/>
                    <a:pt x="0" y="21"/>
                  </a:cubicBezTo>
                  <a:cubicBezTo>
                    <a:pt x="0" y="15"/>
                    <a:pt x="6" y="10"/>
                    <a:pt x="12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ALLPPT-COLOR-A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7696"/>
      </a:accent1>
      <a:accent2>
        <a:srgbClr val="4BACC6"/>
      </a:accent2>
      <a:accent3>
        <a:srgbClr val="027696"/>
      </a:accent3>
      <a:accent4>
        <a:srgbClr val="4BACC6"/>
      </a:accent4>
      <a:accent5>
        <a:srgbClr val="027696"/>
      </a:accent5>
      <a:accent6>
        <a:srgbClr val="4BACC6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2769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Diseño personalizado">
  <a:themeElements>
    <a:clrScheme name="Personalizado 15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0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A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7696"/>
      </a:accent1>
      <a:accent2>
        <a:srgbClr val="4BACC6"/>
      </a:accent2>
      <a:accent3>
        <a:srgbClr val="027696"/>
      </a:accent3>
      <a:accent4>
        <a:srgbClr val="4BACC6"/>
      </a:accent4>
      <a:accent5>
        <a:srgbClr val="027696"/>
      </a:accent5>
      <a:accent6>
        <a:srgbClr val="4BACC6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1778</TotalTime>
  <Words>3290</Words>
  <Application>Microsoft Office PowerPoint</Application>
  <PresentationFormat>Presentación en pantalla (16:9)</PresentationFormat>
  <Paragraphs>394</Paragraphs>
  <Slides>48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48</vt:i4>
      </vt:variant>
    </vt:vector>
  </HeadingPairs>
  <TitlesOfParts>
    <vt:vector size="60" baseType="lpstr">
      <vt:lpstr>맑은 고딕</vt:lpstr>
      <vt:lpstr>Arial</vt:lpstr>
      <vt:lpstr>Arial Unicode MS</vt:lpstr>
      <vt:lpstr>Calibri</vt:lpstr>
      <vt:lpstr>Calibri Light</vt:lpstr>
      <vt:lpstr>Chivo Light</vt:lpstr>
      <vt:lpstr>Fira Sans Extra Condensed Medium</vt:lpstr>
      <vt:lpstr>FZShuTi</vt:lpstr>
      <vt:lpstr>Roboto</vt:lpstr>
      <vt:lpstr>Contents Slide Master</vt:lpstr>
      <vt:lpstr>Diseño personalizado</vt:lpstr>
      <vt:lpstr>Section Break Slide Master</vt:lpstr>
      <vt:lpstr>Presentación de PowerPoint</vt:lpstr>
      <vt:lpstr>Presentación de PowerPoint</vt:lpstr>
      <vt:lpstr>Hello!</vt:lpstr>
      <vt:lpstr>Presentación de PowerPoint</vt:lpstr>
      <vt:lpstr>Presentación de PowerPoint</vt:lpstr>
      <vt:lpstr>Presentación de PowerPoint</vt:lpstr>
      <vt:lpstr>Presentación de PowerPoint</vt:lpstr>
      <vt:lpstr>1.Transition headline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eduardo</cp:lastModifiedBy>
  <cp:revision>152</cp:revision>
  <dcterms:created xsi:type="dcterms:W3CDTF">2016-12-05T23:26:54Z</dcterms:created>
  <dcterms:modified xsi:type="dcterms:W3CDTF">2023-11-22T21:15:22Z</dcterms:modified>
</cp:coreProperties>
</file>